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4"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Lst>
  <p:sldSz cy="5143500" cx="9144000"/>
  <p:notesSz cx="6858000" cy="9144000"/>
  <p:embeddedFontLst>
    <p:embeddedFont>
      <p:font typeface="Freckle Face"/>
      <p:regular r:id="rId29"/>
    </p:embeddedFont>
    <p:embeddedFont>
      <p:font typeface="Coda"/>
      <p:regular r:id="rId3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8EE66EBA-0088-4D2C-BD09-47B6E0743C54}">
  <a:tblStyle styleId="{8EE66EBA-0088-4D2C-BD09-47B6E0743C54}"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FreckleFace-regular.fntdata"/><Relationship Id="rId7" Type="http://schemas.openxmlformats.org/officeDocument/2006/relationships/slide" Target="slides/slide1.xml"/><Relationship Id="rId8" Type="http://schemas.openxmlformats.org/officeDocument/2006/relationships/slide" Target="slides/slide2.xml"/><Relationship Id="rId30" Type="http://schemas.openxmlformats.org/officeDocument/2006/relationships/font" Target="fonts/Coda-regular.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britannica.com/topic/Sasquatch" TargetMode="Externa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 name="Shape 510"/>
        <p:cNvGrpSpPr/>
        <p:nvPr/>
      </p:nvGrpSpPr>
      <p:grpSpPr>
        <a:xfrm>
          <a:off x="0" y="0"/>
          <a:ext cx="0" cy="0"/>
          <a:chOff x="0" y="0"/>
          <a:chExt cx="0" cy="0"/>
        </a:xfrm>
      </p:grpSpPr>
      <p:sp>
        <p:nvSpPr>
          <p:cNvPr id="511" name="Google Shape;51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12" name="Google Shape;51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4" name="Shape 984"/>
        <p:cNvGrpSpPr/>
        <p:nvPr/>
      </p:nvGrpSpPr>
      <p:grpSpPr>
        <a:xfrm>
          <a:off x="0" y="0"/>
          <a:ext cx="0" cy="0"/>
          <a:chOff x="0" y="0"/>
          <a:chExt cx="0" cy="0"/>
        </a:xfrm>
      </p:grpSpPr>
      <p:sp>
        <p:nvSpPr>
          <p:cNvPr id="985" name="Google Shape;985;g27ff672cef4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6" name="Google Shape;986;g27ff672cef4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5" name="Shape 995"/>
        <p:cNvGrpSpPr/>
        <p:nvPr/>
      </p:nvGrpSpPr>
      <p:grpSpPr>
        <a:xfrm>
          <a:off x="0" y="0"/>
          <a:ext cx="0" cy="0"/>
          <a:chOff x="0" y="0"/>
          <a:chExt cx="0" cy="0"/>
        </a:xfrm>
      </p:grpSpPr>
      <p:sp>
        <p:nvSpPr>
          <p:cNvPr id="996" name="Google Shape;996;g280054ca1c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7" name="Google Shape;997;g280054ca1c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5" name="Shape 1065"/>
        <p:cNvGrpSpPr/>
        <p:nvPr/>
      </p:nvGrpSpPr>
      <p:grpSpPr>
        <a:xfrm>
          <a:off x="0" y="0"/>
          <a:ext cx="0" cy="0"/>
          <a:chOff x="0" y="0"/>
          <a:chExt cx="0" cy="0"/>
        </a:xfrm>
      </p:grpSpPr>
      <p:sp>
        <p:nvSpPr>
          <p:cNvPr id="1066" name="Google Shape;1066;g2f1745024ee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7" name="Google Shape;1067;g2f1745024ee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050">
                <a:solidFill>
                  <a:srgbClr val="0E0E0E"/>
                </a:solidFill>
              </a:rPr>
              <a:t>The US is divided into four regions, and we looked at how Sasquatch sightings differ across each one.</a:t>
            </a:r>
            <a:endParaRPr sz="1050">
              <a:solidFill>
                <a:srgbClr val="0E0E0E"/>
              </a:solidFill>
            </a:endParaRPr>
          </a:p>
          <a:p>
            <a:pPr indent="0" lvl="0" marL="0" rtl="0" algn="l">
              <a:spcBef>
                <a:spcPts val="0"/>
              </a:spcBef>
              <a:spcAft>
                <a:spcPts val="0"/>
              </a:spcAft>
              <a:buNone/>
            </a:pPr>
            <a:r>
              <a:t/>
            </a:r>
            <a:endParaRPr sz="1050">
              <a:solidFill>
                <a:srgbClr val="0E0E0E"/>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8" name="Shape 1148"/>
        <p:cNvGrpSpPr/>
        <p:nvPr/>
      </p:nvGrpSpPr>
      <p:grpSpPr>
        <a:xfrm>
          <a:off x="0" y="0"/>
          <a:ext cx="0" cy="0"/>
          <a:chOff x="0" y="0"/>
          <a:chExt cx="0" cy="0"/>
        </a:xfrm>
      </p:grpSpPr>
      <p:sp>
        <p:nvSpPr>
          <p:cNvPr id="1149" name="Google Shape;1149;g27ff672cef4_2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0" name="Google Shape;1150;g27ff672cef4_2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50">
                <a:solidFill>
                  <a:srgbClr val="0E0E0E"/>
                </a:solidFill>
              </a:rPr>
              <a:t>I categorized states into regions (West, Midwest, South, Northeast) to analyze the distribution of Sasquatch sightings across these areas. These r</a:t>
            </a:r>
            <a:r>
              <a:rPr lang="en" sz="1050">
                <a:solidFill>
                  <a:srgbClr val="0E0E0E"/>
                </a:solidFill>
              </a:rPr>
              <a:t>egions of the US defined by the CDC are shown on the map on the right. </a:t>
            </a:r>
            <a:r>
              <a:rPr lang="en" sz="1050">
                <a:solidFill>
                  <a:srgbClr val="0E0E0E"/>
                </a:solidFill>
              </a:rPr>
              <a:t>By aggregating the data, we counted the total number of sightings and classified them by region, which helps us understand how sightings are distributed. Then we visualized the total number of sightings in each region using a bar chart.</a:t>
            </a:r>
            <a:endParaRPr sz="1050">
              <a:solidFill>
                <a:srgbClr val="0E0E0E"/>
              </a:solidFill>
            </a:endParaRPr>
          </a:p>
          <a:p>
            <a:pPr indent="0" lvl="0" marL="0" rtl="0" algn="l">
              <a:spcBef>
                <a:spcPts val="0"/>
              </a:spcBef>
              <a:spcAft>
                <a:spcPts val="0"/>
              </a:spcAft>
              <a:buNone/>
            </a:pPr>
            <a:r>
              <a:t/>
            </a:r>
            <a:endParaRPr sz="1050">
              <a:solidFill>
                <a:srgbClr val="0E0E0E"/>
              </a:solidFill>
            </a:endParaRPr>
          </a:p>
          <a:p>
            <a:pPr indent="0" lvl="0" marL="0" rtl="0" algn="l">
              <a:spcBef>
                <a:spcPts val="0"/>
              </a:spcBef>
              <a:spcAft>
                <a:spcPts val="0"/>
              </a:spcAft>
              <a:buNone/>
            </a:pPr>
            <a:r>
              <a:rPr lang="en" sz="1050">
                <a:solidFill>
                  <a:srgbClr val="0E0E0E"/>
                </a:solidFill>
              </a:rPr>
              <a:t>Some key findings were</a:t>
            </a:r>
            <a:endParaRPr sz="1050">
              <a:solidFill>
                <a:srgbClr val="0E0E0E"/>
              </a:solidFill>
            </a:endParaRPr>
          </a:p>
          <a:p>
            <a:pPr indent="0" lvl="0" marL="0" rtl="0" algn="l">
              <a:spcBef>
                <a:spcPts val="0"/>
              </a:spcBef>
              <a:spcAft>
                <a:spcPts val="0"/>
              </a:spcAft>
              <a:buNone/>
            </a:pPr>
            <a:r>
              <a:t/>
            </a:r>
            <a:endParaRPr sz="1050">
              <a:solidFill>
                <a:srgbClr val="0E0E0E"/>
              </a:solidFill>
            </a:endParaRPr>
          </a:p>
          <a:p>
            <a:pPr indent="-508000" lvl="0" marL="508000" rtl="0" algn="l">
              <a:lnSpc>
                <a:spcPct val="115000"/>
              </a:lnSpc>
              <a:spcBef>
                <a:spcPts val="0"/>
              </a:spcBef>
              <a:spcAft>
                <a:spcPts val="0"/>
              </a:spcAft>
              <a:buClr>
                <a:schemeClr val="dk1"/>
              </a:buClr>
              <a:buSzPts val="1100"/>
              <a:buFont typeface="Arial"/>
              <a:buNone/>
            </a:pPr>
            <a:r>
              <a:rPr lang="en" sz="1050">
                <a:solidFill>
                  <a:srgbClr val="0E0E0E"/>
                </a:solidFill>
              </a:rPr>
              <a:t>	•The data reveals that the </a:t>
            </a:r>
            <a:r>
              <a:rPr i="1" lang="en" sz="1050">
                <a:solidFill>
                  <a:srgbClr val="0E0E0E"/>
                </a:solidFill>
              </a:rPr>
              <a:t>West</a:t>
            </a:r>
            <a:r>
              <a:rPr lang="en" sz="1050">
                <a:solidFill>
                  <a:srgbClr val="0E0E0E"/>
                </a:solidFill>
              </a:rPr>
              <a:t> has the highest number of Bigfoot sightings, followed by the </a:t>
            </a:r>
            <a:r>
              <a:rPr i="1" lang="en" sz="1050">
                <a:solidFill>
                  <a:srgbClr val="0E0E0E"/>
                </a:solidFill>
              </a:rPr>
              <a:t>South</a:t>
            </a:r>
            <a:r>
              <a:rPr lang="en" sz="1050">
                <a:solidFill>
                  <a:srgbClr val="0E0E0E"/>
                </a:solidFill>
              </a:rPr>
              <a:t> and the </a:t>
            </a:r>
            <a:r>
              <a:rPr i="1" lang="en" sz="1050">
                <a:solidFill>
                  <a:srgbClr val="0E0E0E"/>
                </a:solidFill>
              </a:rPr>
              <a:t>Midwest</a:t>
            </a:r>
            <a:r>
              <a:rPr lang="en" sz="1050">
                <a:solidFill>
                  <a:srgbClr val="0E0E0E"/>
                </a:solidFill>
              </a:rPr>
              <a:t>. The </a:t>
            </a:r>
            <a:r>
              <a:rPr i="1" lang="en" sz="1050">
                <a:solidFill>
                  <a:srgbClr val="0E0E0E"/>
                </a:solidFill>
              </a:rPr>
              <a:t>Northeast</a:t>
            </a:r>
            <a:r>
              <a:rPr lang="en" sz="1050">
                <a:solidFill>
                  <a:srgbClr val="0E0E0E"/>
                </a:solidFill>
              </a:rPr>
              <a:t> has the fewest sightings.</a:t>
            </a:r>
            <a:endParaRPr sz="1050">
              <a:solidFill>
                <a:srgbClr val="0E0E0E"/>
              </a:solidFill>
            </a:endParaRPr>
          </a:p>
          <a:p>
            <a:pPr indent="-508000" lvl="0" marL="508000" rtl="0" algn="l">
              <a:lnSpc>
                <a:spcPct val="115000"/>
              </a:lnSpc>
              <a:spcBef>
                <a:spcPts val="0"/>
              </a:spcBef>
              <a:spcAft>
                <a:spcPts val="0"/>
              </a:spcAft>
              <a:buClr>
                <a:schemeClr val="dk1"/>
              </a:buClr>
              <a:buSzPts val="1100"/>
              <a:buFont typeface="Arial"/>
              <a:buNone/>
            </a:pPr>
            <a:r>
              <a:rPr lang="en" sz="1050">
                <a:solidFill>
                  <a:srgbClr val="0E0E0E"/>
                </a:solidFill>
              </a:rPr>
              <a:t>	•This distribution could be influenced by factors such as population density, forested areas, and cultural interest in Bigfoot lore.</a:t>
            </a:r>
            <a:endParaRPr sz="1050">
              <a:solidFill>
                <a:srgbClr val="0E0E0E"/>
              </a:solidFill>
            </a:endParaRPr>
          </a:p>
          <a:p>
            <a:pPr indent="-508000" lvl="0" marL="508000" rtl="0" algn="l">
              <a:lnSpc>
                <a:spcPct val="115000"/>
              </a:lnSpc>
              <a:spcBef>
                <a:spcPts val="0"/>
              </a:spcBef>
              <a:spcAft>
                <a:spcPts val="0"/>
              </a:spcAft>
              <a:buClr>
                <a:schemeClr val="dk1"/>
              </a:buClr>
              <a:buSzPts val="1100"/>
              <a:buFont typeface="Arial"/>
              <a:buNone/>
            </a:pPr>
            <a:r>
              <a:rPr lang="en" sz="1050">
                <a:solidFill>
                  <a:srgbClr val="0E0E0E"/>
                </a:solidFill>
              </a:rPr>
              <a:t>	•The significant difference between regions suggests that Bigfoot sightings are not uniformly distributed across the U.S.</a:t>
            </a:r>
            <a:endParaRPr sz="1050">
              <a:solidFill>
                <a:srgbClr val="0E0E0E"/>
              </a:solidFill>
            </a:endParaRPr>
          </a:p>
          <a:p>
            <a:pPr indent="0" lvl="0" marL="0" rtl="0" algn="l">
              <a:spcBef>
                <a:spcPts val="0"/>
              </a:spcBef>
              <a:spcAft>
                <a:spcPts val="0"/>
              </a:spcAft>
              <a:buNone/>
            </a:pPr>
            <a:r>
              <a:t/>
            </a:r>
            <a:endParaRPr sz="1050">
              <a:solidFill>
                <a:srgbClr val="0E0E0E"/>
              </a:solidFill>
            </a:endParaRPr>
          </a:p>
          <a:p>
            <a:pPr indent="0" lvl="0" marL="0" rtl="0" algn="l">
              <a:spcBef>
                <a:spcPts val="0"/>
              </a:spcBef>
              <a:spcAft>
                <a:spcPts val="0"/>
              </a:spcAft>
              <a:buNone/>
            </a:pPr>
            <a:r>
              <a:t/>
            </a:r>
            <a:endParaRPr sz="1050">
              <a:solidFill>
                <a:srgbClr val="0E0E0E"/>
              </a:solidFill>
            </a:endParaRPr>
          </a:p>
          <a:p>
            <a:pPr indent="0" lvl="0" marL="0" rtl="0" algn="l">
              <a:spcBef>
                <a:spcPts val="0"/>
              </a:spcBef>
              <a:spcAft>
                <a:spcPts val="0"/>
              </a:spcAft>
              <a:buNone/>
            </a:pPr>
            <a:r>
              <a:t/>
            </a:r>
            <a:endParaRPr sz="1050">
              <a:solidFill>
                <a:srgbClr val="0E0E0E"/>
              </a:solidFill>
            </a:endParaRPr>
          </a:p>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7" name="Shape 1157"/>
        <p:cNvGrpSpPr/>
        <p:nvPr/>
      </p:nvGrpSpPr>
      <p:grpSpPr>
        <a:xfrm>
          <a:off x="0" y="0"/>
          <a:ext cx="0" cy="0"/>
          <a:chOff x="0" y="0"/>
          <a:chExt cx="0" cy="0"/>
        </a:xfrm>
      </p:grpSpPr>
      <p:sp>
        <p:nvSpPr>
          <p:cNvPr id="1158" name="Google Shape;1158;g27ff672cef4_2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9" name="Google Shape;1159;g27ff672cef4_2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050">
                <a:solidFill>
                  <a:srgbClr val="0E0E0E"/>
                </a:solidFill>
              </a:rPr>
              <a:t>With that in mind, i wanted to see if Classification had anything to do with the why the West and South had the most sightings. </a:t>
            </a:r>
            <a:endParaRPr sz="1050">
              <a:solidFill>
                <a:srgbClr val="0E0E0E"/>
              </a:solidFill>
            </a:endParaRPr>
          </a:p>
          <a:p>
            <a:pPr indent="0" lvl="0" marL="0" rtl="0" algn="l">
              <a:lnSpc>
                <a:spcPct val="115000"/>
              </a:lnSpc>
              <a:spcBef>
                <a:spcPts val="0"/>
              </a:spcBef>
              <a:spcAft>
                <a:spcPts val="0"/>
              </a:spcAft>
              <a:buNone/>
            </a:pPr>
            <a:r>
              <a:rPr lang="en" sz="1050">
                <a:solidFill>
                  <a:srgbClr val="0E0E0E"/>
                </a:solidFill>
              </a:rPr>
              <a:t>So with the US regions divided with their sighting classification we found a key few findings. </a:t>
            </a:r>
            <a:endParaRPr sz="1050">
              <a:solidFill>
                <a:srgbClr val="0E0E0E"/>
              </a:solidFill>
            </a:endParaRPr>
          </a:p>
          <a:p>
            <a:pPr indent="-203200" lvl="0" marL="203200" rtl="0" algn="l">
              <a:lnSpc>
                <a:spcPct val="115000"/>
              </a:lnSpc>
              <a:spcBef>
                <a:spcPts val="0"/>
              </a:spcBef>
              <a:spcAft>
                <a:spcPts val="0"/>
              </a:spcAft>
              <a:buClr>
                <a:schemeClr val="dk1"/>
              </a:buClr>
              <a:buSzPts val="1100"/>
              <a:buFont typeface="Arial"/>
              <a:buNone/>
            </a:pPr>
            <a:r>
              <a:rPr lang="en" sz="1050">
                <a:solidFill>
                  <a:srgbClr val="0E0E0E"/>
                </a:solidFill>
                <a:latin typeface="Times New Roman"/>
                <a:ea typeface="Times New Roman"/>
                <a:cs typeface="Times New Roman"/>
                <a:sym typeface="Times New Roman"/>
              </a:rPr>
              <a:t>	1.	</a:t>
            </a:r>
            <a:r>
              <a:rPr b="1" lang="en" sz="1050">
                <a:solidFill>
                  <a:srgbClr val="0E0E0E"/>
                </a:solidFill>
              </a:rPr>
              <a:t>West and South Lead in Sightings</a:t>
            </a:r>
            <a:r>
              <a:rPr lang="en" sz="1050">
                <a:solidFill>
                  <a:srgbClr val="0E0E0E"/>
                </a:solidFill>
              </a:rPr>
              <a:t>: The West and South regions have the highest number of Bigfoot sightings overall. Both regions show a relatively balanced mix of Class A (more credible) and Class B (less credible) sightings.</a:t>
            </a:r>
            <a:endParaRPr sz="1050">
              <a:solidFill>
                <a:srgbClr val="0E0E0E"/>
              </a:solidFill>
            </a:endParaRPr>
          </a:p>
          <a:p>
            <a:pPr indent="-203200" lvl="0" marL="203200" rtl="0" algn="l">
              <a:lnSpc>
                <a:spcPct val="115000"/>
              </a:lnSpc>
              <a:spcBef>
                <a:spcPts val="0"/>
              </a:spcBef>
              <a:spcAft>
                <a:spcPts val="0"/>
              </a:spcAft>
              <a:buClr>
                <a:schemeClr val="dk1"/>
              </a:buClr>
              <a:buSzPts val="1100"/>
              <a:buFont typeface="Arial"/>
              <a:buNone/>
            </a:pPr>
            <a:r>
              <a:rPr lang="en" sz="1050">
                <a:solidFill>
                  <a:srgbClr val="0E0E0E"/>
                </a:solidFill>
                <a:latin typeface="Times New Roman"/>
                <a:ea typeface="Times New Roman"/>
                <a:cs typeface="Times New Roman"/>
                <a:sym typeface="Times New Roman"/>
              </a:rPr>
              <a:t>	2.	</a:t>
            </a:r>
            <a:r>
              <a:rPr b="1" lang="en" sz="1050">
                <a:solidFill>
                  <a:srgbClr val="0E0E0E"/>
                </a:solidFill>
              </a:rPr>
              <a:t>Class C Sightings are Minimal</a:t>
            </a:r>
            <a:r>
              <a:rPr lang="en" sz="1050">
                <a:solidFill>
                  <a:srgbClr val="0E0E0E"/>
                </a:solidFill>
              </a:rPr>
              <a:t>: Across all regions, Class C sightings (least credible) are barely visible, indicating that these reports are much rarer compared to Class A and B sightings.</a:t>
            </a:r>
            <a:endParaRPr sz="1050">
              <a:solidFill>
                <a:srgbClr val="0E0E0E"/>
              </a:solidFill>
            </a:endParaRPr>
          </a:p>
          <a:p>
            <a:pPr indent="-203200" lvl="0" marL="203200" rtl="0" algn="l">
              <a:lnSpc>
                <a:spcPct val="115000"/>
              </a:lnSpc>
              <a:spcBef>
                <a:spcPts val="0"/>
              </a:spcBef>
              <a:spcAft>
                <a:spcPts val="0"/>
              </a:spcAft>
              <a:buClr>
                <a:schemeClr val="dk1"/>
              </a:buClr>
              <a:buSzPts val="1100"/>
              <a:buFont typeface="Arial"/>
              <a:buNone/>
            </a:pPr>
            <a:r>
              <a:rPr lang="en" sz="1050">
                <a:solidFill>
                  <a:srgbClr val="0E0E0E"/>
                </a:solidFill>
                <a:latin typeface="Times New Roman"/>
                <a:ea typeface="Times New Roman"/>
                <a:cs typeface="Times New Roman"/>
                <a:sym typeface="Times New Roman"/>
              </a:rPr>
              <a:t>	3.	</a:t>
            </a:r>
            <a:r>
              <a:rPr b="1" lang="en" sz="1050">
                <a:solidFill>
                  <a:srgbClr val="0E0E0E"/>
                </a:solidFill>
              </a:rPr>
              <a:t>Midwest Shows Consistency in A and B</a:t>
            </a:r>
            <a:r>
              <a:rPr lang="en" sz="1050">
                <a:solidFill>
                  <a:srgbClr val="0E0E0E"/>
                </a:solidFill>
              </a:rPr>
              <a:t>: The Midwest has a nearly equal number of Class A and Class B sightings, each around 600 reports. This suggests that both types of reports are common in this region.</a:t>
            </a:r>
            <a:endParaRPr sz="1050">
              <a:solidFill>
                <a:srgbClr val="0E0E0E"/>
              </a:solidFill>
            </a:endParaRPr>
          </a:p>
          <a:p>
            <a:pPr indent="-203200" lvl="0" marL="203200" rtl="0" algn="l">
              <a:lnSpc>
                <a:spcPct val="115000"/>
              </a:lnSpc>
              <a:spcBef>
                <a:spcPts val="0"/>
              </a:spcBef>
              <a:spcAft>
                <a:spcPts val="0"/>
              </a:spcAft>
              <a:buNone/>
            </a:pPr>
            <a:r>
              <a:rPr lang="en" sz="1050">
                <a:solidFill>
                  <a:srgbClr val="0E0E0E"/>
                </a:solidFill>
                <a:latin typeface="Times New Roman"/>
                <a:ea typeface="Times New Roman"/>
                <a:cs typeface="Times New Roman"/>
                <a:sym typeface="Times New Roman"/>
              </a:rPr>
              <a:t>	4.	</a:t>
            </a:r>
            <a:r>
              <a:rPr b="1" lang="en" sz="1050">
                <a:solidFill>
                  <a:srgbClr val="0E0E0E"/>
                </a:solidFill>
              </a:rPr>
              <a:t>Northeast Has Fewer Sightings</a:t>
            </a:r>
            <a:r>
              <a:rPr lang="en" sz="1050">
                <a:solidFill>
                  <a:srgbClr val="0E0E0E"/>
                </a:solidFill>
              </a:rPr>
              <a:t>: The Northeast has significantly fewer sightings compared to the other regions, with Class B slightly outpacing Class A, though both are much lower than the counts in other regions.</a:t>
            </a:r>
            <a:endParaRPr sz="1050">
              <a:solidFill>
                <a:srgbClr val="0E0E0E"/>
              </a:solidFill>
            </a:endParaRPr>
          </a:p>
          <a:p>
            <a:pPr indent="0" lvl="0" marL="0" rtl="0" algn="l">
              <a:lnSpc>
                <a:spcPct val="115000"/>
              </a:lnSpc>
              <a:spcBef>
                <a:spcPts val="0"/>
              </a:spcBef>
              <a:spcAft>
                <a:spcPts val="0"/>
              </a:spcAft>
              <a:buNone/>
            </a:pPr>
            <a:r>
              <a:t/>
            </a:r>
            <a:endParaRPr sz="1050">
              <a:solidFill>
                <a:srgbClr val="0E0E0E"/>
              </a:solidFill>
            </a:endParaRPr>
          </a:p>
          <a:p>
            <a:pPr indent="0" lvl="0" marL="0" rtl="0" algn="l">
              <a:lnSpc>
                <a:spcPct val="115000"/>
              </a:lnSpc>
              <a:spcBef>
                <a:spcPts val="0"/>
              </a:spcBef>
              <a:spcAft>
                <a:spcPts val="0"/>
              </a:spcAft>
              <a:buNone/>
            </a:pPr>
            <a:r>
              <a:rPr lang="en" sz="1050">
                <a:solidFill>
                  <a:srgbClr val="0E0E0E"/>
                </a:solidFill>
              </a:rPr>
              <a:t>As we’ve seen how different regions and various factors contribute to Bigfoot sightings, let’s now turn our attention to how seasonal changes and specific months may influence the frequency of these sightings.</a:t>
            </a:r>
            <a:endParaRPr sz="1050">
              <a:solidFill>
                <a:srgbClr val="0E0E0E"/>
              </a:solidFill>
            </a:endParaRPr>
          </a:p>
          <a:p>
            <a:pPr indent="-203200" lvl="0" marL="203200" rtl="0" algn="l">
              <a:lnSpc>
                <a:spcPct val="115000"/>
              </a:lnSpc>
              <a:spcBef>
                <a:spcPts val="0"/>
              </a:spcBef>
              <a:spcAft>
                <a:spcPts val="0"/>
              </a:spcAft>
              <a:buNone/>
            </a:pPr>
            <a:r>
              <a:t/>
            </a:r>
            <a:endParaRPr sz="1050">
              <a:solidFill>
                <a:srgbClr val="0E0E0E"/>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8" name="Shape 1168"/>
        <p:cNvGrpSpPr/>
        <p:nvPr/>
      </p:nvGrpSpPr>
      <p:grpSpPr>
        <a:xfrm>
          <a:off x="0" y="0"/>
          <a:ext cx="0" cy="0"/>
          <a:chOff x="0" y="0"/>
          <a:chExt cx="0" cy="0"/>
        </a:xfrm>
      </p:grpSpPr>
      <p:sp>
        <p:nvSpPr>
          <p:cNvPr id="1169" name="Google Shape;1169;g2f1745024ee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0" name="Google Shape;1170;g2f1745024ee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3" name="Shape 1253"/>
        <p:cNvGrpSpPr/>
        <p:nvPr/>
      </p:nvGrpSpPr>
      <p:grpSpPr>
        <a:xfrm>
          <a:off x="0" y="0"/>
          <a:ext cx="0" cy="0"/>
          <a:chOff x="0" y="0"/>
          <a:chExt cx="0" cy="0"/>
        </a:xfrm>
      </p:grpSpPr>
      <p:sp>
        <p:nvSpPr>
          <p:cNvPr id="1254" name="Google Shape;1254;g2f239f88160_0_4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5" name="Google Shape;1255;g2f239f88160_0_4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Most popular months are May, July, and August(Spring, Summer)</a:t>
            </a:r>
            <a:endParaRPr/>
          </a:p>
          <a:p>
            <a:pPr indent="0" lvl="0" marL="0" rtl="0" algn="l">
              <a:spcBef>
                <a:spcPts val="0"/>
              </a:spcBef>
              <a:spcAft>
                <a:spcPts val="0"/>
              </a:spcAft>
              <a:buNone/>
            </a:pPr>
            <a:r>
              <a:rPr lang="en"/>
              <a:t>Next Most Popular September, October, December</a:t>
            </a:r>
            <a:endParaRPr/>
          </a:p>
          <a:p>
            <a:pPr indent="0" lvl="0" marL="0" rtl="0" algn="l">
              <a:spcBef>
                <a:spcPts val="0"/>
              </a:spcBef>
              <a:spcAft>
                <a:spcPts val="0"/>
              </a:spcAft>
              <a:buNone/>
            </a:pPr>
            <a:r>
              <a:rPr lang="en"/>
              <a:t>Least popular are January, February, March, April, and November( Winter, early spring)</a:t>
            </a:r>
            <a:endParaRPr/>
          </a:p>
          <a:p>
            <a:pPr indent="0" lvl="0" marL="0" rtl="0" algn="l">
              <a:spcBef>
                <a:spcPts val="0"/>
              </a:spcBef>
              <a:spcAft>
                <a:spcPts val="0"/>
              </a:spcAft>
              <a:buNone/>
            </a:pPr>
            <a:r>
              <a:rPr lang="en"/>
              <a:t>This makes sense since more people are out in the summer months and visibility </a:t>
            </a:r>
            <a:r>
              <a:rPr lang="en"/>
              <a:t>with would be easier in these months in most states</a:t>
            </a:r>
            <a:r>
              <a:rPr lang="en"/>
              <a:t>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0" name="Shape 1260"/>
        <p:cNvGrpSpPr/>
        <p:nvPr/>
      </p:nvGrpSpPr>
      <p:grpSpPr>
        <a:xfrm>
          <a:off x="0" y="0"/>
          <a:ext cx="0" cy="0"/>
          <a:chOff x="0" y="0"/>
          <a:chExt cx="0" cy="0"/>
        </a:xfrm>
      </p:grpSpPr>
      <p:sp>
        <p:nvSpPr>
          <p:cNvPr id="1261" name="Google Shape;1261;g2f239f88160_0_4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2" name="Google Shape;1262;g2f239f88160_0_4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Supports the previous slides that summer is the most popular season where most Bigfoot sightings occur in</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7" name="Shape 1267"/>
        <p:cNvGrpSpPr/>
        <p:nvPr/>
      </p:nvGrpSpPr>
      <p:grpSpPr>
        <a:xfrm>
          <a:off x="0" y="0"/>
          <a:ext cx="0" cy="0"/>
          <a:chOff x="0" y="0"/>
          <a:chExt cx="0" cy="0"/>
        </a:xfrm>
      </p:grpSpPr>
      <p:sp>
        <p:nvSpPr>
          <p:cNvPr id="1268" name="Google Shape;1268;g2f1745024ee_0_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9" name="Google Shape;1269;g2f1745024ee_0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9" name="Shape 1349"/>
        <p:cNvGrpSpPr/>
        <p:nvPr/>
      </p:nvGrpSpPr>
      <p:grpSpPr>
        <a:xfrm>
          <a:off x="0" y="0"/>
          <a:ext cx="0" cy="0"/>
          <a:chOff x="0" y="0"/>
          <a:chExt cx="0" cy="0"/>
        </a:xfrm>
      </p:grpSpPr>
      <p:sp>
        <p:nvSpPr>
          <p:cNvPr id="1350" name="Google Shape;1350;gd42d2e070b_0_16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1" name="Google Shape;1351;gd42d2e070b_0_16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0" name="Shape 600"/>
        <p:cNvGrpSpPr/>
        <p:nvPr/>
      </p:nvGrpSpPr>
      <p:grpSpPr>
        <a:xfrm>
          <a:off x="0" y="0"/>
          <a:ext cx="0" cy="0"/>
          <a:chOff x="0" y="0"/>
          <a:chExt cx="0" cy="0"/>
        </a:xfrm>
      </p:grpSpPr>
      <p:sp>
        <p:nvSpPr>
          <p:cNvPr id="601" name="Google Shape;601;g2f239f88160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2" name="Google Shape;602;g2f239f88160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Information found at</a:t>
            </a:r>
            <a:endParaRPr/>
          </a:p>
          <a:p>
            <a:pPr indent="0" lvl="0" marL="0" rtl="0" algn="l">
              <a:spcBef>
                <a:spcPts val="0"/>
              </a:spcBef>
              <a:spcAft>
                <a:spcPts val="0"/>
              </a:spcAft>
              <a:buNone/>
            </a:pPr>
            <a:r>
              <a:rPr lang="en" u="sng">
                <a:solidFill>
                  <a:schemeClr val="hlink"/>
                </a:solidFill>
                <a:hlinkClick r:id="rId2"/>
              </a:rPr>
              <a:t>Sasquatch | Bigfoot, Description, Sightings, &amp; Facts | Britannica</a:t>
            </a:r>
            <a:endParaRPr/>
          </a:p>
          <a:p>
            <a:pPr indent="0" lvl="0" marL="0" rtl="0" algn="l">
              <a:spcBef>
                <a:spcPts val="0"/>
              </a:spcBef>
              <a:spcAft>
                <a:spcPts val="0"/>
              </a:spcAft>
              <a:buNone/>
            </a:pPr>
            <a:r>
              <a:t/>
            </a:r>
            <a:endParaRPr/>
          </a:p>
          <a:p>
            <a:pPr indent="0" lvl="0" marL="0" rtl="0" algn="l">
              <a:spcBef>
                <a:spcPts val="0"/>
              </a:spcBef>
              <a:spcAft>
                <a:spcPts val="0"/>
              </a:spcAft>
              <a:buNone/>
            </a:pPr>
            <a:r>
              <a:rPr lang="en" sz="1200">
                <a:solidFill>
                  <a:srgbClr val="09090B"/>
                </a:solidFill>
              </a:rPr>
              <a:t>Speaker Notes: Welcome, everyone, to our exploration of one of the most enduring mysteries in modern folklore—Bigfoot.</a:t>
            </a:r>
            <a:endParaRPr sz="1200">
              <a:solidFill>
                <a:srgbClr val="09090B"/>
              </a:solidFill>
            </a:endParaRPr>
          </a:p>
          <a:p>
            <a:pPr indent="0" lvl="0" marL="0" rtl="0" algn="l">
              <a:lnSpc>
                <a:spcPct val="115000"/>
              </a:lnSpc>
              <a:spcBef>
                <a:spcPts val="1200"/>
              </a:spcBef>
              <a:spcAft>
                <a:spcPts val="0"/>
              </a:spcAft>
              <a:buNone/>
            </a:pPr>
            <a:r>
              <a:rPr lang="en" sz="1200">
                <a:solidFill>
                  <a:srgbClr val="09090B"/>
                </a:solidFill>
              </a:rPr>
              <a:t>We’re talking about a large, hairy, man-like figure, reported to range anywhere from 6 to 15 feet tall. Witnesses often describe a foul smell accompanying the creature, along with a high-pitched cry.. Bigfoot is also said to leave behind enormous footprints—2 feet long and 8 inches wide, raising questions about what could make such impressions.</a:t>
            </a:r>
            <a:endParaRPr sz="1200">
              <a:solidFill>
                <a:srgbClr val="09090B"/>
              </a:solidFill>
            </a:endParaRPr>
          </a:p>
          <a:p>
            <a:pPr indent="0" lvl="0" marL="0" rtl="0" algn="l">
              <a:lnSpc>
                <a:spcPct val="115000"/>
              </a:lnSpc>
              <a:spcBef>
                <a:spcPts val="1200"/>
              </a:spcBef>
              <a:spcAft>
                <a:spcPts val="0"/>
              </a:spcAft>
              <a:buNone/>
            </a:pPr>
            <a:r>
              <a:rPr lang="en" sz="1200">
                <a:solidFill>
                  <a:srgbClr val="09090B"/>
                </a:solidFill>
              </a:rPr>
              <a:t>Despite these reports, most scientists dismiss Bigfoot as a myth, attributing sightings to misidentified animals, particularly bears. However, the legend persists, with many people still claiming to see and hear Bigfoot, especially in remote, wooded areas during hikes or hunts.</a:t>
            </a:r>
            <a:endParaRPr sz="1200">
              <a:solidFill>
                <a:srgbClr val="09090B"/>
              </a:solidFill>
            </a:endParaRPr>
          </a:p>
          <a:p>
            <a:pPr indent="0" lvl="0" marL="0" rtl="0" algn="l">
              <a:lnSpc>
                <a:spcPct val="115000"/>
              </a:lnSpc>
              <a:spcBef>
                <a:spcPts val="1200"/>
              </a:spcBef>
              <a:spcAft>
                <a:spcPts val="0"/>
              </a:spcAft>
              <a:buNone/>
            </a:pPr>
            <a:r>
              <a:rPr lang="en" sz="1200">
                <a:solidFill>
                  <a:srgbClr val="09090B"/>
                </a:solidFill>
              </a:rPr>
              <a:t>Today, we’ll dive into these sightings and examine the evidence, exploring why Bigfoot continues to capture the public’s imagination despite the scientific skepticism.</a:t>
            </a:r>
            <a:endParaRPr sz="1200">
              <a:solidFill>
                <a:srgbClr val="09090B"/>
              </a:solidFill>
            </a:endParaRPr>
          </a:p>
          <a:p>
            <a:pPr indent="0" lvl="0" marL="0" rtl="0" algn="l">
              <a:lnSpc>
                <a:spcPct val="115000"/>
              </a:lnSpc>
              <a:spcBef>
                <a:spcPts val="1200"/>
              </a:spcBef>
              <a:spcAft>
                <a:spcPts val="0"/>
              </a:spcAft>
              <a:buClr>
                <a:schemeClr val="dk1"/>
              </a:buClr>
              <a:buSzPts val="1100"/>
              <a:buFont typeface="Arial"/>
              <a:buNone/>
            </a:pPr>
            <a:r>
              <a:t/>
            </a:r>
            <a:endParaRPr sz="1200">
              <a:solidFill>
                <a:srgbClr val="09090B"/>
              </a:solidFill>
              <a:highlight>
                <a:srgbClr val="FFFFFF"/>
              </a:highlight>
            </a:endParaRPr>
          </a:p>
          <a:p>
            <a:pPr indent="0" lvl="0" marL="0" rtl="0" algn="l">
              <a:spcBef>
                <a:spcPts val="1200"/>
              </a:spcBef>
              <a:spcAft>
                <a:spcPts val="0"/>
              </a:spcAft>
              <a:buNone/>
            </a:pPr>
            <a:r>
              <a:t/>
            </a:r>
            <a:endParaRPr sz="1200">
              <a:solidFill>
                <a:srgbClr val="09090B"/>
              </a:solidFill>
              <a:highlight>
                <a:srgbClr val="FFFFFF"/>
              </a:highlight>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0" name="Shape 1370"/>
        <p:cNvGrpSpPr/>
        <p:nvPr/>
      </p:nvGrpSpPr>
      <p:grpSpPr>
        <a:xfrm>
          <a:off x="0" y="0"/>
          <a:ext cx="0" cy="0"/>
          <a:chOff x="0" y="0"/>
          <a:chExt cx="0" cy="0"/>
        </a:xfrm>
      </p:grpSpPr>
      <p:sp>
        <p:nvSpPr>
          <p:cNvPr id="1371" name="Google Shape;1371;gd42d2e070b_0_16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2" name="Google Shape;1372;gd42d2e070b_0_16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8" name="Shape 1378"/>
        <p:cNvGrpSpPr/>
        <p:nvPr/>
      </p:nvGrpSpPr>
      <p:grpSpPr>
        <a:xfrm>
          <a:off x="0" y="0"/>
          <a:ext cx="0" cy="0"/>
          <a:chOff x="0" y="0"/>
          <a:chExt cx="0" cy="0"/>
        </a:xfrm>
      </p:grpSpPr>
      <p:sp>
        <p:nvSpPr>
          <p:cNvPr id="1379" name="Google Shape;1379;gd42d2e070b_0_17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0" name="Google Shape;1380;gd42d2e070b_0_17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4" name="Shape 1444"/>
        <p:cNvGrpSpPr/>
        <p:nvPr/>
      </p:nvGrpSpPr>
      <p:grpSpPr>
        <a:xfrm>
          <a:off x="0" y="0"/>
          <a:ext cx="0" cy="0"/>
          <a:chOff x="0" y="0"/>
          <a:chExt cx="0" cy="0"/>
        </a:xfrm>
      </p:grpSpPr>
      <p:sp>
        <p:nvSpPr>
          <p:cNvPr id="1445" name="Google Shape;1445;g2f2fee2d50b_2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6" name="Google Shape;1446;g2f2fee2d50b_2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050">
                <a:solidFill>
                  <a:srgbClr val="0E0E0E"/>
                </a:solidFill>
              </a:rPr>
              <a:t>As we’ve seen throughout this presentation, several factors appear to be associated with Bigfoot sightings. We’ve explored how certain regions, particularly the West and South, have more frequent reports. We also considered how the time of year and no specific weather conditions might influence the likelihood of these mysterious encounters.</a:t>
            </a:r>
            <a:endParaRPr sz="1050">
              <a:solidFill>
                <a:srgbClr val="0E0E0E"/>
              </a:solidFill>
            </a:endParaRPr>
          </a:p>
          <a:p>
            <a:pPr indent="0" lvl="0" marL="0" rtl="0" algn="l">
              <a:lnSpc>
                <a:spcPct val="115000"/>
              </a:lnSpc>
              <a:spcBef>
                <a:spcPts val="0"/>
              </a:spcBef>
              <a:spcAft>
                <a:spcPts val="0"/>
              </a:spcAft>
              <a:buClr>
                <a:schemeClr val="dk1"/>
              </a:buClr>
              <a:buSzPts val="1100"/>
              <a:buFont typeface="Arial"/>
              <a:buNone/>
            </a:pPr>
            <a:r>
              <a:t/>
            </a:r>
            <a:endParaRPr sz="1050">
              <a:solidFill>
                <a:srgbClr val="0E0E0E"/>
              </a:solidFill>
            </a:endParaRPr>
          </a:p>
          <a:p>
            <a:pPr indent="0" lvl="0" marL="0" rtl="0" algn="l">
              <a:lnSpc>
                <a:spcPct val="115000"/>
              </a:lnSpc>
              <a:spcBef>
                <a:spcPts val="0"/>
              </a:spcBef>
              <a:spcAft>
                <a:spcPts val="0"/>
              </a:spcAft>
              <a:buClr>
                <a:schemeClr val="dk1"/>
              </a:buClr>
              <a:buSzPts val="1100"/>
              <a:buFont typeface="Arial"/>
              <a:buNone/>
            </a:pPr>
            <a:r>
              <a:rPr lang="en" sz="1050">
                <a:solidFill>
                  <a:srgbClr val="0E0E0E"/>
                </a:solidFill>
              </a:rPr>
              <a:t>However, while we’ve identified patterns, it’s important to remember that correlation doesn’t mean causation. The factors we’ve examined suggest conditions that might make sightings more likely, but they don’t confirm the existence of Bigfoot. There could be external influences at play, such as regional culture, media coverage, or even biases in reporting.</a:t>
            </a:r>
            <a:endParaRPr sz="1050">
              <a:solidFill>
                <a:srgbClr val="0E0E0E"/>
              </a:solidFill>
            </a:endParaRPr>
          </a:p>
          <a:p>
            <a:pPr indent="0" lvl="0" marL="0" rtl="0" algn="l">
              <a:lnSpc>
                <a:spcPct val="115000"/>
              </a:lnSpc>
              <a:spcBef>
                <a:spcPts val="0"/>
              </a:spcBef>
              <a:spcAft>
                <a:spcPts val="0"/>
              </a:spcAft>
              <a:buClr>
                <a:schemeClr val="dk1"/>
              </a:buClr>
              <a:buSzPts val="1100"/>
              <a:buFont typeface="Arial"/>
              <a:buNone/>
            </a:pPr>
            <a:r>
              <a:t/>
            </a:r>
            <a:endParaRPr sz="1050">
              <a:solidFill>
                <a:srgbClr val="0E0E0E"/>
              </a:solidFill>
            </a:endParaRPr>
          </a:p>
          <a:p>
            <a:pPr indent="0" lvl="0" marL="0" rtl="0" algn="l">
              <a:lnSpc>
                <a:spcPct val="115000"/>
              </a:lnSpc>
              <a:spcBef>
                <a:spcPts val="0"/>
              </a:spcBef>
              <a:spcAft>
                <a:spcPts val="0"/>
              </a:spcAft>
              <a:buClr>
                <a:schemeClr val="dk1"/>
              </a:buClr>
              <a:buSzPts val="1100"/>
              <a:buFont typeface="Arial"/>
              <a:buNone/>
            </a:pPr>
            <a:r>
              <a:rPr lang="en" sz="1050">
                <a:solidFill>
                  <a:srgbClr val="0E0E0E"/>
                </a:solidFill>
              </a:rPr>
              <a:t>In the end, our analysis has provided insights into when and where these reports are most common, but the mystery remains unsolved. Whether these patterns reflect environmental factors or simply human perception influenced by local myths and culture, there’s room for continued exploration and deeper analysis</a:t>
            </a:r>
            <a:endParaRPr sz="1050">
              <a:solidFill>
                <a:srgbClr val="0E0E0E"/>
              </a:solidFill>
            </a:endParaRPr>
          </a:p>
          <a:p>
            <a:pPr indent="0" lvl="0" marL="0" rtl="0" algn="l">
              <a:lnSpc>
                <a:spcPct val="115000"/>
              </a:lnSpc>
              <a:spcBef>
                <a:spcPts val="0"/>
              </a:spcBef>
              <a:spcAft>
                <a:spcPts val="0"/>
              </a:spcAft>
              <a:buClr>
                <a:schemeClr val="dk1"/>
              </a:buClr>
              <a:buSzPts val="1100"/>
              <a:buFont typeface="Arial"/>
              <a:buNone/>
            </a:pPr>
            <a:r>
              <a:t/>
            </a:r>
            <a:endParaRPr sz="1050">
              <a:solidFill>
                <a:srgbClr val="0E0E0E"/>
              </a:solidFill>
            </a:endParaRPr>
          </a:p>
          <a:p>
            <a:pPr indent="0" lvl="0" marL="0" rtl="0" algn="l">
              <a:lnSpc>
                <a:spcPct val="115000"/>
              </a:lnSpc>
              <a:spcBef>
                <a:spcPts val="0"/>
              </a:spcBef>
              <a:spcAft>
                <a:spcPts val="0"/>
              </a:spcAft>
              <a:buClr>
                <a:schemeClr val="dk1"/>
              </a:buClr>
              <a:buSzPts val="1100"/>
              <a:buFont typeface="Arial"/>
              <a:buNone/>
            </a:pPr>
            <a:r>
              <a:t/>
            </a:r>
            <a:endParaRPr sz="1050">
              <a:solidFill>
                <a:srgbClr val="0E0E0E"/>
              </a:solidFill>
            </a:endParaRPr>
          </a:p>
          <a:p>
            <a:pPr indent="0" lvl="0" marL="0" rtl="0" algn="l">
              <a:lnSpc>
                <a:spcPct val="115000"/>
              </a:lnSpc>
              <a:spcBef>
                <a:spcPts val="0"/>
              </a:spcBef>
              <a:spcAft>
                <a:spcPts val="0"/>
              </a:spcAft>
              <a:buClr>
                <a:schemeClr val="dk1"/>
              </a:buClr>
              <a:buSzPts val="1100"/>
              <a:buFont typeface="Arial"/>
              <a:buNone/>
            </a:pPr>
            <a:r>
              <a:t/>
            </a:r>
            <a:endParaRPr sz="1050">
              <a:solidFill>
                <a:srgbClr val="0E0E0E"/>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7" name="Shape 607"/>
        <p:cNvGrpSpPr/>
        <p:nvPr/>
      </p:nvGrpSpPr>
      <p:grpSpPr>
        <a:xfrm>
          <a:off x="0" y="0"/>
          <a:ext cx="0" cy="0"/>
          <a:chOff x="0" y="0"/>
          <a:chExt cx="0" cy="0"/>
        </a:xfrm>
      </p:grpSpPr>
      <p:sp>
        <p:nvSpPr>
          <p:cNvPr id="608" name="Google Shape;608;g2f239f88160_0_4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9" name="Google Shape;609;g2f239f88160_0_4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3" name="Shape 613"/>
        <p:cNvGrpSpPr/>
        <p:nvPr/>
      </p:nvGrpSpPr>
      <p:grpSpPr>
        <a:xfrm>
          <a:off x="0" y="0"/>
          <a:ext cx="0" cy="0"/>
          <a:chOff x="0" y="0"/>
          <a:chExt cx="0" cy="0"/>
        </a:xfrm>
      </p:grpSpPr>
      <p:sp>
        <p:nvSpPr>
          <p:cNvPr id="614" name="Google Shape;614;g27ff672cef4_2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5" name="Google Shape;615;g27ff672cef4_2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050">
                <a:solidFill>
                  <a:srgbClr val="0E0E0E"/>
                </a:solidFill>
              </a:rPr>
              <a:t>So, let’s talk about how we got here. Bigfoot is one of those topics that’s just fun to dig into—it’s mysterious, a bit out there, and really captures people’s imaginations. When we started this project, we wanted to figure out if there were any patterns behind Bigfoot sightings. Like, are there certain places where people see Bigfoot more often? Does the time of year or even the weather have something to do with it?</a:t>
            </a:r>
            <a:endParaRPr sz="1050">
              <a:solidFill>
                <a:srgbClr val="0E0E0E"/>
              </a:solidFill>
            </a:endParaRPr>
          </a:p>
          <a:p>
            <a:pPr indent="0" lvl="0" marL="0" rtl="0" algn="l">
              <a:lnSpc>
                <a:spcPct val="115000"/>
              </a:lnSpc>
              <a:spcBef>
                <a:spcPts val="0"/>
              </a:spcBef>
              <a:spcAft>
                <a:spcPts val="0"/>
              </a:spcAft>
              <a:buNone/>
            </a:pPr>
            <a:r>
              <a:t/>
            </a:r>
            <a:endParaRPr sz="1050">
              <a:solidFill>
                <a:srgbClr val="0E0E0E"/>
              </a:solidFill>
            </a:endParaRPr>
          </a:p>
          <a:p>
            <a:pPr indent="0" lvl="0" marL="0" rtl="0" algn="l">
              <a:lnSpc>
                <a:spcPct val="115000"/>
              </a:lnSpc>
              <a:spcBef>
                <a:spcPts val="0"/>
              </a:spcBef>
              <a:spcAft>
                <a:spcPts val="0"/>
              </a:spcAft>
              <a:buNone/>
            </a:pPr>
            <a:r>
              <a:rPr lang="en" sz="1050">
                <a:solidFill>
                  <a:srgbClr val="0E0E0E"/>
                </a:solidFill>
              </a:rPr>
              <a:t>To answer these questions, we pulled data from data.world which sourced their data from BFRO.net,which is the bigfoot field researchers organization website. It’s one of the largest collections of reported sightings, with details like time, location, and even the weather conditions when people claimed to see Bigfoot. So with all that in mind, my </a:t>
            </a:r>
            <a:r>
              <a:rPr lang="en" sz="1050">
                <a:solidFill>
                  <a:srgbClr val="0E0E0E"/>
                </a:solidFill>
              </a:rPr>
              <a:t>teammate Oumar is going to give more detail into how </a:t>
            </a:r>
            <a:r>
              <a:rPr lang="en" sz="1050">
                <a:solidFill>
                  <a:srgbClr val="0E0E0E"/>
                </a:solidFill>
              </a:rPr>
              <a:t>these sightings are classified</a:t>
            </a:r>
            <a:endParaRPr sz="1050">
              <a:solidFill>
                <a:srgbClr val="0E0E0E"/>
              </a:solidFill>
            </a:endParaRPr>
          </a:p>
          <a:p>
            <a:pPr indent="0" lvl="0" marL="0" rtl="0" algn="l">
              <a:lnSpc>
                <a:spcPct val="115000"/>
              </a:lnSpc>
              <a:spcBef>
                <a:spcPts val="0"/>
              </a:spcBef>
              <a:spcAft>
                <a:spcPts val="0"/>
              </a:spcAft>
              <a:buClr>
                <a:schemeClr val="dk1"/>
              </a:buClr>
              <a:buSzPts val="1100"/>
              <a:buFont typeface="Arial"/>
              <a:buNone/>
            </a:pPr>
            <a:r>
              <a:t/>
            </a:r>
            <a:endParaRPr sz="1050">
              <a:solidFill>
                <a:srgbClr val="0E0E0E"/>
              </a:solidFill>
            </a:endParaRPr>
          </a:p>
          <a:p>
            <a:pPr indent="0" lvl="0" marL="0" rtl="0" algn="l">
              <a:spcBef>
                <a:spcPts val="0"/>
              </a:spcBef>
              <a:spcAft>
                <a:spcPts val="0"/>
              </a:spcAft>
              <a:buNone/>
            </a:pPr>
            <a:r>
              <a:t/>
            </a:r>
            <a:endParaRPr sz="1050">
              <a:solidFill>
                <a:srgbClr val="0E0E0E"/>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4" name="Shape 664"/>
        <p:cNvGrpSpPr/>
        <p:nvPr/>
      </p:nvGrpSpPr>
      <p:grpSpPr>
        <a:xfrm>
          <a:off x="0" y="0"/>
          <a:ext cx="0" cy="0"/>
          <a:chOff x="0" y="0"/>
          <a:chExt cx="0" cy="0"/>
        </a:xfrm>
      </p:grpSpPr>
      <p:sp>
        <p:nvSpPr>
          <p:cNvPr id="665" name="Google Shape;665;gd42d2e070b_0_1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6" name="Google Shape;666;gd42d2e070b_0_1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0" name="Shape 680"/>
        <p:cNvGrpSpPr/>
        <p:nvPr/>
      </p:nvGrpSpPr>
      <p:grpSpPr>
        <a:xfrm>
          <a:off x="0" y="0"/>
          <a:ext cx="0" cy="0"/>
          <a:chOff x="0" y="0"/>
          <a:chExt cx="0" cy="0"/>
        </a:xfrm>
      </p:grpSpPr>
      <p:sp>
        <p:nvSpPr>
          <p:cNvPr id="681" name="Google Shape;681;gd44e19feb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2" name="Google Shape;682;gd44e19feb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4" name="Shape 704"/>
        <p:cNvGrpSpPr/>
        <p:nvPr/>
      </p:nvGrpSpPr>
      <p:grpSpPr>
        <a:xfrm>
          <a:off x="0" y="0"/>
          <a:ext cx="0" cy="0"/>
          <a:chOff x="0" y="0"/>
          <a:chExt cx="0" cy="0"/>
        </a:xfrm>
      </p:grpSpPr>
      <p:sp>
        <p:nvSpPr>
          <p:cNvPr id="705" name="Google Shape;705;g2f174a44e55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6" name="Google Shape;706;g2f174a44e55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3100">
                <a:solidFill>
                  <a:srgbClr val="093156"/>
                </a:solidFill>
              </a:rPr>
              <a:t>When first evaluating our data set, an instinctual first move was to get get a more general sense of the data we were looking at and to try to just quantify the number of times Bigfoot has been seen over the past several decades. This would help in evaluate the overall scale of the number of sightings and identify if there were any more trends to explore in terms of Bigfoot’s popularity we could take a look at and see if they correspond to different cultural events.</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3" name="Shape 803"/>
        <p:cNvGrpSpPr/>
        <p:nvPr/>
      </p:nvGrpSpPr>
      <p:grpSpPr>
        <a:xfrm>
          <a:off x="0" y="0"/>
          <a:ext cx="0" cy="0"/>
          <a:chOff x="0" y="0"/>
          <a:chExt cx="0" cy="0"/>
        </a:xfrm>
      </p:grpSpPr>
      <p:sp>
        <p:nvSpPr>
          <p:cNvPr id="804" name="Google Shape;804;g2f174a44e55_3_1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5" name="Google Shape;805;g2f174a44e55_3_1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rPr>
              <a:t>To begin with, I really wanted to use as much of the slide as possible to show you as much of this graph as possible.</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This graph shows the number of Bigfoot sightings (y axis) over time (x axis), categorized by report class (legend):</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Class A (Direct sightings)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Class B (Indirect sightings like hearing sounds or finding footprints)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Class C (Second-hand stories)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To create this graph, the code first read in the data from a JSON file using Pandas and was </a:t>
            </a:r>
            <a:r>
              <a:rPr lang="en">
                <a:solidFill>
                  <a:schemeClr val="dk1"/>
                </a:solidFill>
              </a:rPr>
              <a:t>the</a:t>
            </a:r>
            <a:r>
              <a:rPr lang="en">
                <a:solidFill>
                  <a:schemeClr val="dk1"/>
                </a:solidFill>
              </a:rPr>
              <a:t> data was cleaned. Once the data was prepped, it was grouped by 'YEAR' and 'REPORT_CLASS' to count the occurrences and then pivoted for plotting. Finally, the number of sightings by year and report class was plotted using Matplotlib and saved as a PNG file.</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Now, focusing on the trends:</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
                <a:solidFill>
                  <a:schemeClr val="dk1"/>
                </a:solidFill>
              </a:rPr>
              <a:t>Notice the significant increase</a:t>
            </a:r>
            <a:r>
              <a:rPr lang="en">
                <a:solidFill>
                  <a:schemeClr val="dk1"/>
                </a:solidFill>
              </a:rPr>
              <a:t> in sightings, particularly from the 1970s onward, possibly reflecting growing public interest or increased media coverage.</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Class A sightings</a:t>
            </a:r>
            <a:r>
              <a:rPr lang="en">
                <a:solidFill>
                  <a:schemeClr val="dk1"/>
                </a:solidFill>
              </a:rPr>
              <a:t> are grow rarer by year following the early 2000;s, suggesting that direct encounters may have been less frequent, </a:t>
            </a:r>
            <a:r>
              <a:rPr lang="en">
                <a:solidFill>
                  <a:schemeClr val="dk1"/>
                </a:solidFill>
              </a:rPr>
              <a:t>which </a:t>
            </a:r>
            <a:r>
              <a:rPr i="1" lang="en">
                <a:solidFill>
                  <a:schemeClr val="dk1"/>
                </a:solidFill>
              </a:rPr>
              <a:t>maybe</a:t>
            </a:r>
            <a:r>
              <a:rPr lang="en">
                <a:solidFill>
                  <a:schemeClr val="dk1"/>
                </a:solidFill>
              </a:rPr>
              <a:t> could indicate as technology got better, it became harder to “prove” a direct encounter</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The </a:t>
            </a:r>
            <a:r>
              <a:rPr b="1" lang="en">
                <a:solidFill>
                  <a:schemeClr val="dk1"/>
                </a:solidFill>
              </a:rPr>
              <a:t>decline in sightings</a:t>
            </a:r>
            <a:r>
              <a:rPr lang="en">
                <a:solidFill>
                  <a:schemeClr val="dk1"/>
                </a:solidFill>
              </a:rPr>
              <a:t> across all classes from the early 2000s might suggest a waning public interest or increased skepticism about bigfoot’s existence</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A spike in Class B sightings</a:t>
            </a:r>
            <a:r>
              <a:rPr lang="en">
                <a:solidFill>
                  <a:schemeClr val="dk1"/>
                </a:solidFill>
              </a:rPr>
              <a:t> around the late 1990s and early 2000s could indicate a period of heightened indirect evidence or possibly correlate with popular media influencing public perceptions.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This figure provides valuable insights into how Bigfoot sightings have evolved, how they differ by type, and how external factors might influence reporting.</a:t>
            </a:r>
            <a:endParaRPr>
              <a:solidFill>
                <a:schemeClr val="dk1"/>
              </a:solidFill>
            </a:endParaRPr>
          </a:p>
          <a:p>
            <a:pPr indent="0" lvl="0" marL="0" rtl="0" algn="l">
              <a:lnSpc>
                <a:spcPct val="115000"/>
              </a:lnSpc>
              <a:spcBef>
                <a:spcPts val="1200"/>
              </a:spcBef>
              <a:spcAft>
                <a:spcPts val="0"/>
              </a:spcAft>
              <a:buNone/>
            </a:pPr>
            <a:r>
              <a:t/>
            </a:r>
            <a:endParaRPr/>
          </a:p>
          <a:p>
            <a:pPr indent="0" lvl="0" marL="0" rtl="0" algn="l">
              <a:lnSpc>
                <a:spcPct val="115000"/>
              </a:lnSpc>
              <a:spcBef>
                <a:spcPts val="1200"/>
              </a:spcBef>
              <a:spcAft>
                <a:spcPts val="0"/>
              </a:spcAft>
              <a:buClr>
                <a:schemeClr val="dk1"/>
              </a:buClr>
              <a:buSzPts val="1100"/>
              <a:buFont typeface="Arial"/>
              <a:buNone/>
            </a:pPr>
            <a:r>
              <a:t/>
            </a:r>
            <a:endParaRPr/>
          </a:p>
          <a:p>
            <a:pPr indent="0" lvl="0" marL="0" rtl="0" algn="l">
              <a:spcBef>
                <a:spcPts val="120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9" name="Shape 899"/>
        <p:cNvGrpSpPr/>
        <p:nvPr/>
      </p:nvGrpSpPr>
      <p:grpSpPr>
        <a:xfrm>
          <a:off x="0" y="0"/>
          <a:ext cx="0" cy="0"/>
          <a:chOff x="0" y="0"/>
          <a:chExt cx="0" cy="0"/>
        </a:xfrm>
      </p:grpSpPr>
      <p:sp>
        <p:nvSpPr>
          <p:cNvPr id="900" name="Google Shape;900;gd42d2e070b_0_10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1" name="Google Shape;901;gd42d2e070b_0_10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8" name="Shape 8"/>
        <p:cNvGrpSpPr/>
        <p:nvPr/>
      </p:nvGrpSpPr>
      <p:grpSpPr>
        <a:xfrm>
          <a:off x="0" y="0"/>
          <a:ext cx="0" cy="0"/>
          <a:chOff x="0" y="0"/>
          <a:chExt cx="0" cy="0"/>
        </a:xfrm>
      </p:grpSpPr>
      <p:sp>
        <p:nvSpPr>
          <p:cNvPr id="9" name="Google Shape;9;p2"/>
          <p:cNvSpPr/>
          <p:nvPr/>
        </p:nvSpPr>
        <p:spPr>
          <a:xfrm>
            <a:off x="0" y="4698600"/>
            <a:ext cx="9144000" cy="444900"/>
          </a:xfrm>
          <a:prstGeom prst="rect">
            <a:avLst/>
          </a:prstGeom>
          <a:gradFill>
            <a:gsLst>
              <a:gs pos="0">
                <a:srgbClr val="B0BEE8"/>
              </a:gs>
              <a:gs pos="100000">
                <a:srgbClr val="E5D8E8"/>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 name="Google Shape;10;p2"/>
          <p:cNvGrpSpPr/>
          <p:nvPr/>
        </p:nvGrpSpPr>
        <p:grpSpPr>
          <a:xfrm>
            <a:off x="-145733" y="-40800"/>
            <a:ext cx="9372079" cy="1277829"/>
            <a:chOff x="-145733" y="-40800"/>
            <a:chExt cx="9372079" cy="1277829"/>
          </a:xfrm>
        </p:grpSpPr>
        <p:sp>
          <p:nvSpPr>
            <p:cNvPr id="11" name="Google Shape;11;p2"/>
            <p:cNvSpPr/>
            <p:nvPr/>
          </p:nvSpPr>
          <p:spPr>
            <a:xfrm>
              <a:off x="3356080" y="-40800"/>
              <a:ext cx="2584138" cy="1022305"/>
            </a:xfrm>
            <a:custGeom>
              <a:rect b="b" l="l" r="r" t="t"/>
              <a:pathLst>
                <a:path extrusionOk="0" h="7458" w="18852">
                  <a:moveTo>
                    <a:pt x="14507" y="1"/>
                  </a:moveTo>
                  <a:cubicBezTo>
                    <a:pt x="13965" y="1"/>
                    <a:pt x="13424" y="367"/>
                    <a:pt x="13064" y="799"/>
                  </a:cubicBezTo>
                  <a:cubicBezTo>
                    <a:pt x="12153" y="1877"/>
                    <a:pt x="11909" y="3343"/>
                    <a:pt x="11686" y="4743"/>
                  </a:cubicBezTo>
                  <a:cubicBezTo>
                    <a:pt x="11709" y="4353"/>
                    <a:pt x="11731" y="3954"/>
                    <a:pt x="11608" y="3576"/>
                  </a:cubicBezTo>
                  <a:cubicBezTo>
                    <a:pt x="11475" y="3210"/>
                    <a:pt x="11175" y="2876"/>
                    <a:pt x="10786" y="2832"/>
                  </a:cubicBezTo>
                  <a:cubicBezTo>
                    <a:pt x="10760" y="2829"/>
                    <a:pt x="10733" y="2828"/>
                    <a:pt x="10707" y="2828"/>
                  </a:cubicBezTo>
                  <a:cubicBezTo>
                    <a:pt x="10336" y="2828"/>
                    <a:pt x="9985" y="3111"/>
                    <a:pt x="9809" y="3443"/>
                  </a:cubicBezTo>
                  <a:cubicBezTo>
                    <a:pt x="9620" y="3798"/>
                    <a:pt x="9576" y="4220"/>
                    <a:pt x="9542" y="4620"/>
                  </a:cubicBezTo>
                  <a:cubicBezTo>
                    <a:pt x="9398" y="3998"/>
                    <a:pt x="9542" y="3176"/>
                    <a:pt x="8976" y="2865"/>
                  </a:cubicBezTo>
                  <a:cubicBezTo>
                    <a:pt x="8872" y="2808"/>
                    <a:pt x="8758" y="2782"/>
                    <a:pt x="8642" y="2782"/>
                  </a:cubicBezTo>
                  <a:cubicBezTo>
                    <a:pt x="8374" y="2782"/>
                    <a:pt x="8096" y="2919"/>
                    <a:pt x="7909" y="3121"/>
                  </a:cubicBezTo>
                  <a:cubicBezTo>
                    <a:pt x="7643" y="3410"/>
                    <a:pt x="7520" y="3798"/>
                    <a:pt x="7398" y="4176"/>
                  </a:cubicBezTo>
                  <a:cubicBezTo>
                    <a:pt x="7332" y="3554"/>
                    <a:pt x="7243" y="2943"/>
                    <a:pt x="7132" y="2343"/>
                  </a:cubicBezTo>
                  <a:cubicBezTo>
                    <a:pt x="6987" y="1499"/>
                    <a:pt x="6732" y="554"/>
                    <a:pt x="5977" y="166"/>
                  </a:cubicBezTo>
                  <a:cubicBezTo>
                    <a:pt x="5759" y="53"/>
                    <a:pt x="5519" y="2"/>
                    <a:pt x="5276" y="2"/>
                  </a:cubicBezTo>
                  <a:cubicBezTo>
                    <a:pt x="4798" y="2"/>
                    <a:pt x="4308" y="201"/>
                    <a:pt x="3955" y="532"/>
                  </a:cubicBezTo>
                  <a:cubicBezTo>
                    <a:pt x="3422" y="1021"/>
                    <a:pt x="3143" y="1743"/>
                    <a:pt x="3044" y="2465"/>
                  </a:cubicBezTo>
                  <a:cubicBezTo>
                    <a:pt x="2782" y="1984"/>
                    <a:pt x="2229" y="1654"/>
                    <a:pt x="1673" y="1654"/>
                  </a:cubicBezTo>
                  <a:cubicBezTo>
                    <a:pt x="1663" y="1654"/>
                    <a:pt x="1654" y="1654"/>
                    <a:pt x="1644" y="1654"/>
                  </a:cubicBezTo>
                  <a:cubicBezTo>
                    <a:pt x="1077" y="1654"/>
                    <a:pt x="533" y="1988"/>
                    <a:pt x="255" y="2476"/>
                  </a:cubicBezTo>
                  <a:cubicBezTo>
                    <a:pt x="22" y="2909"/>
                    <a:pt x="0" y="3420"/>
                    <a:pt x="55" y="3898"/>
                  </a:cubicBezTo>
                  <a:cubicBezTo>
                    <a:pt x="156" y="4998"/>
                    <a:pt x="644" y="6198"/>
                    <a:pt x="1455" y="6975"/>
                  </a:cubicBezTo>
                  <a:cubicBezTo>
                    <a:pt x="1600" y="7120"/>
                    <a:pt x="1788" y="7220"/>
                    <a:pt x="2000" y="7286"/>
                  </a:cubicBezTo>
                  <a:cubicBezTo>
                    <a:pt x="2314" y="7386"/>
                    <a:pt x="2682" y="7415"/>
                    <a:pt x="3056" y="7415"/>
                  </a:cubicBezTo>
                  <a:cubicBezTo>
                    <a:pt x="3554" y="7415"/>
                    <a:pt x="4064" y="7364"/>
                    <a:pt x="4476" y="7364"/>
                  </a:cubicBezTo>
                  <a:lnTo>
                    <a:pt x="8798" y="7364"/>
                  </a:lnTo>
                  <a:cubicBezTo>
                    <a:pt x="10279" y="7364"/>
                    <a:pt x="11810" y="7458"/>
                    <a:pt x="13321" y="7458"/>
                  </a:cubicBezTo>
                  <a:cubicBezTo>
                    <a:pt x="14076" y="7458"/>
                    <a:pt x="14826" y="7435"/>
                    <a:pt x="15563" y="7364"/>
                  </a:cubicBezTo>
                  <a:cubicBezTo>
                    <a:pt x="17096" y="7209"/>
                    <a:pt x="18518" y="6142"/>
                    <a:pt x="18785" y="4553"/>
                  </a:cubicBezTo>
                  <a:cubicBezTo>
                    <a:pt x="18851" y="4165"/>
                    <a:pt x="18841" y="3709"/>
                    <a:pt x="18562" y="3410"/>
                  </a:cubicBezTo>
                  <a:cubicBezTo>
                    <a:pt x="18359" y="3185"/>
                    <a:pt x="18080" y="3103"/>
                    <a:pt x="17779" y="3103"/>
                  </a:cubicBezTo>
                  <a:cubicBezTo>
                    <a:pt x="17439" y="3103"/>
                    <a:pt x="17070" y="3208"/>
                    <a:pt x="16752" y="3331"/>
                  </a:cubicBezTo>
                  <a:cubicBezTo>
                    <a:pt x="16072" y="3600"/>
                    <a:pt x="15337" y="4015"/>
                    <a:pt x="14952" y="4608"/>
                  </a:cubicBezTo>
                  <a:lnTo>
                    <a:pt x="14952" y="4608"/>
                  </a:lnTo>
                  <a:lnTo>
                    <a:pt x="15452" y="3087"/>
                  </a:lnTo>
                  <a:cubicBezTo>
                    <a:pt x="15630" y="2543"/>
                    <a:pt x="15807" y="1976"/>
                    <a:pt x="15775" y="1410"/>
                  </a:cubicBezTo>
                  <a:cubicBezTo>
                    <a:pt x="15730" y="843"/>
                    <a:pt x="15419" y="255"/>
                    <a:pt x="14886" y="65"/>
                  </a:cubicBezTo>
                  <a:cubicBezTo>
                    <a:pt x="14761" y="21"/>
                    <a:pt x="14634" y="1"/>
                    <a:pt x="14507" y="1"/>
                  </a:cubicBezTo>
                  <a:close/>
                </a:path>
              </a:pathLst>
            </a:custGeom>
            <a:solidFill>
              <a:srgbClr val="FFFFFF">
                <a:alpha val="656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7444508" y="532587"/>
              <a:ext cx="1781838" cy="704428"/>
            </a:xfrm>
            <a:custGeom>
              <a:rect b="b" l="l" r="r" t="t"/>
              <a:pathLst>
                <a:path extrusionOk="0" h="5139" w="12999">
                  <a:moveTo>
                    <a:pt x="3629" y="1"/>
                  </a:moveTo>
                  <a:cubicBezTo>
                    <a:pt x="3301" y="1"/>
                    <a:pt x="2966" y="139"/>
                    <a:pt x="2723" y="360"/>
                  </a:cubicBezTo>
                  <a:cubicBezTo>
                    <a:pt x="2356" y="704"/>
                    <a:pt x="2167" y="1204"/>
                    <a:pt x="2101" y="1703"/>
                  </a:cubicBezTo>
                  <a:cubicBezTo>
                    <a:pt x="1901" y="1360"/>
                    <a:pt x="1523" y="1137"/>
                    <a:pt x="1134" y="1137"/>
                  </a:cubicBezTo>
                  <a:cubicBezTo>
                    <a:pt x="745" y="1137"/>
                    <a:pt x="356" y="1370"/>
                    <a:pt x="179" y="1703"/>
                  </a:cubicBezTo>
                  <a:cubicBezTo>
                    <a:pt x="12" y="2004"/>
                    <a:pt x="1" y="2359"/>
                    <a:pt x="35" y="2693"/>
                  </a:cubicBezTo>
                  <a:cubicBezTo>
                    <a:pt x="101" y="3448"/>
                    <a:pt x="445" y="4270"/>
                    <a:pt x="1001" y="4814"/>
                  </a:cubicBezTo>
                  <a:cubicBezTo>
                    <a:pt x="1101" y="4914"/>
                    <a:pt x="1223" y="4981"/>
                    <a:pt x="1368" y="5025"/>
                  </a:cubicBezTo>
                  <a:cubicBezTo>
                    <a:pt x="1575" y="5093"/>
                    <a:pt x="1813" y="5113"/>
                    <a:pt x="2057" y="5113"/>
                  </a:cubicBezTo>
                  <a:cubicBezTo>
                    <a:pt x="2413" y="5113"/>
                    <a:pt x="2781" y="5070"/>
                    <a:pt x="3078" y="5070"/>
                  </a:cubicBezTo>
                  <a:lnTo>
                    <a:pt x="6056" y="5070"/>
                  </a:lnTo>
                  <a:cubicBezTo>
                    <a:pt x="7078" y="5070"/>
                    <a:pt x="8134" y="5139"/>
                    <a:pt x="9176" y="5139"/>
                  </a:cubicBezTo>
                  <a:cubicBezTo>
                    <a:pt x="9697" y="5139"/>
                    <a:pt x="10214" y="5122"/>
                    <a:pt x="10721" y="5070"/>
                  </a:cubicBezTo>
                  <a:cubicBezTo>
                    <a:pt x="11788" y="4969"/>
                    <a:pt x="12754" y="4236"/>
                    <a:pt x="12943" y="3148"/>
                  </a:cubicBezTo>
                  <a:cubicBezTo>
                    <a:pt x="12998" y="2870"/>
                    <a:pt x="12987" y="2559"/>
                    <a:pt x="12798" y="2348"/>
                  </a:cubicBezTo>
                  <a:cubicBezTo>
                    <a:pt x="12657" y="2196"/>
                    <a:pt x="12464" y="2141"/>
                    <a:pt x="12255" y="2141"/>
                  </a:cubicBezTo>
                  <a:cubicBezTo>
                    <a:pt x="12021" y="2141"/>
                    <a:pt x="11766" y="2210"/>
                    <a:pt x="11543" y="2293"/>
                  </a:cubicBezTo>
                  <a:cubicBezTo>
                    <a:pt x="11076" y="2483"/>
                    <a:pt x="10569" y="2768"/>
                    <a:pt x="10305" y="3178"/>
                  </a:cubicBezTo>
                  <a:lnTo>
                    <a:pt x="10305" y="3178"/>
                  </a:lnTo>
                  <a:cubicBezTo>
                    <a:pt x="10421" y="2825"/>
                    <a:pt x="10538" y="2475"/>
                    <a:pt x="10655" y="2126"/>
                  </a:cubicBezTo>
                  <a:cubicBezTo>
                    <a:pt x="10776" y="1748"/>
                    <a:pt x="10899" y="1370"/>
                    <a:pt x="10865" y="970"/>
                  </a:cubicBezTo>
                  <a:cubicBezTo>
                    <a:pt x="10843" y="582"/>
                    <a:pt x="10632" y="170"/>
                    <a:pt x="10255" y="49"/>
                  </a:cubicBezTo>
                  <a:cubicBezTo>
                    <a:pt x="10166" y="16"/>
                    <a:pt x="10076" y="1"/>
                    <a:pt x="9986" y="1"/>
                  </a:cubicBezTo>
                  <a:cubicBezTo>
                    <a:pt x="9615" y="1"/>
                    <a:pt x="9249" y="253"/>
                    <a:pt x="8999" y="548"/>
                  </a:cubicBezTo>
                  <a:cubicBezTo>
                    <a:pt x="8377" y="1293"/>
                    <a:pt x="8199" y="2303"/>
                    <a:pt x="8055" y="3270"/>
                  </a:cubicBezTo>
                  <a:cubicBezTo>
                    <a:pt x="8066" y="3004"/>
                    <a:pt x="8077" y="2725"/>
                    <a:pt x="7999" y="2470"/>
                  </a:cubicBezTo>
                  <a:cubicBezTo>
                    <a:pt x="7910" y="2214"/>
                    <a:pt x="7700" y="1982"/>
                    <a:pt x="7433" y="1948"/>
                  </a:cubicBezTo>
                  <a:cubicBezTo>
                    <a:pt x="7419" y="1947"/>
                    <a:pt x="7405" y="1946"/>
                    <a:pt x="7391" y="1946"/>
                  </a:cubicBezTo>
                  <a:cubicBezTo>
                    <a:pt x="7128" y="1946"/>
                    <a:pt x="6881" y="2138"/>
                    <a:pt x="6755" y="2370"/>
                  </a:cubicBezTo>
                  <a:cubicBezTo>
                    <a:pt x="6633" y="2614"/>
                    <a:pt x="6599" y="2903"/>
                    <a:pt x="6577" y="3181"/>
                  </a:cubicBezTo>
                  <a:cubicBezTo>
                    <a:pt x="6478" y="2759"/>
                    <a:pt x="6567" y="2182"/>
                    <a:pt x="6189" y="1970"/>
                  </a:cubicBezTo>
                  <a:cubicBezTo>
                    <a:pt x="6116" y="1934"/>
                    <a:pt x="6036" y="1917"/>
                    <a:pt x="5956" y="1917"/>
                  </a:cubicBezTo>
                  <a:cubicBezTo>
                    <a:pt x="5769" y="1917"/>
                    <a:pt x="5577" y="2008"/>
                    <a:pt x="5444" y="2148"/>
                  </a:cubicBezTo>
                  <a:cubicBezTo>
                    <a:pt x="5266" y="2348"/>
                    <a:pt x="5177" y="2614"/>
                    <a:pt x="5100" y="2870"/>
                  </a:cubicBezTo>
                  <a:cubicBezTo>
                    <a:pt x="5044" y="2448"/>
                    <a:pt x="4989" y="2026"/>
                    <a:pt x="4911" y="1615"/>
                  </a:cubicBezTo>
                  <a:cubicBezTo>
                    <a:pt x="4811" y="1037"/>
                    <a:pt x="4634" y="382"/>
                    <a:pt x="4111" y="115"/>
                  </a:cubicBezTo>
                  <a:cubicBezTo>
                    <a:pt x="3961" y="37"/>
                    <a:pt x="3796" y="1"/>
                    <a:pt x="3629" y="1"/>
                  </a:cubicBezTo>
                  <a:close/>
                </a:path>
              </a:pathLst>
            </a:custGeom>
            <a:solidFill>
              <a:srgbClr val="FFFFFF">
                <a:alpha val="656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145733" y="374827"/>
              <a:ext cx="2179081" cy="862202"/>
            </a:xfrm>
            <a:custGeom>
              <a:rect b="b" l="l" r="r" t="t"/>
              <a:pathLst>
                <a:path extrusionOk="0" h="6290" w="15897">
                  <a:moveTo>
                    <a:pt x="12229" y="0"/>
                  </a:moveTo>
                  <a:cubicBezTo>
                    <a:pt x="11775" y="0"/>
                    <a:pt x="11325" y="308"/>
                    <a:pt x="11020" y="667"/>
                  </a:cubicBezTo>
                  <a:cubicBezTo>
                    <a:pt x="10253" y="1578"/>
                    <a:pt x="10043" y="2822"/>
                    <a:pt x="9853" y="4000"/>
                  </a:cubicBezTo>
                  <a:cubicBezTo>
                    <a:pt x="9876" y="3666"/>
                    <a:pt x="9887" y="3333"/>
                    <a:pt x="9787" y="3022"/>
                  </a:cubicBezTo>
                  <a:cubicBezTo>
                    <a:pt x="9676" y="2711"/>
                    <a:pt x="9421" y="2422"/>
                    <a:pt x="9098" y="2389"/>
                  </a:cubicBezTo>
                  <a:cubicBezTo>
                    <a:pt x="9077" y="2387"/>
                    <a:pt x="9055" y="2386"/>
                    <a:pt x="9034" y="2386"/>
                  </a:cubicBezTo>
                  <a:cubicBezTo>
                    <a:pt x="8715" y="2386"/>
                    <a:pt x="8422" y="2619"/>
                    <a:pt x="8276" y="2900"/>
                  </a:cubicBezTo>
                  <a:cubicBezTo>
                    <a:pt x="8110" y="3200"/>
                    <a:pt x="8076" y="3555"/>
                    <a:pt x="8043" y="3900"/>
                  </a:cubicBezTo>
                  <a:cubicBezTo>
                    <a:pt x="7920" y="3367"/>
                    <a:pt x="8043" y="2678"/>
                    <a:pt x="7565" y="2422"/>
                  </a:cubicBezTo>
                  <a:cubicBezTo>
                    <a:pt x="7476" y="2371"/>
                    <a:pt x="7379" y="2348"/>
                    <a:pt x="7281" y="2348"/>
                  </a:cubicBezTo>
                  <a:cubicBezTo>
                    <a:pt x="7059" y="2348"/>
                    <a:pt x="6830" y="2464"/>
                    <a:pt x="6676" y="2634"/>
                  </a:cubicBezTo>
                  <a:cubicBezTo>
                    <a:pt x="6443" y="2878"/>
                    <a:pt x="6343" y="3200"/>
                    <a:pt x="6243" y="3522"/>
                  </a:cubicBezTo>
                  <a:cubicBezTo>
                    <a:pt x="6177" y="3000"/>
                    <a:pt x="6110" y="2489"/>
                    <a:pt x="6021" y="1978"/>
                  </a:cubicBezTo>
                  <a:cubicBezTo>
                    <a:pt x="5899" y="1267"/>
                    <a:pt x="5676" y="479"/>
                    <a:pt x="5044" y="145"/>
                  </a:cubicBezTo>
                  <a:cubicBezTo>
                    <a:pt x="4856" y="48"/>
                    <a:pt x="4651" y="3"/>
                    <a:pt x="4446" y="3"/>
                  </a:cubicBezTo>
                  <a:cubicBezTo>
                    <a:pt x="4043" y="3"/>
                    <a:pt x="3634" y="173"/>
                    <a:pt x="3333" y="445"/>
                  </a:cubicBezTo>
                  <a:cubicBezTo>
                    <a:pt x="2889" y="867"/>
                    <a:pt x="2655" y="1478"/>
                    <a:pt x="2566" y="2078"/>
                  </a:cubicBezTo>
                  <a:cubicBezTo>
                    <a:pt x="2333" y="1667"/>
                    <a:pt x="1867" y="1390"/>
                    <a:pt x="1388" y="1390"/>
                  </a:cubicBezTo>
                  <a:cubicBezTo>
                    <a:pt x="911" y="1390"/>
                    <a:pt x="445" y="1678"/>
                    <a:pt x="222" y="2089"/>
                  </a:cubicBezTo>
                  <a:cubicBezTo>
                    <a:pt x="23" y="2456"/>
                    <a:pt x="0" y="2889"/>
                    <a:pt x="45" y="3289"/>
                  </a:cubicBezTo>
                  <a:cubicBezTo>
                    <a:pt x="134" y="4222"/>
                    <a:pt x="544" y="5233"/>
                    <a:pt x="1222" y="5888"/>
                  </a:cubicBezTo>
                  <a:cubicBezTo>
                    <a:pt x="1356" y="6011"/>
                    <a:pt x="1511" y="6088"/>
                    <a:pt x="1677" y="6144"/>
                  </a:cubicBezTo>
                  <a:cubicBezTo>
                    <a:pt x="1944" y="6230"/>
                    <a:pt x="2255" y="6254"/>
                    <a:pt x="2572" y="6254"/>
                  </a:cubicBezTo>
                  <a:cubicBezTo>
                    <a:pt x="2993" y="6254"/>
                    <a:pt x="3423" y="6211"/>
                    <a:pt x="3766" y="6211"/>
                  </a:cubicBezTo>
                  <a:lnTo>
                    <a:pt x="7421" y="6211"/>
                  </a:lnTo>
                  <a:cubicBezTo>
                    <a:pt x="8665" y="6211"/>
                    <a:pt x="9954" y="6290"/>
                    <a:pt x="11227" y="6290"/>
                  </a:cubicBezTo>
                  <a:cubicBezTo>
                    <a:pt x="11864" y="6290"/>
                    <a:pt x="12497" y="6270"/>
                    <a:pt x="13119" y="6211"/>
                  </a:cubicBezTo>
                  <a:cubicBezTo>
                    <a:pt x="14420" y="6088"/>
                    <a:pt x="15608" y="5177"/>
                    <a:pt x="15841" y="3844"/>
                  </a:cubicBezTo>
                  <a:cubicBezTo>
                    <a:pt x="15897" y="3511"/>
                    <a:pt x="15886" y="3133"/>
                    <a:pt x="15652" y="2878"/>
                  </a:cubicBezTo>
                  <a:cubicBezTo>
                    <a:pt x="15484" y="2689"/>
                    <a:pt x="15247" y="2619"/>
                    <a:pt x="14990" y="2619"/>
                  </a:cubicBezTo>
                  <a:cubicBezTo>
                    <a:pt x="14704" y="2619"/>
                    <a:pt x="14394" y="2706"/>
                    <a:pt x="14131" y="2811"/>
                  </a:cubicBezTo>
                  <a:cubicBezTo>
                    <a:pt x="13552" y="3041"/>
                    <a:pt x="12928" y="3395"/>
                    <a:pt x="12606" y="3894"/>
                  </a:cubicBezTo>
                  <a:lnTo>
                    <a:pt x="12606" y="3894"/>
                  </a:lnTo>
                  <a:cubicBezTo>
                    <a:pt x="12748" y="3463"/>
                    <a:pt x="12892" y="3032"/>
                    <a:pt x="13030" y="2600"/>
                  </a:cubicBezTo>
                  <a:cubicBezTo>
                    <a:pt x="13186" y="2145"/>
                    <a:pt x="13331" y="1678"/>
                    <a:pt x="13297" y="1190"/>
                  </a:cubicBezTo>
                  <a:cubicBezTo>
                    <a:pt x="13264" y="711"/>
                    <a:pt x="13008" y="212"/>
                    <a:pt x="12553" y="56"/>
                  </a:cubicBezTo>
                  <a:cubicBezTo>
                    <a:pt x="12446" y="18"/>
                    <a:pt x="12338" y="0"/>
                    <a:pt x="12229" y="0"/>
                  </a:cubicBezTo>
                  <a:close/>
                </a:path>
              </a:pathLst>
            </a:custGeom>
            <a:solidFill>
              <a:srgbClr val="FFFFFF">
                <a:alpha val="656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 name="Google Shape;14;p2"/>
          <p:cNvGrpSpPr/>
          <p:nvPr/>
        </p:nvGrpSpPr>
        <p:grpSpPr>
          <a:xfrm>
            <a:off x="6972325" y="1389407"/>
            <a:ext cx="2688530" cy="3410596"/>
            <a:chOff x="-705675" y="1389407"/>
            <a:chExt cx="2688530" cy="3410596"/>
          </a:xfrm>
        </p:grpSpPr>
        <p:sp>
          <p:nvSpPr>
            <p:cNvPr id="15" name="Google Shape;15;p2"/>
            <p:cNvSpPr/>
            <p:nvPr/>
          </p:nvSpPr>
          <p:spPr>
            <a:xfrm>
              <a:off x="-705675" y="1389407"/>
              <a:ext cx="2129204" cy="3075805"/>
            </a:xfrm>
            <a:custGeom>
              <a:rect b="b" l="l" r="r" t="t"/>
              <a:pathLst>
                <a:path extrusionOk="0" h="22547" w="15608">
                  <a:moveTo>
                    <a:pt x="8674" y="1"/>
                  </a:moveTo>
                  <a:cubicBezTo>
                    <a:pt x="8460" y="1"/>
                    <a:pt x="8247" y="37"/>
                    <a:pt x="8043" y="117"/>
                  </a:cubicBezTo>
                  <a:cubicBezTo>
                    <a:pt x="7187" y="440"/>
                    <a:pt x="6710" y="1361"/>
                    <a:pt x="6510" y="2261"/>
                  </a:cubicBezTo>
                  <a:cubicBezTo>
                    <a:pt x="5977" y="4694"/>
                    <a:pt x="6876" y="7182"/>
                    <a:pt x="7154" y="9660"/>
                  </a:cubicBezTo>
                  <a:cubicBezTo>
                    <a:pt x="7209" y="10248"/>
                    <a:pt x="7098" y="11037"/>
                    <a:pt x="6521" y="11126"/>
                  </a:cubicBezTo>
                  <a:cubicBezTo>
                    <a:pt x="6486" y="11132"/>
                    <a:pt x="6451" y="11135"/>
                    <a:pt x="6417" y="11135"/>
                  </a:cubicBezTo>
                  <a:cubicBezTo>
                    <a:pt x="6051" y="11135"/>
                    <a:pt x="5739" y="10825"/>
                    <a:pt x="5454" y="10582"/>
                  </a:cubicBezTo>
                  <a:cubicBezTo>
                    <a:pt x="4721" y="9954"/>
                    <a:pt x="3753" y="9602"/>
                    <a:pt x="2784" y="9602"/>
                  </a:cubicBezTo>
                  <a:cubicBezTo>
                    <a:pt x="2741" y="9602"/>
                    <a:pt x="2698" y="9603"/>
                    <a:pt x="2655" y="9604"/>
                  </a:cubicBezTo>
                  <a:cubicBezTo>
                    <a:pt x="2489" y="9604"/>
                    <a:pt x="2299" y="9626"/>
                    <a:pt x="2155" y="9727"/>
                  </a:cubicBezTo>
                  <a:cubicBezTo>
                    <a:pt x="1833" y="9949"/>
                    <a:pt x="1844" y="10426"/>
                    <a:pt x="1955" y="10804"/>
                  </a:cubicBezTo>
                  <a:cubicBezTo>
                    <a:pt x="2511" y="12548"/>
                    <a:pt x="4466" y="13603"/>
                    <a:pt x="4844" y="15392"/>
                  </a:cubicBezTo>
                  <a:cubicBezTo>
                    <a:pt x="4899" y="15625"/>
                    <a:pt x="4910" y="15903"/>
                    <a:pt x="4755" y="16092"/>
                  </a:cubicBezTo>
                  <a:cubicBezTo>
                    <a:pt x="4644" y="16225"/>
                    <a:pt x="4454" y="16281"/>
                    <a:pt x="4288" y="16314"/>
                  </a:cubicBezTo>
                  <a:cubicBezTo>
                    <a:pt x="4191" y="16329"/>
                    <a:pt x="4094" y="16335"/>
                    <a:pt x="3998" y="16335"/>
                  </a:cubicBezTo>
                  <a:cubicBezTo>
                    <a:pt x="3377" y="16335"/>
                    <a:pt x="2771" y="16057"/>
                    <a:pt x="2155" y="15903"/>
                  </a:cubicBezTo>
                  <a:cubicBezTo>
                    <a:pt x="1962" y="15858"/>
                    <a:pt x="1754" y="15832"/>
                    <a:pt x="1548" y="15832"/>
                  </a:cubicBezTo>
                  <a:cubicBezTo>
                    <a:pt x="997" y="15832"/>
                    <a:pt x="459" y="16015"/>
                    <a:pt x="233" y="16491"/>
                  </a:cubicBezTo>
                  <a:cubicBezTo>
                    <a:pt x="0" y="16992"/>
                    <a:pt x="222" y="17580"/>
                    <a:pt x="500" y="18047"/>
                  </a:cubicBezTo>
                  <a:cubicBezTo>
                    <a:pt x="1378" y="19491"/>
                    <a:pt x="2810" y="20524"/>
                    <a:pt x="4355" y="21213"/>
                  </a:cubicBezTo>
                  <a:cubicBezTo>
                    <a:pt x="5732" y="21813"/>
                    <a:pt x="7599" y="22535"/>
                    <a:pt x="9132" y="22546"/>
                  </a:cubicBezTo>
                  <a:cubicBezTo>
                    <a:pt x="9138" y="22546"/>
                    <a:pt x="9144" y="22546"/>
                    <a:pt x="9149" y="22546"/>
                  </a:cubicBezTo>
                  <a:cubicBezTo>
                    <a:pt x="10585" y="22546"/>
                    <a:pt x="11746" y="21265"/>
                    <a:pt x="12775" y="20413"/>
                  </a:cubicBezTo>
                  <a:cubicBezTo>
                    <a:pt x="13908" y="19480"/>
                    <a:pt x="15097" y="18258"/>
                    <a:pt x="14953" y="16803"/>
                  </a:cubicBezTo>
                  <a:cubicBezTo>
                    <a:pt x="14930" y="16580"/>
                    <a:pt x="14864" y="16358"/>
                    <a:pt x="14697" y="16225"/>
                  </a:cubicBezTo>
                  <a:cubicBezTo>
                    <a:pt x="14578" y="16136"/>
                    <a:pt x="14442" y="16110"/>
                    <a:pt x="14298" y="16110"/>
                  </a:cubicBezTo>
                  <a:cubicBezTo>
                    <a:pt x="14094" y="16110"/>
                    <a:pt x="13872" y="16162"/>
                    <a:pt x="13660" y="16162"/>
                  </a:cubicBezTo>
                  <a:cubicBezTo>
                    <a:pt x="13628" y="16162"/>
                    <a:pt x="13595" y="16161"/>
                    <a:pt x="13564" y="16158"/>
                  </a:cubicBezTo>
                  <a:cubicBezTo>
                    <a:pt x="12764" y="16069"/>
                    <a:pt x="12486" y="14958"/>
                    <a:pt x="12830" y="14225"/>
                  </a:cubicBezTo>
                  <a:cubicBezTo>
                    <a:pt x="13175" y="13492"/>
                    <a:pt x="13886" y="13026"/>
                    <a:pt x="14419" y="12415"/>
                  </a:cubicBezTo>
                  <a:cubicBezTo>
                    <a:pt x="14886" y="11882"/>
                    <a:pt x="15219" y="11248"/>
                    <a:pt x="15385" y="10559"/>
                  </a:cubicBezTo>
                  <a:cubicBezTo>
                    <a:pt x="15608" y="9671"/>
                    <a:pt x="15308" y="8449"/>
                    <a:pt x="14397" y="8349"/>
                  </a:cubicBezTo>
                  <a:cubicBezTo>
                    <a:pt x="14356" y="8344"/>
                    <a:pt x="14315" y="8342"/>
                    <a:pt x="14275" y="8342"/>
                  </a:cubicBezTo>
                  <a:cubicBezTo>
                    <a:pt x="13666" y="8342"/>
                    <a:pt x="13177" y="8877"/>
                    <a:pt x="12709" y="9304"/>
                  </a:cubicBezTo>
                  <a:cubicBezTo>
                    <a:pt x="12383" y="9601"/>
                    <a:pt x="11914" y="9857"/>
                    <a:pt x="11496" y="9857"/>
                  </a:cubicBezTo>
                  <a:cubicBezTo>
                    <a:pt x="11287" y="9857"/>
                    <a:pt x="11090" y="9793"/>
                    <a:pt x="10931" y="9638"/>
                  </a:cubicBezTo>
                  <a:cubicBezTo>
                    <a:pt x="10520" y="9238"/>
                    <a:pt x="10698" y="8560"/>
                    <a:pt x="10865" y="8004"/>
                  </a:cubicBezTo>
                  <a:cubicBezTo>
                    <a:pt x="11265" y="6661"/>
                    <a:pt x="11442" y="5249"/>
                    <a:pt x="11386" y="3839"/>
                  </a:cubicBezTo>
                  <a:cubicBezTo>
                    <a:pt x="11353" y="2861"/>
                    <a:pt x="11186" y="1850"/>
                    <a:pt x="10609" y="1050"/>
                  </a:cubicBezTo>
                  <a:cubicBezTo>
                    <a:pt x="10161" y="439"/>
                    <a:pt x="9412" y="1"/>
                    <a:pt x="8674" y="1"/>
                  </a:cubicBezTo>
                  <a:close/>
                </a:path>
              </a:pathLst>
            </a:custGeom>
            <a:solidFill>
              <a:srgbClr val="A2B9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464254" y="1791844"/>
              <a:ext cx="19781" cy="3000639"/>
            </a:xfrm>
            <a:custGeom>
              <a:rect b="b" l="l" r="r" t="t"/>
              <a:pathLst>
                <a:path extrusionOk="0" h="21996" w="145">
                  <a:moveTo>
                    <a:pt x="78" y="0"/>
                  </a:moveTo>
                  <a:cubicBezTo>
                    <a:pt x="33" y="0"/>
                    <a:pt x="0" y="33"/>
                    <a:pt x="0" y="67"/>
                  </a:cubicBezTo>
                  <a:lnTo>
                    <a:pt x="0" y="21929"/>
                  </a:lnTo>
                  <a:cubicBezTo>
                    <a:pt x="0" y="21974"/>
                    <a:pt x="33" y="21996"/>
                    <a:pt x="78" y="21996"/>
                  </a:cubicBezTo>
                  <a:cubicBezTo>
                    <a:pt x="111" y="21996"/>
                    <a:pt x="144" y="21974"/>
                    <a:pt x="144" y="21929"/>
                  </a:cubicBezTo>
                  <a:lnTo>
                    <a:pt x="144" y="67"/>
                  </a:lnTo>
                  <a:cubicBezTo>
                    <a:pt x="144" y="33"/>
                    <a:pt x="111" y="0"/>
                    <a:pt x="78" y="0"/>
                  </a:cubicBezTo>
                  <a:close/>
                </a:path>
              </a:pathLst>
            </a:custGeom>
            <a:solidFill>
              <a:srgbClr val="9A80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483898" y="2675978"/>
              <a:ext cx="800225" cy="817686"/>
            </a:xfrm>
            <a:custGeom>
              <a:rect b="b" l="l" r="r" t="t"/>
              <a:pathLst>
                <a:path extrusionOk="0" h="5994" w="5866">
                  <a:moveTo>
                    <a:pt x="5787" y="1"/>
                  </a:moveTo>
                  <a:cubicBezTo>
                    <a:pt x="5769" y="1"/>
                    <a:pt x="5749" y="6"/>
                    <a:pt x="5732" y="17"/>
                  </a:cubicBezTo>
                  <a:cubicBezTo>
                    <a:pt x="3799" y="1918"/>
                    <a:pt x="1878" y="3895"/>
                    <a:pt x="34" y="5883"/>
                  </a:cubicBezTo>
                  <a:cubicBezTo>
                    <a:pt x="0" y="5905"/>
                    <a:pt x="0" y="5950"/>
                    <a:pt x="34" y="5972"/>
                  </a:cubicBezTo>
                  <a:cubicBezTo>
                    <a:pt x="45" y="5994"/>
                    <a:pt x="67" y="5994"/>
                    <a:pt x="78" y="5994"/>
                  </a:cubicBezTo>
                  <a:cubicBezTo>
                    <a:pt x="101" y="5994"/>
                    <a:pt x="123" y="5983"/>
                    <a:pt x="133" y="5972"/>
                  </a:cubicBezTo>
                  <a:cubicBezTo>
                    <a:pt x="1978" y="3984"/>
                    <a:pt x="3900" y="2017"/>
                    <a:pt x="5833" y="118"/>
                  </a:cubicBezTo>
                  <a:cubicBezTo>
                    <a:pt x="5866" y="96"/>
                    <a:pt x="5866" y="51"/>
                    <a:pt x="5833" y="17"/>
                  </a:cubicBezTo>
                  <a:cubicBezTo>
                    <a:pt x="5822" y="6"/>
                    <a:pt x="5805" y="1"/>
                    <a:pt x="5787" y="1"/>
                  </a:cubicBezTo>
                  <a:close/>
                </a:path>
              </a:pathLst>
            </a:custGeom>
            <a:solidFill>
              <a:srgbClr val="9A80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p:nvPr/>
          </p:nvSpPr>
          <p:spPr>
            <a:xfrm>
              <a:off x="483898" y="3706763"/>
              <a:ext cx="733517" cy="609923"/>
            </a:xfrm>
            <a:custGeom>
              <a:rect b="b" l="l" r="r" t="t"/>
              <a:pathLst>
                <a:path extrusionOk="0" h="4471" w="5377">
                  <a:moveTo>
                    <a:pt x="5295" y="0"/>
                  </a:moveTo>
                  <a:cubicBezTo>
                    <a:pt x="5279" y="0"/>
                    <a:pt x="5265" y="6"/>
                    <a:pt x="5255" y="15"/>
                  </a:cubicBezTo>
                  <a:cubicBezTo>
                    <a:pt x="3488" y="1405"/>
                    <a:pt x="1733" y="2871"/>
                    <a:pt x="34" y="4348"/>
                  </a:cubicBezTo>
                  <a:cubicBezTo>
                    <a:pt x="12" y="4370"/>
                    <a:pt x="0" y="4415"/>
                    <a:pt x="34" y="4448"/>
                  </a:cubicBezTo>
                  <a:cubicBezTo>
                    <a:pt x="45" y="4459"/>
                    <a:pt x="67" y="4471"/>
                    <a:pt x="78" y="4471"/>
                  </a:cubicBezTo>
                  <a:cubicBezTo>
                    <a:pt x="101" y="4471"/>
                    <a:pt x="111" y="4459"/>
                    <a:pt x="123" y="4448"/>
                  </a:cubicBezTo>
                  <a:cubicBezTo>
                    <a:pt x="1822" y="2970"/>
                    <a:pt x="3577" y="1516"/>
                    <a:pt x="5344" y="127"/>
                  </a:cubicBezTo>
                  <a:cubicBezTo>
                    <a:pt x="5366" y="94"/>
                    <a:pt x="5377" y="49"/>
                    <a:pt x="5355" y="27"/>
                  </a:cubicBezTo>
                  <a:cubicBezTo>
                    <a:pt x="5336" y="8"/>
                    <a:pt x="5315" y="0"/>
                    <a:pt x="5295" y="0"/>
                  </a:cubicBezTo>
                  <a:close/>
                </a:path>
              </a:pathLst>
            </a:custGeom>
            <a:solidFill>
              <a:srgbClr val="9A80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a:off x="-257130" y="2906391"/>
              <a:ext cx="713873" cy="749614"/>
            </a:xfrm>
            <a:custGeom>
              <a:rect b="b" l="l" r="r" t="t"/>
              <a:pathLst>
                <a:path extrusionOk="0" h="5495" w="5233">
                  <a:moveTo>
                    <a:pt x="79" y="0"/>
                  </a:moveTo>
                  <a:cubicBezTo>
                    <a:pt x="61" y="0"/>
                    <a:pt x="44" y="6"/>
                    <a:pt x="33" y="17"/>
                  </a:cubicBezTo>
                  <a:cubicBezTo>
                    <a:pt x="11" y="39"/>
                    <a:pt x="0" y="84"/>
                    <a:pt x="33" y="117"/>
                  </a:cubicBezTo>
                  <a:cubicBezTo>
                    <a:pt x="1744" y="1861"/>
                    <a:pt x="3455" y="3672"/>
                    <a:pt x="5099" y="5472"/>
                  </a:cubicBezTo>
                  <a:cubicBezTo>
                    <a:pt x="5110" y="5483"/>
                    <a:pt x="5133" y="5494"/>
                    <a:pt x="5155" y="5494"/>
                  </a:cubicBezTo>
                  <a:cubicBezTo>
                    <a:pt x="5166" y="5494"/>
                    <a:pt x="5188" y="5483"/>
                    <a:pt x="5199" y="5472"/>
                  </a:cubicBezTo>
                  <a:cubicBezTo>
                    <a:pt x="5232" y="5450"/>
                    <a:pt x="5232" y="5405"/>
                    <a:pt x="5199" y="5371"/>
                  </a:cubicBezTo>
                  <a:cubicBezTo>
                    <a:pt x="3555" y="3572"/>
                    <a:pt x="1844" y="1772"/>
                    <a:pt x="134" y="17"/>
                  </a:cubicBezTo>
                  <a:cubicBezTo>
                    <a:pt x="117" y="6"/>
                    <a:pt x="97" y="0"/>
                    <a:pt x="79" y="0"/>
                  </a:cubicBezTo>
                  <a:close/>
                </a:path>
              </a:pathLst>
            </a:custGeom>
            <a:solidFill>
              <a:srgbClr val="9A80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59499" y="3115794"/>
              <a:ext cx="1647514" cy="1591856"/>
            </a:xfrm>
            <a:custGeom>
              <a:rect b="b" l="l" r="r" t="t"/>
              <a:pathLst>
                <a:path extrusionOk="0" h="11669" w="12077">
                  <a:moveTo>
                    <a:pt x="1726" y="0"/>
                  </a:moveTo>
                  <a:cubicBezTo>
                    <a:pt x="1600" y="0"/>
                    <a:pt x="1472" y="16"/>
                    <a:pt x="1345" y="49"/>
                  </a:cubicBezTo>
                  <a:cubicBezTo>
                    <a:pt x="623" y="227"/>
                    <a:pt x="123" y="970"/>
                    <a:pt x="67" y="1726"/>
                  </a:cubicBezTo>
                  <a:cubicBezTo>
                    <a:pt x="1" y="2471"/>
                    <a:pt x="312" y="3214"/>
                    <a:pt x="734" y="3836"/>
                  </a:cubicBezTo>
                  <a:cubicBezTo>
                    <a:pt x="1168" y="4459"/>
                    <a:pt x="1711" y="4981"/>
                    <a:pt x="2212" y="5547"/>
                  </a:cubicBezTo>
                  <a:cubicBezTo>
                    <a:pt x="2545" y="5925"/>
                    <a:pt x="2867" y="6447"/>
                    <a:pt x="2656" y="6892"/>
                  </a:cubicBezTo>
                  <a:cubicBezTo>
                    <a:pt x="2422" y="7369"/>
                    <a:pt x="1767" y="7436"/>
                    <a:pt x="1423" y="7836"/>
                  </a:cubicBezTo>
                  <a:cubicBezTo>
                    <a:pt x="1112" y="8203"/>
                    <a:pt x="1156" y="8791"/>
                    <a:pt x="1412" y="9202"/>
                  </a:cubicBezTo>
                  <a:cubicBezTo>
                    <a:pt x="1667" y="9613"/>
                    <a:pt x="2089" y="9891"/>
                    <a:pt x="2523" y="10136"/>
                  </a:cubicBezTo>
                  <a:cubicBezTo>
                    <a:pt x="3034" y="10435"/>
                    <a:pt x="3578" y="10702"/>
                    <a:pt x="4133" y="10924"/>
                  </a:cubicBezTo>
                  <a:cubicBezTo>
                    <a:pt x="4522" y="11091"/>
                    <a:pt x="5233" y="11180"/>
                    <a:pt x="5533" y="11469"/>
                  </a:cubicBezTo>
                  <a:cubicBezTo>
                    <a:pt x="5600" y="11535"/>
                    <a:pt x="5656" y="11602"/>
                    <a:pt x="5688" y="11669"/>
                  </a:cubicBezTo>
                  <a:cubicBezTo>
                    <a:pt x="7811" y="11657"/>
                    <a:pt x="9944" y="11657"/>
                    <a:pt x="12076" y="11646"/>
                  </a:cubicBezTo>
                  <a:cubicBezTo>
                    <a:pt x="12010" y="10602"/>
                    <a:pt x="11654" y="9569"/>
                    <a:pt x="11254" y="8502"/>
                  </a:cubicBezTo>
                  <a:cubicBezTo>
                    <a:pt x="11167" y="8263"/>
                    <a:pt x="11083" y="8176"/>
                    <a:pt x="10998" y="8176"/>
                  </a:cubicBezTo>
                  <a:cubicBezTo>
                    <a:pt x="10822" y="8176"/>
                    <a:pt x="10645" y="8545"/>
                    <a:pt x="10443" y="8702"/>
                  </a:cubicBezTo>
                  <a:cubicBezTo>
                    <a:pt x="10362" y="8761"/>
                    <a:pt x="10268" y="8787"/>
                    <a:pt x="10171" y="8787"/>
                  </a:cubicBezTo>
                  <a:cubicBezTo>
                    <a:pt x="9976" y="8787"/>
                    <a:pt x="9770" y="8681"/>
                    <a:pt x="9643" y="8524"/>
                  </a:cubicBezTo>
                  <a:cubicBezTo>
                    <a:pt x="9455" y="8280"/>
                    <a:pt x="9399" y="7969"/>
                    <a:pt x="9354" y="7669"/>
                  </a:cubicBezTo>
                  <a:cubicBezTo>
                    <a:pt x="9110" y="6314"/>
                    <a:pt x="8766" y="4970"/>
                    <a:pt x="8322" y="3659"/>
                  </a:cubicBezTo>
                  <a:cubicBezTo>
                    <a:pt x="8199" y="3303"/>
                    <a:pt x="8066" y="2937"/>
                    <a:pt x="7799" y="2659"/>
                  </a:cubicBezTo>
                  <a:cubicBezTo>
                    <a:pt x="7611" y="2471"/>
                    <a:pt x="7345" y="2344"/>
                    <a:pt x="7084" y="2344"/>
                  </a:cubicBezTo>
                  <a:cubicBezTo>
                    <a:pt x="6975" y="2344"/>
                    <a:pt x="6868" y="2366"/>
                    <a:pt x="6766" y="2415"/>
                  </a:cubicBezTo>
                  <a:cubicBezTo>
                    <a:pt x="6366" y="2604"/>
                    <a:pt x="6167" y="3192"/>
                    <a:pt x="5722" y="3214"/>
                  </a:cubicBezTo>
                  <a:cubicBezTo>
                    <a:pt x="5706" y="3216"/>
                    <a:pt x="5690" y="3217"/>
                    <a:pt x="5674" y="3217"/>
                  </a:cubicBezTo>
                  <a:cubicBezTo>
                    <a:pt x="5460" y="3217"/>
                    <a:pt x="5266" y="3081"/>
                    <a:pt x="5100" y="2926"/>
                  </a:cubicBezTo>
                  <a:cubicBezTo>
                    <a:pt x="4489" y="2370"/>
                    <a:pt x="4089" y="1604"/>
                    <a:pt x="3533" y="982"/>
                  </a:cubicBezTo>
                  <a:cubicBezTo>
                    <a:pt x="3075" y="447"/>
                    <a:pt x="2410" y="0"/>
                    <a:pt x="1726" y="0"/>
                  </a:cubicBezTo>
                  <a:close/>
                </a:path>
              </a:pathLst>
            </a:custGeom>
            <a:solidFill>
              <a:srgbClr val="536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383766" y="3299688"/>
              <a:ext cx="683725" cy="1335254"/>
            </a:xfrm>
            <a:custGeom>
              <a:rect b="b" l="l" r="r" t="t"/>
              <a:pathLst>
                <a:path extrusionOk="0" h="9788" w="5012">
                  <a:moveTo>
                    <a:pt x="112" y="0"/>
                  </a:moveTo>
                  <a:lnTo>
                    <a:pt x="1" y="45"/>
                  </a:lnTo>
                  <a:cubicBezTo>
                    <a:pt x="423" y="1056"/>
                    <a:pt x="1012" y="1989"/>
                    <a:pt x="1768" y="2789"/>
                  </a:cubicBezTo>
                  <a:cubicBezTo>
                    <a:pt x="2023" y="3055"/>
                    <a:pt x="2289" y="3311"/>
                    <a:pt x="2556" y="3555"/>
                  </a:cubicBezTo>
                  <a:cubicBezTo>
                    <a:pt x="3089" y="4066"/>
                    <a:pt x="3645" y="4588"/>
                    <a:pt x="4034" y="5211"/>
                  </a:cubicBezTo>
                  <a:cubicBezTo>
                    <a:pt x="4878" y="6588"/>
                    <a:pt x="4889" y="8365"/>
                    <a:pt x="4900" y="9787"/>
                  </a:cubicBezTo>
                  <a:lnTo>
                    <a:pt x="5011" y="9787"/>
                  </a:lnTo>
                  <a:cubicBezTo>
                    <a:pt x="5000" y="8343"/>
                    <a:pt x="5000" y="6554"/>
                    <a:pt x="4133" y="5155"/>
                  </a:cubicBezTo>
                  <a:cubicBezTo>
                    <a:pt x="3734" y="4510"/>
                    <a:pt x="3167" y="3989"/>
                    <a:pt x="2634" y="3478"/>
                  </a:cubicBezTo>
                  <a:cubicBezTo>
                    <a:pt x="2368" y="3233"/>
                    <a:pt x="2101" y="2977"/>
                    <a:pt x="1857" y="2711"/>
                  </a:cubicBezTo>
                  <a:cubicBezTo>
                    <a:pt x="1112" y="1911"/>
                    <a:pt x="524" y="1000"/>
                    <a:pt x="11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968731" y="3636098"/>
              <a:ext cx="113909" cy="766939"/>
            </a:xfrm>
            <a:custGeom>
              <a:rect b="b" l="l" r="r" t="t"/>
              <a:pathLst>
                <a:path extrusionOk="0" h="5622" w="835">
                  <a:moveTo>
                    <a:pt x="45" y="0"/>
                  </a:moveTo>
                  <a:lnTo>
                    <a:pt x="13" y="1056"/>
                  </a:lnTo>
                  <a:cubicBezTo>
                    <a:pt x="13" y="1289"/>
                    <a:pt x="1" y="1555"/>
                    <a:pt x="79" y="1800"/>
                  </a:cubicBezTo>
                  <a:cubicBezTo>
                    <a:pt x="124" y="1933"/>
                    <a:pt x="190" y="2066"/>
                    <a:pt x="268" y="2200"/>
                  </a:cubicBezTo>
                  <a:cubicBezTo>
                    <a:pt x="290" y="2256"/>
                    <a:pt x="324" y="2311"/>
                    <a:pt x="356" y="2367"/>
                  </a:cubicBezTo>
                  <a:cubicBezTo>
                    <a:pt x="756" y="3177"/>
                    <a:pt x="612" y="4944"/>
                    <a:pt x="556" y="5611"/>
                  </a:cubicBezTo>
                  <a:lnTo>
                    <a:pt x="668" y="5621"/>
                  </a:lnTo>
                  <a:cubicBezTo>
                    <a:pt x="768" y="4466"/>
                    <a:pt x="835" y="3056"/>
                    <a:pt x="457" y="2311"/>
                  </a:cubicBezTo>
                  <a:cubicBezTo>
                    <a:pt x="423" y="2256"/>
                    <a:pt x="390" y="2200"/>
                    <a:pt x="368" y="2145"/>
                  </a:cubicBezTo>
                  <a:cubicBezTo>
                    <a:pt x="290" y="2011"/>
                    <a:pt x="223" y="1889"/>
                    <a:pt x="190" y="1767"/>
                  </a:cubicBezTo>
                  <a:cubicBezTo>
                    <a:pt x="112" y="1533"/>
                    <a:pt x="124" y="1289"/>
                    <a:pt x="134" y="1056"/>
                  </a:cubicBezTo>
                  <a:lnTo>
                    <a:pt x="168" y="12"/>
                  </a:lnTo>
                  <a:lnTo>
                    <a:pt x="45" y="0"/>
                  </a:lnTo>
                  <a:close/>
                </a:path>
              </a:pathLst>
            </a:custGeom>
            <a:solidFill>
              <a:srgbClr val="3A81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2"/>
            <p:cNvSpPr/>
            <p:nvPr/>
          </p:nvSpPr>
          <p:spPr>
            <a:xfrm>
              <a:off x="235343" y="3460253"/>
              <a:ext cx="518387" cy="335178"/>
            </a:xfrm>
            <a:custGeom>
              <a:rect b="b" l="l" r="r" t="t"/>
              <a:pathLst>
                <a:path extrusionOk="0" h="2457" w="3800">
                  <a:moveTo>
                    <a:pt x="101" y="1"/>
                  </a:moveTo>
                  <a:lnTo>
                    <a:pt x="0" y="57"/>
                  </a:lnTo>
                  <a:cubicBezTo>
                    <a:pt x="456" y="790"/>
                    <a:pt x="1178" y="1356"/>
                    <a:pt x="1989" y="1623"/>
                  </a:cubicBezTo>
                  <a:lnTo>
                    <a:pt x="2044" y="1645"/>
                  </a:lnTo>
                  <a:cubicBezTo>
                    <a:pt x="2589" y="1822"/>
                    <a:pt x="3333" y="2067"/>
                    <a:pt x="3722" y="2456"/>
                  </a:cubicBezTo>
                  <a:lnTo>
                    <a:pt x="3800" y="2378"/>
                  </a:lnTo>
                  <a:cubicBezTo>
                    <a:pt x="3400" y="1967"/>
                    <a:pt x="2644" y="1711"/>
                    <a:pt x="2089" y="1534"/>
                  </a:cubicBezTo>
                  <a:lnTo>
                    <a:pt x="2034" y="1511"/>
                  </a:lnTo>
                  <a:cubicBezTo>
                    <a:pt x="1244" y="1256"/>
                    <a:pt x="534" y="701"/>
                    <a:pt x="10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465618" y="4296777"/>
              <a:ext cx="615516" cy="382105"/>
            </a:xfrm>
            <a:custGeom>
              <a:rect b="b" l="l" r="r" t="t"/>
              <a:pathLst>
                <a:path extrusionOk="0" h="2801" w="4512">
                  <a:moveTo>
                    <a:pt x="79" y="1"/>
                  </a:moveTo>
                  <a:lnTo>
                    <a:pt x="1" y="79"/>
                  </a:lnTo>
                  <a:cubicBezTo>
                    <a:pt x="334" y="412"/>
                    <a:pt x="712" y="778"/>
                    <a:pt x="1168" y="1000"/>
                  </a:cubicBezTo>
                  <a:cubicBezTo>
                    <a:pt x="1368" y="1089"/>
                    <a:pt x="1590" y="1156"/>
                    <a:pt x="1800" y="1223"/>
                  </a:cubicBezTo>
                  <a:cubicBezTo>
                    <a:pt x="1923" y="1256"/>
                    <a:pt x="2056" y="1289"/>
                    <a:pt x="2178" y="1334"/>
                  </a:cubicBezTo>
                  <a:cubicBezTo>
                    <a:pt x="2434" y="1423"/>
                    <a:pt x="2679" y="1545"/>
                    <a:pt x="2911" y="1667"/>
                  </a:cubicBezTo>
                  <a:lnTo>
                    <a:pt x="3622" y="2012"/>
                  </a:lnTo>
                  <a:cubicBezTo>
                    <a:pt x="3978" y="2178"/>
                    <a:pt x="4378" y="2422"/>
                    <a:pt x="4389" y="2800"/>
                  </a:cubicBezTo>
                  <a:lnTo>
                    <a:pt x="4511" y="2789"/>
                  </a:lnTo>
                  <a:cubicBezTo>
                    <a:pt x="4489" y="2356"/>
                    <a:pt x="4056" y="2089"/>
                    <a:pt x="3678" y="1911"/>
                  </a:cubicBezTo>
                  <a:lnTo>
                    <a:pt x="2967" y="1556"/>
                  </a:lnTo>
                  <a:cubicBezTo>
                    <a:pt x="2723" y="1445"/>
                    <a:pt x="2479" y="1323"/>
                    <a:pt x="2223" y="1223"/>
                  </a:cubicBezTo>
                  <a:cubicBezTo>
                    <a:pt x="2089" y="1178"/>
                    <a:pt x="1956" y="1145"/>
                    <a:pt x="1834" y="1112"/>
                  </a:cubicBezTo>
                  <a:cubicBezTo>
                    <a:pt x="1623" y="1045"/>
                    <a:pt x="1412" y="990"/>
                    <a:pt x="1223" y="889"/>
                  </a:cubicBezTo>
                  <a:cubicBezTo>
                    <a:pt x="778" y="689"/>
                    <a:pt x="423" y="334"/>
                    <a:pt x="7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617179" y="2692212"/>
              <a:ext cx="1365676" cy="1816945"/>
            </a:xfrm>
            <a:custGeom>
              <a:rect b="b" l="l" r="r" t="t"/>
              <a:pathLst>
                <a:path extrusionOk="0" h="13319" w="10011">
                  <a:moveTo>
                    <a:pt x="5024" y="1"/>
                  </a:moveTo>
                  <a:cubicBezTo>
                    <a:pt x="4884" y="1"/>
                    <a:pt x="4742" y="11"/>
                    <a:pt x="4600" y="32"/>
                  </a:cubicBezTo>
                  <a:cubicBezTo>
                    <a:pt x="3756" y="154"/>
                    <a:pt x="3012" y="643"/>
                    <a:pt x="2456" y="1298"/>
                  </a:cubicBezTo>
                  <a:cubicBezTo>
                    <a:pt x="2023" y="1720"/>
                    <a:pt x="1645" y="2243"/>
                    <a:pt x="1356" y="2787"/>
                  </a:cubicBezTo>
                  <a:cubicBezTo>
                    <a:pt x="301" y="4764"/>
                    <a:pt x="1" y="7586"/>
                    <a:pt x="623" y="9730"/>
                  </a:cubicBezTo>
                  <a:cubicBezTo>
                    <a:pt x="923" y="10763"/>
                    <a:pt x="1534" y="11585"/>
                    <a:pt x="2356" y="12263"/>
                  </a:cubicBezTo>
                  <a:cubicBezTo>
                    <a:pt x="3022" y="12818"/>
                    <a:pt x="4133" y="13296"/>
                    <a:pt x="5000" y="13318"/>
                  </a:cubicBezTo>
                  <a:cubicBezTo>
                    <a:pt x="5028" y="13318"/>
                    <a:pt x="5056" y="13319"/>
                    <a:pt x="5084" y="13319"/>
                  </a:cubicBezTo>
                  <a:cubicBezTo>
                    <a:pt x="6204" y="13319"/>
                    <a:pt x="7182" y="12884"/>
                    <a:pt x="7821" y="11940"/>
                  </a:cubicBezTo>
                  <a:cubicBezTo>
                    <a:pt x="7888" y="11896"/>
                    <a:pt x="7955" y="11841"/>
                    <a:pt x="8021" y="11774"/>
                  </a:cubicBezTo>
                  <a:cubicBezTo>
                    <a:pt x="8999" y="10896"/>
                    <a:pt x="9521" y="9597"/>
                    <a:pt x="9721" y="8297"/>
                  </a:cubicBezTo>
                  <a:cubicBezTo>
                    <a:pt x="10010" y="6475"/>
                    <a:pt x="9710" y="4564"/>
                    <a:pt x="8877" y="2909"/>
                  </a:cubicBezTo>
                  <a:cubicBezTo>
                    <a:pt x="8129" y="1394"/>
                    <a:pt x="6674" y="1"/>
                    <a:pt x="5024" y="1"/>
                  </a:cubicBezTo>
                  <a:close/>
                </a:path>
              </a:pathLst>
            </a:custGeom>
            <a:solidFill>
              <a:srgbClr val="2A56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1306777" y="2967779"/>
              <a:ext cx="19781" cy="1832223"/>
            </a:xfrm>
            <a:custGeom>
              <a:rect b="b" l="l" r="r" t="t"/>
              <a:pathLst>
                <a:path extrusionOk="0" h="13431" w="145">
                  <a:moveTo>
                    <a:pt x="67" y="1"/>
                  </a:moveTo>
                  <a:cubicBezTo>
                    <a:pt x="34" y="1"/>
                    <a:pt x="1" y="34"/>
                    <a:pt x="1" y="67"/>
                  </a:cubicBezTo>
                  <a:lnTo>
                    <a:pt x="1" y="13364"/>
                  </a:lnTo>
                  <a:cubicBezTo>
                    <a:pt x="1" y="13409"/>
                    <a:pt x="34" y="13431"/>
                    <a:pt x="67" y="13431"/>
                  </a:cubicBezTo>
                  <a:cubicBezTo>
                    <a:pt x="112" y="13431"/>
                    <a:pt x="145" y="13409"/>
                    <a:pt x="145" y="13364"/>
                  </a:cubicBezTo>
                  <a:lnTo>
                    <a:pt x="145" y="67"/>
                  </a:lnTo>
                  <a:cubicBezTo>
                    <a:pt x="145" y="34"/>
                    <a:pt x="112" y="1"/>
                    <a:pt x="67" y="1"/>
                  </a:cubicBezTo>
                  <a:close/>
                </a:path>
              </a:pathLst>
            </a:custGeom>
            <a:solidFill>
              <a:srgbClr val="9A80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1380989" y="3277861"/>
              <a:ext cx="457817" cy="526572"/>
            </a:xfrm>
            <a:custGeom>
              <a:rect b="b" l="l" r="r" t="t"/>
              <a:pathLst>
                <a:path extrusionOk="0" h="3860" w="3356">
                  <a:moveTo>
                    <a:pt x="3273" y="1"/>
                  </a:moveTo>
                  <a:cubicBezTo>
                    <a:pt x="3253" y="1"/>
                    <a:pt x="3234" y="9"/>
                    <a:pt x="3222" y="27"/>
                  </a:cubicBezTo>
                  <a:lnTo>
                    <a:pt x="23" y="3737"/>
                  </a:lnTo>
                  <a:cubicBezTo>
                    <a:pt x="1" y="3771"/>
                    <a:pt x="1" y="3815"/>
                    <a:pt x="34" y="3838"/>
                  </a:cubicBezTo>
                  <a:cubicBezTo>
                    <a:pt x="45" y="3848"/>
                    <a:pt x="57" y="3860"/>
                    <a:pt x="79" y="3860"/>
                  </a:cubicBezTo>
                  <a:cubicBezTo>
                    <a:pt x="89" y="3860"/>
                    <a:pt x="112" y="3848"/>
                    <a:pt x="123" y="3826"/>
                  </a:cubicBezTo>
                  <a:lnTo>
                    <a:pt x="3323" y="116"/>
                  </a:lnTo>
                  <a:cubicBezTo>
                    <a:pt x="3355" y="93"/>
                    <a:pt x="3345" y="49"/>
                    <a:pt x="3323" y="16"/>
                  </a:cubicBezTo>
                  <a:cubicBezTo>
                    <a:pt x="3307" y="6"/>
                    <a:pt x="3290" y="1"/>
                    <a:pt x="3273" y="1"/>
                  </a:cubicBezTo>
                  <a:close/>
                </a:path>
              </a:pathLst>
            </a:custGeom>
            <a:solidFill>
              <a:srgbClr val="9A80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1658328" y="3727908"/>
              <a:ext cx="206263" cy="234229"/>
            </a:xfrm>
            <a:custGeom>
              <a:rect b="b" l="l" r="r" t="t"/>
              <a:pathLst>
                <a:path extrusionOk="0" h="1717" w="1512">
                  <a:moveTo>
                    <a:pt x="1438" y="1"/>
                  </a:moveTo>
                  <a:cubicBezTo>
                    <a:pt x="1418" y="1"/>
                    <a:pt x="1397" y="9"/>
                    <a:pt x="1378" y="28"/>
                  </a:cubicBezTo>
                  <a:cubicBezTo>
                    <a:pt x="923" y="539"/>
                    <a:pt x="456" y="1072"/>
                    <a:pt x="23" y="1605"/>
                  </a:cubicBezTo>
                  <a:cubicBezTo>
                    <a:pt x="1" y="1638"/>
                    <a:pt x="1" y="1682"/>
                    <a:pt x="34" y="1705"/>
                  </a:cubicBezTo>
                  <a:cubicBezTo>
                    <a:pt x="45" y="1716"/>
                    <a:pt x="68" y="1716"/>
                    <a:pt x="78" y="1716"/>
                  </a:cubicBezTo>
                  <a:cubicBezTo>
                    <a:pt x="100" y="1716"/>
                    <a:pt x="123" y="1705"/>
                    <a:pt x="134" y="1694"/>
                  </a:cubicBezTo>
                  <a:cubicBezTo>
                    <a:pt x="567" y="1161"/>
                    <a:pt x="1023" y="627"/>
                    <a:pt x="1490" y="116"/>
                  </a:cubicBezTo>
                  <a:cubicBezTo>
                    <a:pt x="1512" y="83"/>
                    <a:pt x="1512" y="38"/>
                    <a:pt x="1478" y="16"/>
                  </a:cubicBezTo>
                  <a:cubicBezTo>
                    <a:pt x="1468" y="6"/>
                    <a:pt x="1454" y="1"/>
                    <a:pt x="1438" y="1"/>
                  </a:cubicBezTo>
                  <a:close/>
                </a:path>
              </a:pathLst>
            </a:custGeom>
            <a:solidFill>
              <a:srgbClr val="9A80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1320419" y="4087919"/>
              <a:ext cx="253191" cy="278701"/>
            </a:xfrm>
            <a:custGeom>
              <a:rect b="b" l="l" r="r" t="t"/>
              <a:pathLst>
                <a:path extrusionOk="0" h="2043" w="1856">
                  <a:moveTo>
                    <a:pt x="1781" y="0"/>
                  </a:moveTo>
                  <a:cubicBezTo>
                    <a:pt x="1762" y="0"/>
                    <a:pt x="1741" y="9"/>
                    <a:pt x="1723" y="21"/>
                  </a:cubicBezTo>
                  <a:cubicBezTo>
                    <a:pt x="1178" y="677"/>
                    <a:pt x="612" y="1310"/>
                    <a:pt x="34" y="1932"/>
                  </a:cubicBezTo>
                  <a:cubicBezTo>
                    <a:pt x="0" y="1954"/>
                    <a:pt x="0" y="1998"/>
                    <a:pt x="34" y="2032"/>
                  </a:cubicBezTo>
                  <a:cubicBezTo>
                    <a:pt x="45" y="2043"/>
                    <a:pt x="67" y="2043"/>
                    <a:pt x="78" y="2043"/>
                  </a:cubicBezTo>
                  <a:cubicBezTo>
                    <a:pt x="101" y="2043"/>
                    <a:pt x="123" y="2043"/>
                    <a:pt x="134" y="2020"/>
                  </a:cubicBezTo>
                  <a:cubicBezTo>
                    <a:pt x="711" y="1410"/>
                    <a:pt x="1289" y="766"/>
                    <a:pt x="1834" y="121"/>
                  </a:cubicBezTo>
                  <a:cubicBezTo>
                    <a:pt x="1856" y="88"/>
                    <a:pt x="1856" y="43"/>
                    <a:pt x="1822" y="21"/>
                  </a:cubicBezTo>
                  <a:cubicBezTo>
                    <a:pt x="1812" y="6"/>
                    <a:pt x="1797" y="0"/>
                    <a:pt x="1781" y="0"/>
                  </a:cubicBezTo>
                  <a:close/>
                </a:path>
              </a:pathLst>
            </a:custGeom>
            <a:solidFill>
              <a:srgbClr val="9A80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2"/>
            <p:cNvSpPr/>
            <p:nvPr/>
          </p:nvSpPr>
          <p:spPr>
            <a:xfrm>
              <a:off x="1000653" y="3140486"/>
              <a:ext cx="321400" cy="433671"/>
            </a:xfrm>
            <a:custGeom>
              <a:rect b="b" l="l" r="r" t="t"/>
              <a:pathLst>
                <a:path extrusionOk="0" h="3179" w="2356">
                  <a:moveTo>
                    <a:pt x="80" y="0"/>
                  </a:moveTo>
                  <a:cubicBezTo>
                    <a:pt x="68" y="0"/>
                    <a:pt x="57" y="4"/>
                    <a:pt x="45" y="12"/>
                  </a:cubicBezTo>
                  <a:cubicBezTo>
                    <a:pt x="11" y="34"/>
                    <a:pt x="1" y="78"/>
                    <a:pt x="23" y="112"/>
                  </a:cubicBezTo>
                  <a:cubicBezTo>
                    <a:pt x="722" y="1134"/>
                    <a:pt x="1467" y="2167"/>
                    <a:pt x="2222" y="3156"/>
                  </a:cubicBezTo>
                  <a:cubicBezTo>
                    <a:pt x="2233" y="3167"/>
                    <a:pt x="2255" y="3178"/>
                    <a:pt x="2278" y="3178"/>
                  </a:cubicBezTo>
                  <a:cubicBezTo>
                    <a:pt x="2289" y="3178"/>
                    <a:pt x="2311" y="3178"/>
                    <a:pt x="2322" y="3167"/>
                  </a:cubicBezTo>
                  <a:cubicBezTo>
                    <a:pt x="2356" y="3144"/>
                    <a:pt x="2356" y="3100"/>
                    <a:pt x="2334" y="3067"/>
                  </a:cubicBezTo>
                  <a:cubicBezTo>
                    <a:pt x="1578" y="2078"/>
                    <a:pt x="845" y="1056"/>
                    <a:pt x="134" y="34"/>
                  </a:cubicBezTo>
                  <a:cubicBezTo>
                    <a:pt x="120" y="13"/>
                    <a:pt x="100" y="0"/>
                    <a:pt x="80" y="0"/>
                  </a:cubicBezTo>
                  <a:close/>
                </a:path>
              </a:pathLst>
            </a:custGeom>
            <a:solidFill>
              <a:srgbClr val="9A80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a:off x="1006791" y="3838408"/>
              <a:ext cx="304620" cy="323719"/>
            </a:xfrm>
            <a:custGeom>
              <a:rect b="b" l="l" r="r" t="t"/>
              <a:pathLst>
                <a:path extrusionOk="0" h="2373" w="2233">
                  <a:moveTo>
                    <a:pt x="76" y="1"/>
                  </a:moveTo>
                  <a:cubicBezTo>
                    <a:pt x="58" y="1"/>
                    <a:pt x="39" y="6"/>
                    <a:pt x="22" y="17"/>
                  </a:cubicBezTo>
                  <a:cubicBezTo>
                    <a:pt x="0" y="40"/>
                    <a:pt x="0" y="84"/>
                    <a:pt x="22" y="117"/>
                  </a:cubicBezTo>
                  <a:cubicBezTo>
                    <a:pt x="722" y="850"/>
                    <a:pt x="1422" y="1595"/>
                    <a:pt x="2099" y="2350"/>
                  </a:cubicBezTo>
                  <a:cubicBezTo>
                    <a:pt x="2111" y="2372"/>
                    <a:pt x="2133" y="2372"/>
                    <a:pt x="2155" y="2372"/>
                  </a:cubicBezTo>
                  <a:cubicBezTo>
                    <a:pt x="2166" y="2372"/>
                    <a:pt x="2188" y="2372"/>
                    <a:pt x="2200" y="2361"/>
                  </a:cubicBezTo>
                  <a:cubicBezTo>
                    <a:pt x="2233" y="2328"/>
                    <a:pt x="2233" y="2284"/>
                    <a:pt x="2200" y="2261"/>
                  </a:cubicBezTo>
                  <a:cubicBezTo>
                    <a:pt x="1522" y="1506"/>
                    <a:pt x="833" y="751"/>
                    <a:pt x="122" y="17"/>
                  </a:cubicBezTo>
                  <a:cubicBezTo>
                    <a:pt x="111" y="6"/>
                    <a:pt x="94" y="1"/>
                    <a:pt x="76" y="1"/>
                  </a:cubicBezTo>
                  <a:close/>
                </a:path>
              </a:pathLst>
            </a:custGeom>
            <a:solidFill>
              <a:srgbClr val="9A80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 name="Google Shape;32;p2"/>
          <p:cNvGrpSpPr/>
          <p:nvPr/>
        </p:nvGrpSpPr>
        <p:grpSpPr>
          <a:xfrm>
            <a:off x="-1690548" y="1350800"/>
            <a:ext cx="2327978" cy="3502413"/>
            <a:chOff x="7256414" y="1350800"/>
            <a:chExt cx="2327978" cy="3502413"/>
          </a:xfrm>
        </p:grpSpPr>
        <p:sp>
          <p:nvSpPr>
            <p:cNvPr id="33" name="Google Shape;33;p2"/>
            <p:cNvSpPr/>
            <p:nvPr/>
          </p:nvSpPr>
          <p:spPr>
            <a:xfrm>
              <a:off x="8527838" y="3179912"/>
              <a:ext cx="1056554" cy="1406601"/>
            </a:xfrm>
            <a:custGeom>
              <a:rect b="b" l="l" r="r" t="t"/>
              <a:pathLst>
                <a:path extrusionOk="0" h="10311" w="7745">
                  <a:moveTo>
                    <a:pt x="3876" y="0"/>
                  </a:moveTo>
                  <a:cubicBezTo>
                    <a:pt x="3770" y="0"/>
                    <a:pt x="3663" y="8"/>
                    <a:pt x="3556" y="23"/>
                  </a:cubicBezTo>
                  <a:cubicBezTo>
                    <a:pt x="2901" y="123"/>
                    <a:pt x="2323" y="500"/>
                    <a:pt x="1889" y="1001"/>
                  </a:cubicBezTo>
                  <a:cubicBezTo>
                    <a:pt x="1556" y="1334"/>
                    <a:pt x="1267" y="1734"/>
                    <a:pt x="1045" y="2156"/>
                  </a:cubicBezTo>
                  <a:cubicBezTo>
                    <a:pt x="223" y="3689"/>
                    <a:pt x="1" y="5877"/>
                    <a:pt x="479" y="7533"/>
                  </a:cubicBezTo>
                  <a:cubicBezTo>
                    <a:pt x="712" y="8333"/>
                    <a:pt x="1178" y="8965"/>
                    <a:pt x="1823" y="9488"/>
                  </a:cubicBezTo>
                  <a:cubicBezTo>
                    <a:pt x="2334" y="9921"/>
                    <a:pt x="3189" y="10298"/>
                    <a:pt x="3867" y="10310"/>
                  </a:cubicBezTo>
                  <a:cubicBezTo>
                    <a:pt x="3881" y="10310"/>
                    <a:pt x="3895" y="10310"/>
                    <a:pt x="3908" y="10310"/>
                  </a:cubicBezTo>
                  <a:cubicBezTo>
                    <a:pt x="4791" y="10310"/>
                    <a:pt x="5552" y="9976"/>
                    <a:pt x="6044" y="9243"/>
                  </a:cubicBezTo>
                  <a:cubicBezTo>
                    <a:pt x="6100" y="9210"/>
                    <a:pt x="6155" y="9165"/>
                    <a:pt x="6200" y="9121"/>
                  </a:cubicBezTo>
                  <a:cubicBezTo>
                    <a:pt x="6955" y="8432"/>
                    <a:pt x="7366" y="7432"/>
                    <a:pt x="7522" y="6422"/>
                  </a:cubicBezTo>
                  <a:cubicBezTo>
                    <a:pt x="7744" y="5011"/>
                    <a:pt x="7510" y="3534"/>
                    <a:pt x="6866" y="2256"/>
                  </a:cubicBezTo>
                  <a:cubicBezTo>
                    <a:pt x="6282" y="1076"/>
                    <a:pt x="5157" y="0"/>
                    <a:pt x="3876" y="0"/>
                  </a:cubicBezTo>
                  <a:close/>
                </a:path>
              </a:pathLst>
            </a:custGeom>
            <a:solidFill>
              <a:srgbClr val="2A56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a:off x="9047731" y="3516458"/>
              <a:ext cx="36560" cy="1336755"/>
            </a:xfrm>
            <a:custGeom>
              <a:rect b="b" l="l" r="r" t="t"/>
              <a:pathLst>
                <a:path extrusionOk="0" h="9799" w="268">
                  <a:moveTo>
                    <a:pt x="134" y="0"/>
                  </a:moveTo>
                  <a:cubicBezTo>
                    <a:pt x="67" y="0"/>
                    <a:pt x="1" y="55"/>
                    <a:pt x="1" y="133"/>
                  </a:cubicBezTo>
                  <a:lnTo>
                    <a:pt x="1" y="9665"/>
                  </a:lnTo>
                  <a:cubicBezTo>
                    <a:pt x="1" y="9731"/>
                    <a:pt x="67" y="9798"/>
                    <a:pt x="134" y="9798"/>
                  </a:cubicBezTo>
                  <a:cubicBezTo>
                    <a:pt x="211" y="9798"/>
                    <a:pt x="267" y="9731"/>
                    <a:pt x="267" y="9665"/>
                  </a:cubicBezTo>
                  <a:lnTo>
                    <a:pt x="267" y="133"/>
                  </a:lnTo>
                  <a:cubicBezTo>
                    <a:pt x="267" y="55"/>
                    <a:pt x="211" y="0"/>
                    <a:pt x="134" y="0"/>
                  </a:cubicBezTo>
                  <a:close/>
                </a:path>
              </a:pathLst>
            </a:custGeom>
            <a:solidFill>
              <a:srgbClr val="9A80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a:off x="9059872" y="3514276"/>
              <a:ext cx="316761" cy="406797"/>
            </a:xfrm>
            <a:custGeom>
              <a:rect b="b" l="l" r="r" t="t"/>
              <a:pathLst>
                <a:path extrusionOk="0" h="2982" w="2322">
                  <a:moveTo>
                    <a:pt x="2167" y="0"/>
                  </a:moveTo>
                  <a:cubicBezTo>
                    <a:pt x="2125" y="0"/>
                    <a:pt x="2082" y="20"/>
                    <a:pt x="2055" y="61"/>
                  </a:cubicBezTo>
                  <a:cubicBezTo>
                    <a:pt x="1433" y="982"/>
                    <a:pt x="756" y="1893"/>
                    <a:pt x="45" y="2760"/>
                  </a:cubicBezTo>
                  <a:cubicBezTo>
                    <a:pt x="0" y="2816"/>
                    <a:pt x="11" y="2904"/>
                    <a:pt x="67" y="2949"/>
                  </a:cubicBezTo>
                  <a:cubicBezTo>
                    <a:pt x="89" y="2971"/>
                    <a:pt x="122" y="2982"/>
                    <a:pt x="144" y="2982"/>
                  </a:cubicBezTo>
                  <a:cubicBezTo>
                    <a:pt x="189" y="2982"/>
                    <a:pt x="223" y="2959"/>
                    <a:pt x="255" y="2937"/>
                  </a:cubicBezTo>
                  <a:cubicBezTo>
                    <a:pt x="966" y="2060"/>
                    <a:pt x="1645" y="1138"/>
                    <a:pt x="2277" y="216"/>
                  </a:cubicBezTo>
                  <a:cubicBezTo>
                    <a:pt x="2322" y="149"/>
                    <a:pt x="2311" y="71"/>
                    <a:pt x="2244" y="27"/>
                  </a:cubicBezTo>
                  <a:cubicBezTo>
                    <a:pt x="2222" y="9"/>
                    <a:pt x="2195" y="0"/>
                    <a:pt x="2167" y="0"/>
                  </a:cubicBezTo>
                  <a:close/>
                </a:path>
              </a:pathLst>
            </a:custGeom>
            <a:solidFill>
              <a:srgbClr val="9A80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2"/>
            <p:cNvSpPr/>
            <p:nvPr/>
          </p:nvSpPr>
          <p:spPr>
            <a:xfrm>
              <a:off x="9314430" y="3826540"/>
              <a:ext cx="174342" cy="185528"/>
            </a:xfrm>
            <a:custGeom>
              <a:rect b="b" l="l" r="r" t="t"/>
              <a:pathLst>
                <a:path extrusionOk="0" h="1360" w="1278">
                  <a:moveTo>
                    <a:pt x="1123" y="1"/>
                  </a:moveTo>
                  <a:cubicBezTo>
                    <a:pt x="1085" y="1"/>
                    <a:pt x="1047" y="18"/>
                    <a:pt x="1023" y="48"/>
                  </a:cubicBezTo>
                  <a:cubicBezTo>
                    <a:pt x="722" y="426"/>
                    <a:pt x="389" y="793"/>
                    <a:pt x="56" y="1137"/>
                  </a:cubicBezTo>
                  <a:cubicBezTo>
                    <a:pt x="1" y="1181"/>
                    <a:pt x="1" y="1270"/>
                    <a:pt x="56" y="1326"/>
                  </a:cubicBezTo>
                  <a:cubicBezTo>
                    <a:pt x="78" y="1349"/>
                    <a:pt x="112" y="1359"/>
                    <a:pt x="145" y="1359"/>
                  </a:cubicBezTo>
                  <a:cubicBezTo>
                    <a:pt x="178" y="1359"/>
                    <a:pt x="211" y="1349"/>
                    <a:pt x="245" y="1326"/>
                  </a:cubicBezTo>
                  <a:cubicBezTo>
                    <a:pt x="589" y="971"/>
                    <a:pt x="922" y="604"/>
                    <a:pt x="1233" y="226"/>
                  </a:cubicBezTo>
                  <a:cubicBezTo>
                    <a:pt x="1278" y="159"/>
                    <a:pt x="1267" y="82"/>
                    <a:pt x="1211" y="38"/>
                  </a:cubicBezTo>
                  <a:cubicBezTo>
                    <a:pt x="1186" y="13"/>
                    <a:pt x="1155" y="1"/>
                    <a:pt x="1123" y="1"/>
                  </a:cubicBezTo>
                  <a:close/>
                </a:path>
              </a:pathLst>
            </a:custGeom>
            <a:solidFill>
              <a:srgbClr val="9A80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2"/>
            <p:cNvSpPr/>
            <p:nvPr/>
          </p:nvSpPr>
          <p:spPr>
            <a:xfrm>
              <a:off x="9067375" y="4090375"/>
              <a:ext cx="212266" cy="212675"/>
            </a:xfrm>
            <a:custGeom>
              <a:rect b="b" l="l" r="r" t="t"/>
              <a:pathLst>
                <a:path extrusionOk="0" h="1559" w="1556">
                  <a:moveTo>
                    <a:pt x="1405" y="1"/>
                  </a:moveTo>
                  <a:cubicBezTo>
                    <a:pt x="1366" y="1"/>
                    <a:pt x="1326" y="21"/>
                    <a:pt x="1301" y="59"/>
                  </a:cubicBezTo>
                  <a:cubicBezTo>
                    <a:pt x="934" y="514"/>
                    <a:pt x="512" y="948"/>
                    <a:pt x="67" y="1325"/>
                  </a:cubicBezTo>
                  <a:cubicBezTo>
                    <a:pt x="1" y="1370"/>
                    <a:pt x="1" y="1459"/>
                    <a:pt x="45" y="1514"/>
                  </a:cubicBezTo>
                  <a:cubicBezTo>
                    <a:pt x="67" y="1547"/>
                    <a:pt x="112" y="1558"/>
                    <a:pt x="145" y="1558"/>
                  </a:cubicBezTo>
                  <a:cubicBezTo>
                    <a:pt x="178" y="1558"/>
                    <a:pt x="212" y="1547"/>
                    <a:pt x="234" y="1525"/>
                  </a:cubicBezTo>
                  <a:cubicBezTo>
                    <a:pt x="701" y="1136"/>
                    <a:pt x="1134" y="703"/>
                    <a:pt x="1511" y="225"/>
                  </a:cubicBezTo>
                  <a:cubicBezTo>
                    <a:pt x="1556" y="158"/>
                    <a:pt x="1545" y="81"/>
                    <a:pt x="1489" y="37"/>
                  </a:cubicBezTo>
                  <a:cubicBezTo>
                    <a:pt x="1465" y="13"/>
                    <a:pt x="1435" y="1"/>
                    <a:pt x="1405" y="1"/>
                  </a:cubicBezTo>
                  <a:close/>
                </a:path>
              </a:pathLst>
            </a:custGeom>
            <a:solidFill>
              <a:srgbClr val="9A80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2"/>
            <p:cNvSpPr/>
            <p:nvPr/>
          </p:nvSpPr>
          <p:spPr>
            <a:xfrm>
              <a:off x="8844603" y="3427376"/>
              <a:ext cx="228909" cy="277064"/>
            </a:xfrm>
            <a:custGeom>
              <a:rect b="b" l="l" r="r" t="t"/>
              <a:pathLst>
                <a:path extrusionOk="0" h="2031" w="1678">
                  <a:moveTo>
                    <a:pt x="155" y="0"/>
                  </a:moveTo>
                  <a:cubicBezTo>
                    <a:pt x="124" y="0"/>
                    <a:pt x="92" y="11"/>
                    <a:pt x="68" y="31"/>
                  </a:cubicBezTo>
                  <a:cubicBezTo>
                    <a:pt x="12" y="86"/>
                    <a:pt x="1" y="164"/>
                    <a:pt x="56" y="219"/>
                  </a:cubicBezTo>
                  <a:cubicBezTo>
                    <a:pt x="534" y="786"/>
                    <a:pt x="1001" y="1375"/>
                    <a:pt x="1423" y="1975"/>
                  </a:cubicBezTo>
                  <a:cubicBezTo>
                    <a:pt x="1445" y="2019"/>
                    <a:pt x="1490" y="2031"/>
                    <a:pt x="1534" y="2031"/>
                  </a:cubicBezTo>
                  <a:cubicBezTo>
                    <a:pt x="1556" y="2031"/>
                    <a:pt x="1589" y="2031"/>
                    <a:pt x="1611" y="2008"/>
                  </a:cubicBezTo>
                  <a:cubicBezTo>
                    <a:pt x="1667" y="1964"/>
                    <a:pt x="1678" y="1886"/>
                    <a:pt x="1645" y="1819"/>
                  </a:cubicBezTo>
                  <a:cubicBezTo>
                    <a:pt x="1211" y="1209"/>
                    <a:pt x="745" y="609"/>
                    <a:pt x="256" y="53"/>
                  </a:cubicBezTo>
                  <a:cubicBezTo>
                    <a:pt x="232" y="17"/>
                    <a:pt x="194" y="0"/>
                    <a:pt x="155" y="0"/>
                  </a:cubicBezTo>
                  <a:close/>
                </a:path>
              </a:pathLst>
            </a:custGeom>
            <a:solidFill>
              <a:srgbClr val="9A80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a:off x="8727965" y="3869921"/>
              <a:ext cx="342544" cy="364917"/>
            </a:xfrm>
            <a:custGeom>
              <a:rect b="b" l="l" r="r" t="t"/>
              <a:pathLst>
                <a:path extrusionOk="0" h="2675" w="2511">
                  <a:moveTo>
                    <a:pt x="154" y="0"/>
                  </a:moveTo>
                  <a:cubicBezTo>
                    <a:pt x="120" y="0"/>
                    <a:pt x="84" y="14"/>
                    <a:pt x="56" y="41"/>
                  </a:cubicBezTo>
                  <a:cubicBezTo>
                    <a:pt x="0" y="86"/>
                    <a:pt x="0" y="175"/>
                    <a:pt x="56" y="231"/>
                  </a:cubicBezTo>
                  <a:lnTo>
                    <a:pt x="2266" y="2630"/>
                  </a:lnTo>
                  <a:cubicBezTo>
                    <a:pt x="2289" y="2663"/>
                    <a:pt x="2333" y="2675"/>
                    <a:pt x="2367" y="2675"/>
                  </a:cubicBezTo>
                  <a:cubicBezTo>
                    <a:pt x="2400" y="2675"/>
                    <a:pt x="2433" y="2663"/>
                    <a:pt x="2456" y="2641"/>
                  </a:cubicBezTo>
                  <a:cubicBezTo>
                    <a:pt x="2511" y="2586"/>
                    <a:pt x="2511" y="2508"/>
                    <a:pt x="2466" y="2453"/>
                  </a:cubicBezTo>
                  <a:lnTo>
                    <a:pt x="245" y="41"/>
                  </a:lnTo>
                  <a:cubicBezTo>
                    <a:pt x="222" y="14"/>
                    <a:pt x="189" y="0"/>
                    <a:pt x="154" y="0"/>
                  </a:cubicBezTo>
                  <a:close/>
                </a:path>
              </a:pathLst>
            </a:custGeom>
            <a:solidFill>
              <a:srgbClr val="9A80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2"/>
            <p:cNvSpPr/>
            <p:nvPr/>
          </p:nvSpPr>
          <p:spPr>
            <a:xfrm>
              <a:off x="7256414" y="1943133"/>
              <a:ext cx="1900569" cy="2744720"/>
            </a:xfrm>
            <a:custGeom>
              <a:rect b="b" l="l" r="r" t="t"/>
              <a:pathLst>
                <a:path extrusionOk="0" h="20120" w="13932">
                  <a:moveTo>
                    <a:pt x="7734" y="1"/>
                  </a:moveTo>
                  <a:cubicBezTo>
                    <a:pt x="7545" y="1"/>
                    <a:pt x="7357" y="33"/>
                    <a:pt x="7177" y="102"/>
                  </a:cubicBezTo>
                  <a:cubicBezTo>
                    <a:pt x="6410" y="390"/>
                    <a:pt x="5988" y="1213"/>
                    <a:pt x="5810" y="2012"/>
                  </a:cubicBezTo>
                  <a:cubicBezTo>
                    <a:pt x="5333" y="4190"/>
                    <a:pt x="6133" y="6411"/>
                    <a:pt x="6377" y="8623"/>
                  </a:cubicBezTo>
                  <a:cubicBezTo>
                    <a:pt x="6433" y="9144"/>
                    <a:pt x="6333" y="9845"/>
                    <a:pt x="5822" y="9933"/>
                  </a:cubicBezTo>
                  <a:cubicBezTo>
                    <a:pt x="5793" y="9938"/>
                    <a:pt x="5764" y="9940"/>
                    <a:pt x="5736" y="9940"/>
                  </a:cubicBezTo>
                  <a:cubicBezTo>
                    <a:pt x="5406" y="9940"/>
                    <a:pt x="5122" y="9659"/>
                    <a:pt x="4867" y="9445"/>
                  </a:cubicBezTo>
                  <a:cubicBezTo>
                    <a:pt x="4210" y="8883"/>
                    <a:pt x="3361" y="8564"/>
                    <a:pt x="2504" y="8564"/>
                  </a:cubicBezTo>
                  <a:cubicBezTo>
                    <a:pt x="2462" y="8564"/>
                    <a:pt x="2420" y="8565"/>
                    <a:pt x="2378" y="8567"/>
                  </a:cubicBezTo>
                  <a:cubicBezTo>
                    <a:pt x="2223" y="8578"/>
                    <a:pt x="2056" y="8589"/>
                    <a:pt x="1934" y="8678"/>
                  </a:cubicBezTo>
                  <a:cubicBezTo>
                    <a:pt x="1633" y="8867"/>
                    <a:pt x="1645" y="9311"/>
                    <a:pt x="1745" y="9645"/>
                  </a:cubicBezTo>
                  <a:cubicBezTo>
                    <a:pt x="2233" y="11188"/>
                    <a:pt x="3978" y="12144"/>
                    <a:pt x="4322" y="13733"/>
                  </a:cubicBezTo>
                  <a:cubicBezTo>
                    <a:pt x="4366" y="13943"/>
                    <a:pt x="4378" y="14188"/>
                    <a:pt x="4245" y="14355"/>
                  </a:cubicBezTo>
                  <a:cubicBezTo>
                    <a:pt x="4144" y="14476"/>
                    <a:pt x="3978" y="14532"/>
                    <a:pt x="3822" y="14555"/>
                  </a:cubicBezTo>
                  <a:cubicBezTo>
                    <a:pt x="3736" y="14568"/>
                    <a:pt x="3651" y="14574"/>
                    <a:pt x="3565" y="14574"/>
                  </a:cubicBezTo>
                  <a:cubicBezTo>
                    <a:pt x="3012" y="14574"/>
                    <a:pt x="2471" y="14322"/>
                    <a:pt x="1922" y="14188"/>
                  </a:cubicBezTo>
                  <a:cubicBezTo>
                    <a:pt x="1753" y="14149"/>
                    <a:pt x="1570" y="14127"/>
                    <a:pt x="1389" y="14127"/>
                  </a:cubicBezTo>
                  <a:cubicBezTo>
                    <a:pt x="894" y="14127"/>
                    <a:pt x="407" y="14290"/>
                    <a:pt x="212" y="14721"/>
                  </a:cubicBezTo>
                  <a:cubicBezTo>
                    <a:pt x="1" y="15165"/>
                    <a:pt x="201" y="15688"/>
                    <a:pt x="456" y="16110"/>
                  </a:cubicBezTo>
                  <a:cubicBezTo>
                    <a:pt x="1234" y="17387"/>
                    <a:pt x="2512" y="18309"/>
                    <a:pt x="3877" y="18920"/>
                  </a:cubicBezTo>
                  <a:cubicBezTo>
                    <a:pt x="5111" y="19465"/>
                    <a:pt x="6777" y="20109"/>
                    <a:pt x="8143" y="20120"/>
                  </a:cubicBezTo>
                  <a:cubicBezTo>
                    <a:pt x="8150" y="20120"/>
                    <a:pt x="8156" y="20120"/>
                    <a:pt x="8162" y="20120"/>
                  </a:cubicBezTo>
                  <a:cubicBezTo>
                    <a:pt x="9442" y="20120"/>
                    <a:pt x="10481" y="18972"/>
                    <a:pt x="11399" y="18209"/>
                  </a:cubicBezTo>
                  <a:cubicBezTo>
                    <a:pt x="12409" y="17376"/>
                    <a:pt x="13475" y="16288"/>
                    <a:pt x="13342" y="14987"/>
                  </a:cubicBezTo>
                  <a:cubicBezTo>
                    <a:pt x="13320" y="14799"/>
                    <a:pt x="13265" y="14599"/>
                    <a:pt x="13109" y="14476"/>
                  </a:cubicBezTo>
                  <a:cubicBezTo>
                    <a:pt x="13006" y="14395"/>
                    <a:pt x="12883" y="14372"/>
                    <a:pt x="12752" y="14372"/>
                  </a:cubicBezTo>
                  <a:cubicBezTo>
                    <a:pt x="12575" y="14372"/>
                    <a:pt x="12382" y="14414"/>
                    <a:pt x="12203" y="14414"/>
                  </a:cubicBezTo>
                  <a:cubicBezTo>
                    <a:pt x="12171" y="14414"/>
                    <a:pt x="12140" y="14413"/>
                    <a:pt x="12110" y="14410"/>
                  </a:cubicBezTo>
                  <a:cubicBezTo>
                    <a:pt x="11387" y="14343"/>
                    <a:pt x="11132" y="13343"/>
                    <a:pt x="11454" y="12688"/>
                  </a:cubicBezTo>
                  <a:cubicBezTo>
                    <a:pt x="11765" y="12044"/>
                    <a:pt x="12398" y="11622"/>
                    <a:pt x="12865" y="11077"/>
                  </a:cubicBezTo>
                  <a:cubicBezTo>
                    <a:pt x="13287" y="10600"/>
                    <a:pt x="13576" y="10033"/>
                    <a:pt x="13731" y="9422"/>
                  </a:cubicBezTo>
                  <a:cubicBezTo>
                    <a:pt x="13931" y="8623"/>
                    <a:pt x="13665" y="7534"/>
                    <a:pt x="12843" y="7445"/>
                  </a:cubicBezTo>
                  <a:cubicBezTo>
                    <a:pt x="12808" y="7441"/>
                    <a:pt x="12774" y="7439"/>
                    <a:pt x="12740" y="7439"/>
                  </a:cubicBezTo>
                  <a:cubicBezTo>
                    <a:pt x="12199" y="7439"/>
                    <a:pt x="11761" y="7924"/>
                    <a:pt x="11343" y="8300"/>
                  </a:cubicBezTo>
                  <a:cubicBezTo>
                    <a:pt x="11054" y="8567"/>
                    <a:pt x="10637" y="8794"/>
                    <a:pt x="10262" y="8794"/>
                  </a:cubicBezTo>
                  <a:cubicBezTo>
                    <a:pt x="10075" y="8794"/>
                    <a:pt x="9899" y="8737"/>
                    <a:pt x="9754" y="8600"/>
                  </a:cubicBezTo>
                  <a:cubicBezTo>
                    <a:pt x="9387" y="8245"/>
                    <a:pt x="9543" y="7633"/>
                    <a:pt x="9688" y="7145"/>
                  </a:cubicBezTo>
                  <a:cubicBezTo>
                    <a:pt x="10054" y="5945"/>
                    <a:pt x="10210" y="4678"/>
                    <a:pt x="10165" y="3424"/>
                  </a:cubicBezTo>
                  <a:cubicBezTo>
                    <a:pt x="10132" y="2557"/>
                    <a:pt x="9977" y="1646"/>
                    <a:pt x="9466" y="935"/>
                  </a:cubicBezTo>
                  <a:cubicBezTo>
                    <a:pt x="9068" y="391"/>
                    <a:pt x="8395" y="1"/>
                    <a:pt x="7734" y="1"/>
                  </a:cubicBezTo>
                  <a:close/>
                </a:path>
              </a:pathLst>
            </a:custGeom>
            <a:solidFill>
              <a:srgbClr val="536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a:off x="8305203" y="2676797"/>
              <a:ext cx="24282" cy="2068635"/>
            </a:xfrm>
            <a:custGeom>
              <a:rect b="b" l="l" r="r" t="t"/>
              <a:pathLst>
                <a:path extrusionOk="0" h="15164" w="178">
                  <a:moveTo>
                    <a:pt x="89" y="1"/>
                  </a:moveTo>
                  <a:cubicBezTo>
                    <a:pt x="45" y="1"/>
                    <a:pt x="0" y="45"/>
                    <a:pt x="0" y="90"/>
                  </a:cubicBezTo>
                  <a:lnTo>
                    <a:pt x="0" y="15075"/>
                  </a:lnTo>
                  <a:cubicBezTo>
                    <a:pt x="0" y="15131"/>
                    <a:pt x="45" y="15164"/>
                    <a:pt x="89" y="15164"/>
                  </a:cubicBezTo>
                  <a:cubicBezTo>
                    <a:pt x="144" y="15164"/>
                    <a:pt x="178" y="15131"/>
                    <a:pt x="178" y="15075"/>
                  </a:cubicBezTo>
                  <a:lnTo>
                    <a:pt x="178" y="90"/>
                  </a:lnTo>
                  <a:cubicBezTo>
                    <a:pt x="178" y="45"/>
                    <a:pt x="144" y="1"/>
                    <a:pt x="89" y="1"/>
                  </a:cubicBezTo>
                  <a:close/>
                </a:path>
              </a:pathLst>
            </a:custGeom>
            <a:solidFill>
              <a:srgbClr val="9A80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8574903" y="3305417"/>
              <a:ext cx="281975" cy="268742"/>
            </a:xfrm>
            <a:custGeom>
              <a:rect b="b" l="l" r="r" t="t"/>
              <a:pathLst>
                <a:path extrusionOk="0" h="1970" w="2067">
                  <a:moveTo>
                    <a:pt x="1972" y="0"/>
                  </a:moveTo>
                  <a:cubicBezTo>
                    <a:pt x="1950" y="0"/>
                    <a:pt x="1928" y="8"/>
                    <a:pt x="1911" y="25"/>
                  </a:cubicBezTo>
                  <a:lnTo>
                    <a:pt x="45" y="1824"/>
                  </a:lnTo>
                  <a:cubicBezTo>
                    <a:pt x="1" y="1858"/>
                    <a:pt x="1" y="1913"/>
                    <a:pt x="33" y="1947"/>
                  </a:cubicBezTo>
                  <a:cubicBezTo>
                    <a:pt x="56" y="1969"/>
                    <a:pt x="78" y="1969"/>
                    <a:pt x="100" y="1969"/>
                  </a:cubicBezTo>
                  <a:cubicBezTo>
                    <a:pt x="122" y="1969"/>
                    <a:pt x="145" y="1969"/>
                    <a:pt x="167" y="1947"/>
                  </a:cubicBezTo>
                  <a:lnTo>
                    <a:pt x="2033" y="147"/>
                  </a:lnTo>
                  <a:cubicBezTo>
                    <a:pt x="2067" y="114"/>
                    <a:pt x="2067" y="59"/>
                    <a:pt x="2033" y="25"/>
                  </a:cubicBezTo>
                  <a:cubicBezTo>
                    <a:pt x="2017" y="8"/>
                    <a:pt x="1994" y="0"/>
                    <a:pt x="1972" y="0"/>
                  </a:cubicBezTo>
                  <a:close/>
                </a:path>
              </a:pathLst>
            </a:custGeom>
            <a:solidFill>
              <a:srgbClr val="9A80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a:off x="8329349" y="3650831"/>
              <a:ext cx="153197" cy="159745"/>
            </a:xfrm>
            <a:custGeom>
              <a:rect b="b" l="l" r="r" t="t"/>
              <a:pathLst>
                <a:path extrusionOk="0" h="1171" w="1123">
                  <a:moveTo>
                    <a:pt x="1019" y="1"/>
                  </a:moveTo>
                  <a:cubicBezTo>
                    <a:pt x="995" y="1"/>
                    <a:pt x="973" y="9"/>
                    <a:pt x="956" y="26"/>
                  </a:cubicBezTo>
                  <a:lnTo>
                    <a:pt x="34" y="1015"/>
                  </a:lnTo>
                  <a:cubicBezTo>
                    <a:pt x="1" y="1059"/>
                    <a:pt x="1" y="1114"/>
                    <a:pt x="45" y="1148"/>
                  </a:cubicBezTo>
                  <a:cubicBezTo>
                    <a:pt x="56" y="1159"/>
                    <a:pt x="78" y="1170"/>
                    <a:pt x="101" y="1170"/>
                  </a:cubicBezTo>
                  <a:cubicBezTo>
                    <a:pt x="123" y="1170"/>
                    <a:pt x="145" y="1159"/>
                    <a:pt x="167" y="1136"/>
                  </a:cubicBezTo>
                  <a:lnTo>
                    <a:pt x="1090" y="148"/>
                  </a:lnTo>
                  <a:cubicBezTo>
                    <a:pt x="1123" y="114"/>
                    <a:pt x="1123" y="59"/>
                    <a:pt x="1090" y="26"/>
                  </a:cubicBezTo>
                  <a:cubicBezTo>
                    <a:pt x="1067" y="9"/>
                    <a:pt x="1042" y="1"/>
                    <a:pt x="1019" y="1"/>
                  </a:cubicBezTo>
                  <a:close/>
                </a:path>
              </a:pathLst>
            </a:custGeom>
            <a:solidFill>
              <a:srgbClr val="9A80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8329349" y="4015208"/>
              <a:ext cx="485101" cy="431761"/>
            </a:xfrm>
            <a:custGeom>
              <a:rect b="b" l="l" r="r" t="t"/>
              <a:pathLst>
                <a:path extrusionOk="0" h="3165" w="3556">
                  <a:moveTo>
                    <a:pt x="3448" y="1"/>
                  </a:moveTo>
                  <a:cubicBezTo>
                    <a:pt x="3428" y="1"/>
                    <a:pt x="3407" y="7"/>
                    <a:pt x="3389" y="21"/>
                  </a:cubicBezTo>
                  <a:cubicBezTo>
                    <a:pt x="2267" y="998"/>
                    <a:pt x="1134" y="2010"/>
                    <a:pt x="45" y="3009"/>
                  </a:cubicBezTo>
                  <a:cubicBezTo>
                    <a:pt x="1" y="3042"/>
                    <a:pt x="1" y="3109"/>
                    <a:pt x="34" y="3143"/>
                  </a:cubicBezTo>
                  <a:cubicBezTo>
                    <a:pt x="56" y="3165"/>
                    <a:pt x="78" y="3165"/>
                    <a:pt x="101" y="3165"/>
                  </a:cubicBezTo>
                  <a:cubicBezTo>
                    <a:pt x="123" y="3165"/>
                    <a:pt x="145" y="3165"/>
                    <a:pt x="167" y="3143"/>
                  </a:cubicBezTo>
                  <a:cubicBezTo>
                    <a:pt x="1256" y="2143"/>
                    <a:pt x="2389" y="1132"/>
                    <a:pt x="3511" y="166"/>
                  </a:cubicBezTo>
                  <a:cubicBezTo>
                    <a:pt x="3544" y="132"/>
                    <a:pt x="3556" y="77"/>
                    <a:pt x="3522" y="32"/>
                  </a:cubicBezTo>
                  <a:cubicBezTo>
                    <a:pt x="3503" y="13"/>
                    <a:pt x="3476" y="1"/>
                    <a:pt x="3448" y="1"/>
                  </a:cubicBezTo>
                  <a:close/>
                </a:path>
              </a:pathLst>
            </a:custGeom>
            <a:solidFill>
              <a:srgbClr val="9A80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a:off x="7852019" y="3526553"/>
              <a:ext cx="466821" cy="596144"/>
            </a:xfrm>
            <a:custGeom>
              <a:rect b="b" l="l" r="r" t="t"/>
              <a:pathLst>
                <a:path extrusionOk="0" h="4370" w="3422">
                  <a:moveTo>
                    <a:pt x="103" y="0"/>
                  </a:moveTo>
                  <a:cubicBezTo>
                    <a:pt x="83" y="0"/>
                    <a:pt x="63" y="6"/>
                    <a:pt x="45" y="15"/>
                  </a:cubicBezTo>
                  <a:cubicBezTo>
                    <a:pt x="12" y="48"/>
                    <a:pt x="0" y="104"/>
                    <a:pt x="34" y="148"/>
                  </a:cubicBezTo>
                  <a:cubicBezTo>
                    <a:pt x="1111" y="1526"/>
                    <a:pt x="2200" y="2925"/>
                    <a:pt x="3244" y="4336"/>
                  </a:cubicBezTo>
                  <a:cubicBezTo>
                    <a:pt x="3266" y="4358"/>
                    <a:pt x="3288" y="4370"/>
                    <a:pt x="3311" y="4370"/>
                  </a:cubicBezTo>
                  <a:cubicBezTo>
                    <a:pt x="3333" y="4370"/>
                    <a:pt x="3355" y="4358"/>
                    <a:pt x="3367" y="4347"/>
                  </a:cubicBezTo>
                  <a:cubicBezTo>
                    <a:pt x="3411" y="4325"/>
                    <a:pt x="3422" y="4269"/>
                    <a:pt x="3389" y="4225"/>
                  </a:cubicBezTo>
                  <a:cubicBezTo>
                    <a:pt x="2333" y="2825"/>
                    <a:pt x="1256" y="1415"/>
                    <a:pt x="167" y="37"/>
                  </a:cubicBezTo>
                  <a:cubicBezTo>
                    <a:pt x="154" y="11"/>
                    <a:pt x="130" y="0"/>
                    <a:pt x="103" y="0"/>
                  </a:cubicBezTo>
                  <a:close/>
                </a:path>
              </a:pathLst>
            </a:custGeom>
            <a:solidFill>
              <a:srgbClr val="9A80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2"/>
            <p:cNvSpPr/>
            <p:nvPr/>
          </p:nvSpPr>
          <p:spPr>
            <a:xfrm>
              <a:off x="7835376" y="1350800"/>
              <a:ext cx="1570165" cy="2824252"/>
            </a:xfrm>
            <a:custGeom>
              <a:rect b="b" l="l" r="r" t="t"/>
              <a:pathLst>
                <a:path extrusionOk="0" h="20703" w="11510">
                  <a:moveTo>
                    <a:pt x="6288" y="0"/>
                  </a:moveTo>
                  <a:cubicBezTo>
                    <a:pt x="1733" y="4199"/>
                    <a:pt x="1" y="11042"/>
                    <a:pt x="2055" y="16808"/>
                  </a:cubicBezTo>
                  <a:cubicBezTo>
                    <a:pt x="2411" y="17808"/>
                    <a:pt x="2889" y="18796"/>
                    <a:pt x="3655" y="19563"/>
                  </a:cubicBezTo>
                  <a:cubicBezTo>
                    <a:pt x="4467" y="20362"/>
                    <a:pt x="5285" y="20703"/>
                    <a:pt x="6060" y="20703"/>
                  </a:cubicBezTo>
                  <a:cubicBezTo>
                    <a:pt x="7299" y="20703"/>
                    <a:pt x="8425" y="19832"/>
                    <a:pt x="9231" y="18574"/>
                  </a:cubicBezTo>
                  <a:cubicBezTo>
                    <a:pt x="10898" y="15975"/>
                    <a:pt x="11509" y="13009"/>
                    <a:pt x="11009" y="9976"/>
                  </a:cubicBezTo>
                  <a:cubicBezTo>
                    <a:pt x="10398" y="6332"/>
                    <a:pt x="8454" y="3033"/>
                    <a:pt x="6288" y="0"/>
                  </a:cubicBezTo>
                  <a:close/>
                </a:path>
              </a:pathLst>
            </a:custGeom>
            <a:solidFill>
              <a:srgbClr val="A2B9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2"/>
            <p:cNvSpPr/>
            <p:nvPr/>
          </p:nvSpPr>
          <p:spPr>
            <a:xfrm>
              <a:off x="8668896" y="1702353"/>
              <a:ext cx="48565" cy="3058208"/>
            </a:xfrm>
            <a:custGeom>
              <a:rect b="b" l="l" r="r" t="t"/>
              <a:pathLst>
                <a:path extrusionOk="0" h="22418" w="356">
                  <a:moveTo>
                    <a:pt x="178" y="0"/>
                  </a:moveTo>
                  <a:cubicBezTo>
                    <a:pt x="78" y="0"/>
                    <a:pt x="0" y="79"/>
                    <a:pt x="0" y="178"/>
                  </a:cubicBezTo>
                  <a:lnTo>
                    <a:pt x="0" y="22240"/>
                  </a:lnTo>
                  <a:cubicBezTo>
                    <a:pt x="0" y="22341"/>
                    <a:pt x="78" y="22418"/>
                    <a:pt x="178" y="22418"/>
                  </a:cubicBezTo>
                  <a:cubicBezTo>
                    <a:pt x="278" y="22418"/>
                    <a:pt x="356" y="22341"/>
                    <a:pt x="356" y="22240"/>
                  </a:cubicBezTo>
                  <a:lnTo>
                    <a:pt x="356" y="178"/>
                  </a:lnTo>
                  <a:cubicBezTo>
                    <a:pt x="356" y="79"/>
                    <a:pt x="278" y="0"/>
                    <a:pt x="178" y="0"/>
                  </a:cubicBezTo>
                  <a:close/>
                </a:path>
              </a:pathLst>
            </a:custGeom>
            <a:solidFill>
              <a:srgbClr val="9A80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2"/>
            <p:cNvSpPr/>
            <p:nvPr/>
          </p:nvSpPr>
          <p:spPr>
            <a:xfrm>
              <a:off x="8662757" y="2060317"/>
              <a:ext cx="369964" cy="619745"/>
            </a:xfrm>
            <a:custGeom>
              <a:rect b="b" l="l" r="r" t="t"/>
              <a:pathLst>
                <a:path extrusionOk="0" h="4543" w="2712">
                  <a:moveTo>
                    <a:pt x="2518" y="1"/>
                  </a:moveTo>
                  <a:cubicBezTo>
                    <a:pt x="2451" y="1"/>
                    <a:pt x="2387" y="36"/>
                    <a:pt x="2356" y="98"/>
                  </a:cubicBezTo>
                  <a:cubicBezTo>
                    <a:pt x="1611" y="1487"/>
                    <a:pt x="834" y="2898"/>
                    <a:pt x="56" y="4275"/>
                  </a:cubicBezTo>
                  <a:cubicBezTo>
                    <a:pt x="1" y="4364"/>
                    <a:pt x="34" y="4475"/>
                    <a:pt x="123" y="4520"/>
                  </a:cubicBezTo>
                  <a:cubicBezTo>
                    <a:pt x="145" y="4530"/>
                    <a:pt x="179" y="4542"/>
                    <a:pt x="212" y="4542"/>
                  </a:cubicBezTo>
                  <a:cubicBezTo>
                    <a:pt x="268" y="4542"/>
                    <a:pt x="334" y="4508"/>
                    <a:pt x="367" y="4453"/>
                  </a:cubicBezTo>
                  <a:cubicBezTo>
                    <a:pt x="1145" y="3064"/>
                    <a:pt x="1922" y="1664"/>
                    <a:pt x="2667" y="265"/>
                  </a:cubicBezTo>
                  <a:cubicBezTo>
                    <a:pt x="2711" y="176"/>
                    <a:pt x="2678" y="65"/>
                    <a:pt x="2600" y="20"/>
                  </a:cubicBezTo>
                  <a:cubicBezTo>
                    <a:pt x="2574" y="7"/>
                    <a:pt x="2546" y="1"/>
                    <a:pt x="2518" y="1"/>
                  </a:cubicBezTo>
                  <a:close/>
                </a:path>
              </a:pathLst>
            </a:custGeom>
            <a:solidFill>
              <a:srgbClr val="9A80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2"/>
            <p:cNvSpPr/>
            <p:nvPr/>
          </p:nvSpPr>
          <p:spPr>
            <a:xfrm>
              <a:off x="8162781" y="2489220"/>
              <a:ext cx="539531" cy="651530"/>
            </a:xfrm>
            <a:custGeom>
              <a:rect b="b" l="l" r="r" t="t"/>
              <a:pathLst>
                <a:path extrusionOk="0" h="4776" w="3955">
                  <a:moveTo>
                    <a:pt x="205" y="1"/>
                  </a:moveTo>
                  <a:cubicBezTo>
                    <a:pt x="170" y="1"/>
                    <a:pt x="133" y="10"/>
                    <a:pt x="100" y="31"/>
                  </a:cubicBezTo>
                  <a:cubicBezTo>
                    <a:pt x="22" y="87"/>
                    <a:pt x="0" y="198"/>
                    <a:pt x="55" y="276"/>
                  </a:cubicBezTo>
                  <a:cubicBezTo>
                    <a:pt x="1133" y="1842"/>
                    <a:pt x="2333" y="3342"/>
                    <a:pt x="3632" y="4719"/>
                  </a:cubicBezTo>
                  <a:cubicBezTo>
                    <a:pt x="3666" y="4753"/>
                    <a:pt x="3710" y="4775"/>
                    <a:pt x="3765" y="4775"/>
                  </a:cubicBezTo>
                  <a:cubicBezTo>
                    <a:pt x="3810" y="4775"/>
                    <a:pt x="3854" y="4764"/>
                    <a:pt x="3888" y="4731"/>
                  </a:cubicBezTo>
                  <a:cubicBezTo>
                    <a:pt x="3955" y="4664"/>
                    <a:pt x="3955" y="4541"/>
                    <a:pt x="3888" y="4475"/>
                  </a:cubicBezTo>
                  <a:cubicBezTo>
                    <a:pt x="2599" y="3109"/>
                    <a:pt x="1410" y="1631"/>
                    <a:pt x="355" y="76"/>
                  </a:cubicBezTo>
                  <a:cubicBezTo>
                    <a:pt x="321" y="27"/>
                    <a:pt x="264" y="1"/>
                    <a:pt x="205" y="1"/>
                  </a:cubicBezTo>
                  <a:close/>
                </a:path>
              </a:pathLst>
            </a:custGeom>
            <a:solidFill>
              <a:srgbClr val="9A80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 name="Google Shape;50;p2"/>
          <p:cNvSpPr txBox="1"/>
          <p:nvPr>
            <p:ph type="ctrTitle"/>
          </p:nvPr>
        </p:nvSpPr>
        <p:spPr>
          <a:xfrm>
            <a:off x="947375" y="891675"/>
            <a:ext cx="5715000" cy="2896200"/>
          </a:xfrm>
          <a:prstGeom prst="rect">
            <a:avLst/>
          </a:prstGeom>
          <a:effectLst>
            <a:outerShdw rotWithShape="0" algn="bl" dir="3480000" dist="28575">
              <a:schemeClr val="accent6">
                <a:alpha val="85000"/>
              </a:schemeClr>
            </a:outerShdw>
          </a:effectLst>
        </p:spPr>
        <p:txBody>
          <a:bodyPr anchorCtr="0" anchor="b" bIns="91425" lIns="91425" spcFirstLastPara="1" rIns="91425" wrap="square" tIns="91425">
            <a:noAutofit/>
          </a:bodyPr>
          <a:lstStyle>
            <a:lvl1pPr lvl="0" rtl="0" algn="l">
              <a:spcBef>
                <a:spcPts val="0"/>
              </a:spcBef>
              <a:spcAft>
                <a:spcPts val="0"/>
              </a:spcAft>
              <a:buSzPts val="5200"/>
              <a:buNone/>
              <a:defRPr sz="6000">
                <a:latin typeface="Freckle Face"/>
                <a:ea typeface="Freckle Face"/>
                <a:cs typeface="Freckle Face"/>
                <a:sym typeface="Freckle Face"/>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51" name="Google Shape;51;p2"/>
          <p:cNvSpPr txBox="1"/>
          <p:nvPr>
            <p:ph idx="1" type="subTitle"/>
          </p:nvPr>
        </p:nvSpPr>
        <p:spPr>
          <a:xfrm>
            <a:off x="981300" y="4011775"/>
            <a:ext cx="4265100" cy="234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800"/>
              <a:buNone/>
              <a:defRPr>
                <a:solidFill>
                  <a:schemeClr val="lt1"/>
                </a:solidFill>
                <a:latin typeface="Coda"/>
                <a:ea typeface="Coda"/>
                <a:cs typeface="Coda"/>
                <a:sym typeface="Coda"/>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217" name="Shape 217"/>
        <p:cNvGrpSpPr/>
        <p:nvPr/>
      </p:nvGrpSpPr>
      <p:grpSpPr>
        <a:xfrm>
          <a:off x="0" y="0"/>
          <a:ext cx="0" cy="0"/>
          <a:chOff x="0" y="0"/>
          <a:chExt cx="0" cy="0"/>
        </a:xfrm>
      </p:grpSpPr>
      <p:sp>
        <p:nvSpPr>
          <p:cNvPr id="218" name="Google Shape;218;p11"/>
          <p:cNvSpPr txBox="1"/>
          <p:nvPr>
            <p:ph hasCustomPrompt="1" type="title"/>
          </p:nvPr>
        </p:nvSpPr>
        <p:spPr>
          <a:xfrm>
            <a:off x="1655550" y="1538952"/>
            <a:ext cx="5832900" cy="1142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2000"/>
              <a:buNone/>
              <a:defRPr sz="12000">
                <a:solidFill>
                  <a:schemeClr val="lt1"/>
                </a:solidFill>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219" name="Google Shape;219;p11"/>
          <p:cNvSpPr txBox="1"/>
          <p:nvPr>
            <p:ph idx="1" type="subTitle"/>
          </p:nvPr>
        </p:nvSpPr>
        <p:spPr>
          <a:xfrm>
            <a:off x="2863200" y="3131077"/>
            <a:ext cx="3417600" cy="633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220" name="Google Shape;220;p11"/>
          <p:cNvSpPr/>
          <p:nvPr/>
        </p:nvSpPr>
        <p:spPr>
          <a:xfrm>
            <a:off x="0" y="4698600"/>
            <a:ext cx="9144000" cy="444900"/>
          </a:xfrm>
          <a:prstGeom prst="rect">
            <a:avLst/>
          </a:prstGeom>
          <a:gradFill>
            <a:gsLst>
              <a:gs pos="0">
                <a:srgbClr val="B0BEE8"/>
              </a:gs>
              <a:gs pos="100000">
                <a:srgbClr val="E5D8E8"/>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1" name="Google Shape;221;p11"/>
          <p:cNvGrpSpPr/>
          <p:nvPr/>
        </p:nvGrpSpPr>
        <p:grpSpPr>
          <a:xfrm>
            <a:off x="8" y="-97213"/>
            <a:ext cx="8975216" cy="1376703"/>
            <a:chOff x="8" y="-97213"/>
            <a:chExt cx="8975216" cy="1376703"/>
          </a:xfrm>
        </p:grpSpPr>
        <p:sp>
          <p:nvSpPr>
            <p:cNvPr id="222" name="Google Shape;222;p11"/>
            <p:cNvSpPr/>
            <p:nvPr/>
          </p:nvSpPr>
          <p:spPr>
            <a:xfrm>
              <a:off x="3611080" y="-97213"/>
              <a:ext cx="2584138" cy="1022305"/>
            </a:xfrm>
            <a:custGeom>
              <a:rect b="b" l="l" r="r" t="t"/>
              <a:pathLst>
                <a:path extrusionOk="0" h="7458" w="18852">
                  <a:moveTo>
                    <a:pt x="14507" y="1"/>
                  </a:moveTo>
                  <a:cubicBezTo>
                    <a:pt x="13965" y="1"/>
                    <a:pt x="13424" y="367"/>
                    <a:pt x="13064" y="799"/>
                  </a:cubicBezTo>
                  <a:cubicBezTo>
                    <a:pt x="12153" y="1877"/>
                    <a:pt x="11909" y="3343"/>
                    <a:pt x="11686" y="4743"/>
                  </a:cubicBezTo>
                  <a:cubicBezTo>
                    <a:pt x="11709" y="4353"/>
                    <a:pt x="11731" y="3954"/>
                    <a:pt x="11608" y="3576"/>
                  </a:cubicBezTo>
                  <a:cubicBezTo>
                    <a:pt x="11475" y="3210"/>
                    <a:pt x="11175" y="2876"/>
                    <a:pt x="10786" y="2832"/>
                  </a:cubicBezTo>
                  <a:cubicBezTo>
                    <a:pt x="10760" y="2829"/>
                    <a:pt x="10733" y="2828"/>
                    <a:pt x="10707" y="2828"/>
                  </a:cubicBezTo>
                  <a:cubicBezTo>
                    <a:pt x="10336" y="2828"/>
                    <a:pt x="9985" y="3111"/>
                    <a:pt x="9809" y="3443"/>
                  </a:cubicBezTo>
                  <a:cubicBezTo>
                    <a:pt x="9620" y="3798"/>
                    <a:pt x="9576" y="4220"/>
                    <a:pt x="9542" y="4620"/>
                  </a:cubicBezTo>
                  <a:cubicBezTo>
                    <a:pt x="9398" y="3998"/>
                    <a:pt x="9542" y="3176"/>
                    <a:pt x="8976" y="2865"/>
                  </a:cubicBezTo>
                  <a:cubicBezTo>
                    <a:pt x="8872" y="2808"/>
                    <a:pt x="8758" y="2782"/>
                    <a:pt x="8642" y="2782"/>
                  </a:cubicBezTo>
                  <a:cubicBezTo>
                    <a:pt x="8374" y="2782"/>
                    <a:pt x="8096" y="2919"/>
                    <a:pt x="7909" y="3121"/>
                  </a:cubicBezTo>
                  <a:cubicBezTo>
                    <a:pt x="7643" y="3410"/>
                    <a:pt x="7520" y="3798"/>
                    <a:pt x="7398" y="4176"/>
                  </a:cubicBezTo>
                  <a:cubicBezTo>
                    <a:pt x="7332" y="3554"/>
                    <a:pt x="7243" y="2943"/>
                    <a:pt x="7132" y="2343"/>
                  </a:cubicBezTo>
                  <a:cubicBezTo>
                    <a:pt x="6987" y="1499"/>
                    <a:pt x="6732" y="554"/>
                    <a:pt x="5977" y="166"/>
                  </a:cubicBezTo>
                  <a:cubicBezTo>
                    <a:pt x="5759" y="53"/>
                    <a:pt x="5519" y="2"/>
                    <a:pt x="5276" y="2"/>
                  </a:cubicBezTo>
                  <a:cubicBezTo>
                    <a:pt x="4798" y="2"/>
                    <a:pt x="4308" y="201"/>
                    <a:pt x="3955" y="532"/>
                  </a:cubicBezTo>
                  <a:cubicBezTo>
                    <a:pt x="3422" y="1021"/>
                    <a:pt x="3143" y="1743"/>
                    <a:pt x="3044" y="2465"/>
                  </a:cubicBezTo>
                  <a:cubicBezTo>
                    <a:pt x="2782" y="1984"/>
                    <a:pt x="2229" y="1654"/>
                    <a:pt x="1673" y="1654"/>
                  </a:cubicBezTo>
                  <a:cubicBezTo>
                    <a:pt x="1663" y="1654"/>
                    <a:pt x="1654" y="1654"/>
                    <a:pt x="1644" y="1654"/>
                  </a:cubicBezTo>
                  <a:cubicBezTo>
                    <a:pt x="1077" y="1654"/>
                    <a:pt x="533" y="1988"/>
                    <a:pt x="255" y="2476"/>
                  </a:cubicBezTo>
                  <a:cubicBezTo>
                    <a:pt x="22" y="2909"/>
                    <a:pt x="0" y="3420"/>
                    <a:pt x="55" y="3898"/>
                  </a:cubicBezTo>
                  <a:cubicBezTo>
                    <a:pt x="156" y="4998"/>
                    <a:pt x="644" y="6198"/>
                    <a:pt x="1455" y="6975"/>
                  </a:cubicBezTo>
                  <a:cubicBezTo>
                    <a:pt x="1600" y="7120"/>
                    <a:pt x="1788" y="7220"/>
                    <a:pt x="2000" y="7286"/>
                  </a:cubicBezTo>
                  <a:cubicBezTo>
                    <a:pt x="2314" y="7386"/>
                    <a:pt x="2682" y="7415"/>
                    <a:pt x="3056" y="7415"/>
                  </a:cubicBezTo>
                  <a:cubicBezTo>
                    <a:pt x="3554" y="7415"/>
                    <a:pt x="4064" y="7364"/>
                    <a:pt x="4476" y="7364"/>
                  </a:cubicBezTo>
                  <a:lnTo>
                    <a:pt x="8798" y="7364"/>
                  </a:lnTo>
                  <a:cubicBezTo>
                    <a:pt x="10279" y="7364"/>
                    <a:pt x="11810" y="7458"/>
                    <a:pt x="13321" y="7458"/>
                  </a:cubicBezTo>
                  <a:cubicBezTo>
                    <a:pt x="14076" y="7458"/>
                    <a:pt x="14826" y="7435"/>
                    <a:pt x="15563" y="7364"/>
                  </a:cubicBezTo>
                  <a:cubicBezTo>
                    <a:pt x="17096" y="7209"/>
                    <a:pt x="18518" y="6142"/>
                    <a:pt x="18785" y="4553"/>
                  </a:cubicBezTo>
                  <a:cubicBezTo>
                    <a:pt x="18851" y="4165"/>
                    <a:pt x="18841" y="3709"/>
                    <a:pt x="18562" y="3410"/>
                  </a:cubicBezTo>
                  <a:cubicBezTo>
                    <a:pt x="18359" y="3185"/>
                    <a:pt x="18080" y="3103"/>
                    <a:pt x="17779" y="3103"/>
                  </a:cubicBezTo>
                  <a:cubicBezTo>
                    <a:pt x="17439" y="3103"/>
                    <a:pt x="17070" y="3208"/>
                    <a:pt x="16752" y="3331"/>
                  </a:cubicBezTo>
                  <a:cubicBezTo>
                    <a:pt x="16072" y="3600"/>
                    <a:pt x="15337" y="4015"/>
                    <a:pt x="14952" y="4608"/>
                  </a:cubicBezTo>
                  <a:lnTo>
                    <a:pt x="14952" y="4608"/>
                  </a:lnTo>
                  <a:lnTo>
                    <a:pt x="15452" y="3087"/>
                  </a:lnTo>
                  <a:cubicBezTo>
                    <a:pt x="15630" y="2543"/>
                    <a:pt x="15807" y="1976"/>
                    <a:pt x="15775" y="1410"/>
                  </a:cubicBezTo>
                  <a:cubicBezTo>
                    <a:pt x="15730" y="843"/>
                    <a:pt x="15419" y="255"/>
                    <a:pt x="14886" y="65"/>
                  </a:cubicBezTo>
                  <a:cubicBezTo>
                    <a:pt x="14761" y="21"/>
                    <a:pt x="14634" y="1"/>
                    <a:pt x="14507" y="1"/>
                  </a:cubicBezTo>
                  <a:close/>
                </a:path>
              </a:pathLst>
            </a:custGeom>
            <a:solidFill>
              <a:srgbClr val="FFFFFF">
                <a:alpha val="656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1"/>
            <p:cNvSpPr/>
            <p:nvPr/>
          </p:nvSpPr>
          <p:spPr>
            <a:xfrm>
              <a:off x="8" y="575062"/>
              <a:ext cx="1781838" cy="704428"/>
            </a:xfrm>
            <a:custGeom>
              <a:rect b="b" l="l" r="r" t="t"/>
              <a:pathLst>
                <a:path extrusionOk="0" h="5139" w="12999">
                  <a:moveTo>
                    <a:pt x="3629" y="1"/>
                  </a:moveTo>
                  <a:cubicBezTo>
                    <a:pt x="3301" y="1"/>
                    <a:pt x="2966" y="139"/>
                    <a:pt x="2723" y="360"/>
                  </a:cubicBezTo>
                  <a:cubicBezTo>
                    <a:pt x="2356" y="704"/>
                    <a:pt x="2167" y="1204"/>
                    <a:pt x="2101" y="1703"/>
                  </a:cubicBezTo>
                  <a:cubicBezTo>
                    <a:pt x="1901" y="1360"/>
                    <a:pt x="1523" y="1137"/>
                    <a:pt x="1134" y="1137"/>
                  </a:cubicBezTo>
                  <a:cubicBezTo>
                    <a:pt x="745" y="1137"/>
                    <a:pt x="356" y="1370"/>
                    <a:pt x="179" y="1703"/>
                  </a:cubicBezTo>
                  <a:cubicBezTo>
                    <a:pt x="12" y="2004"/>
                    <a:pt x="1" y="2359"/>
                    <a:pt x="35" y="2693"/>
                  </a:cubicBezTo>
                  <a:cubicBezTo>
                    <a:pt x="101" y="3448"/>
                    <a:pt x="445" y="4270"/>
                    <a:pt x="1001" y="4814"/>
                  </a:cubicBezTo>
                  <a:cubicBezTo>
                    <a:pt x="1101" y="4914"/>
                    <a:pt x="1223" y="4981"/>
                    <a:pt x="1368" y="5025"/>
                  </a:cubicBezTo>
                  <a:cubicBezTo>
                    <a:pt x="1575" y="5093"/>
                    <a:pt x="1813" y="5113"/>
                    <a:pt x="2057" y="5113"/>
                  </a:cubicBezTo>
                  <a:cubicBezTo>
                    <a:pt x="2413" y="5113"/>
                    <a:pt x="2781" y="5070"/>
                    <a:pt x="3078" y="5070"/>
                  </a:cubicBezTo>
                  <a:lnTo>
                    <a:pt x="6056" y="5070"/>
                  </a:lnTo>
                  <a:cubicBezTo>
                    <a:pt x="7078" y="5070"/>
                    <a:pt x="8134" y="5139"/>
                    <a:pt x="9176" y="5139"/>
                  </a:cubicBezTo>
                  <a:cubicBezTo>
                    <a:pt x="9697" y="5139"/>
                    <a:pt x="10214" y="5122"/>
                    <a:pt x="10721" y="5070"/>
                  </a:cubicBezTo>
                  <a:cubicBezTo>
                    <a:pt x="11788" y="4969"/>
                    <a:pt x="12754" y="4236"/>
                    <a:pt x="12943" y="3148"/>
                  </a:cubicBezTo>
                  <a:cubicBezTo>
                    <a:pt x="12998" y="2870"/>
                    <a:pt x="12987" y="2559"/>
                    <a:pt x="12798" y="2348"/>
                  </a:cubicBezTo>
                  <a:cubicBezTo>
                    <a:pt x="12657" y="2196"/>
                    <a:pt x="12464" y="2141"/>
                    <a:pt x="12255" y="2141"/>
                  </a:cubicBezTo>
                  <a:cubicBezTo>
                    <a:pt x="12021" y="2141"/>
                    <a:pt x="11766" y="2210"/>
                    <a:pt x="11543" y="2293"/>
                  </a:cubicBezTo>
                  <a:cubicBezTo>
                    <a:pt x="11076" y="2483"/>
                    <a:pt x="10569" y="2768"/>
                    <a:pt x="10305" y="3178"/>
                  </a:cubicBezTo>
                  <a:lnTo>
                    <a:pt x="10305" y="3178"/>
                  </a:lnTo>
                  <a:cubicBezTo>
                    <a:pt x="10421" y="2825"/>
                    <a:pt x="10538" y="2475"/>
                    <a:pt x="10655" y="2126"/>
                  </a:cubicBezTo>
                  <a:cubicBezTo>
                    <a:pt x="10776" y="1748"/>
                    <a:pt x="10899" y="1370"/>
                    <a:pt x="10865" y="970"/>
                  </a:cubicBezTo>
                  <a:cubicBezTo>
                    <a:pt x="10843" y="582"/>
                    <a:pt x="10632" y="170"/>
                    <a:pt x="10255" y="49"/>
                  </a:cubicBezTo>
                  <a:cubicBezTo>
                    <a:pt x="10166" y="16"/>
                    <a:pt x="10076" y="1"/>
                    <a:pt x="9986" y="1"/>
                  </a:cubicBezTo>
                  <a:cubicBezTo>
                    <a:pt x="9615" y="1"/>
                    <a:pt x="9249" y="253"/>
                    <a:pt x="8999" y="548"/>
                  </a:cubicBezTo>
                  <a:cubicBezTo>
                    <a:pt x="8377" y="1293"/>
                    <a:pt x="8199" y="2303"/>
                    <a:pt x="8055" y="3270"/>
                  </a:cubicBezTo>
                  <a:cubicBezTo>
                    <a:pt x="8066" y="3004"/>
                    <a:pt x="8077" y="2725"/>
                    <a:pt x="7999" y="2470"/>
                  </a:cubicBezTo>
                  <a:cubicBezTo>
                    <a:pt x="7910" y="2214"/>
                    <a:pt x="7700" y="1982"/>
                    <a:pt x="7433" y="1948"/>
                  </a:cubicBezTo>
                  <a:cubicBezTo>
                    <a:pt x="7419" y="1947"/>
                    <a:pt x="7405" y="1946"/>
                    <a:pt x="7391" y="1946"/>
                  </a:cubicBezTo>
                  <a:cubicBezTo>
                    <a:pt x="7128" y="1946"/>
                    <a:pt x="6881" y="2138"/>
                    <a:pt x="6755" y="2370"/>
                  </a:cubicBezTo>
                  <a:cubicBezTo>
                    <a:pt x="6633" y="2614"/>
                    <a:pt x="6599" y="2903"/>
                    <a:pt x="6577" y="3181"/>
                  </a:cubicBezTo>
                  <a:cubicBezTo>
                    <a:pt x="6478" y="2759"/>
                    <a:pt x="6567" y="2182"/>
                    <a:pt x="6189" y="1970"/>
                  </a:cubicBezTo>
                  <a:cubicBezTo>
                    <a:pt x="6116" y="1934"/>
                    <a:pt x="6036" y="1917"/>
                    <a:pt x="5956" y="1917"/>
                  </a:cubicBezTo>
                  <a:cubicBezTo>
                    <a:pt x="5769" y="1917"/>
                    <a:pt x="5577" y="2008"/>
                    <a:pt x="5444" y="2148"/>
                  </a:cubicBezTo>
                  <a:cubicBezTo>
                    <a:pt x="5266" y="2348"/>
                    <a:pt x="5177" y="2614"/>
                    <a:pt x="5100" y="2870"/>
                  </a:cubicBezTo>
                  <a:cubicBezTo>
                    <a:pt x="5044" y="2448"/>
                    <a:pt x="4989" y="2026"/>
                    <a:pt x="4911" y="1615"/>
                  </a:cubicBezTo>
                  <a:cubicBezTo>
                    <a:pt x="4811" y="1037"/>
                    <a:pt x="4634" y="382"/>
                    <a:pt x="4111" y="115"/>
                  </a:cubicBezTo>
                  <a:cubicBezTo>
                    <a:pt x="3961" y="37"/>
                    <a:pt x="3796" y="1"/>
                    <a:pt x="3629" y="1"/>
                  </a:cubicBezTo>
                  <a:close/>
                </a:path>
              </a:pathLst>
            </a:custGeom>
            <a:solidFill>
              <a:srgbClr val="FFFFFF">
                <a:alpha val="656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11"/>
            <p:cNvSpPr/>
            <p:nvPr/>
          </p:nvSpPr>
          <p:spPr>
            <a:xfrm>
              <a:off x="6796142" y="334852"/>
              <a:ext cx="2179081" cy="862202"/>
            </a:xfrm>
            <a:custGeom>
              <a:rect b="b" l="l" r="r" t="t"/>
              <a:pathLst>
                <a:path extrusionOk="0" h="6290" w="15897">
                  <a:moveTo>
                    <a:pt x="12229" y="0"/>
                  </a:moveTo>
                  <a:cubicBezTo>
                    <a:pt x="11775" y="0"/>
                    <a:pt x="11325" y="308"/>
                    <a:pt x="11020" y="667"/>
                  </a:cubicBezTo>
                  <a:cubicBezTo>
                    <a:pt x="10253" y="1578"/>
                    <a:pt x="10043" y="2822"/>
                    <a:pt x="9853" y="4000"/>
                  </a:cubicBezTo>
                  <a:cubicBezTo>
                    <a:pt x="9876" y="3666"/>
                    <a:pt x="9887" y="3333"/>
                    <a:pt x="9787" y="3022"/>
                  </a:cubicBezTo>
                  <a:cubicBezTo>
                    <a:pt x="9676" y="2711"/>
                    <a:pt x="9421" y="2422"/>
                    <a:pt x="9098" y="2389"/>
                  </a:cubicBezTo>
                  <a:cubicBezTo>
                    <a:pt x="9077" y="2387"/>
                    <a:pt x="9055" y="2386"/>
                    <a:pt x="9034" y="2386"/>
                  </a:cubicBezTo>
                  <a:cubicBezTo>
                    <a:pt x="8715" y="2386"/>
                    <a:pt x="8422" y="2619"/>
                    <a:pt x="8276" y="2900"/>
                  </a:cubicBezTo>
                  <a:cubicBezTo>
                    <a:pt x="8110" y="3200"/>
                    <a:pt x="8076" y="3555"/>
                    <a:pt x="8043" y="3900"/>
                  </a:cubicBezTo>
                  <a:cubicBezTo>
                    <a:pt x="7920" y="3367"/>
                    <a:pt x="8043" y="2678"/>
                    <a:pt x="7565" y="2422"/>
                  </a:cubicBezTo>
                  <a:cubicBezTo>
                    <a:pt x="7476" y="2371"/>
                    <a:pt x="7379" y="2348"/>
                    <a:pt x="7281" y="2348"/>
                  </a:cubicBezTo>
                  <a:cubicBezTo>
                    <a:pt x="7059" y="2348"/>
                    <a:pt x="6830" y="2464"/>
                    <a:pt x="6676" y="2634"/>
                  </a:cubicBezTo>
                  <a:cubicBezTo>
                    <a:pt x="6443" y="2878"/>
                    <a:pt x="6343" y="3200"/>
                    <a:pt x="6243" y="3522"/>
                  </a:cubicBezTo>
                  <a:cubicBezTo>
                    <a:pt x="6177" y="3000"/>
                    <a:pt x="6110" y="2489"/>
                    <a:pt x="6021" y="1978"/>
                  </a:cubicBezTo>
                  <a:cubicBezTo>
                    <a:pt x="5899" y="1267"/>
                    <a:pt x="5676" y="479"/>
                    <a:pt x="5044" y="145"/>
                  </a:cubicBezTo>
                  <a:cubicBezTo>
                    <a:pt x="4856" y="48"/>
                    <a:pt x="4651" y="3"/>
                    <a:pt x="4446" y="3"/>
                  </a:cubicBezTo>
                  <a:cubicBezTo>
                    <a:pt x="4043" y="3"/>
                    <a:pt x="3634" y="173"/>
                    <a:pt x="3333" y="445"/>
                  </a:cubicBezTo>
                  <a:cubicBezTo>
                    <a:pt x="2889" y="867"/>
                    <a:pt x="2655" y="1478"/>
                    <a:pt x="2566" y="2078"/>
                  </a:cubicBezTo>
                  <a:cubicBezTo>
                    <a:pt x="2333" y="1667"/>
                    <a:pt x="1867" y="1390"/>
                    <a:pt x="1388" y="1390"/>
                  </a:cubicBezTo>
                  <a:cubicBezTo>
                    <a:pt x="911" y="1390"/>
                    <a:pt x="445" y="1678"/>
                    <a:pt x="222" y="2089"/>
                  </a:cubicBezTo>
                  <a:cubicBezTo>
                    <a:pt x="23" y="2456"/>
                    <a:pt x="0" y="2889"/>
                    <a:pt x="45" y="3289"/>
                  </a:cubicBezTo>
                  <a:cubicBezTo>
                    <a:pt x="134" y="4222"/>
                    <a:pt x="544" y="5233"/>
                    <a:pt x="1222" y="5888"/>
                  </a:cubicBezTo>
                  <a:cubicBezTo>
                    <a:pt x="1356" y="6011"/>
                    <a:pt x="1511" y="6088"/>
                    <a:pt x="1677" y="6144"/>
                  </a:cubicBezTo>
                  <a:cubicBezTo>
                    <a:pt x="1944" y="6230"/>
                    <a:pt x="2255" y="6254"/>
                    <a:pt x="2572" y="6254"/>
                  </a:cubicBezTo>
                  <a:cubicBezTo>
                    <a:pt x="2993" y="6254"/>
                    <a:pt x="3423" y="6211"/>
                    <a:pt x="3766" y="6211"/>
                  </a:cubicBezTo>
                  <a:lnTo>
                    <a:pt x="7421" y="6211"/>
                  </a:lnTo>
                  <a:cubicBezTo>
                    <a:pt x="8665" y="6211"/>
                    <a:pt x="9954" y="6290"/>
                    <a:pt x="11227" y="6290"/>
                  </a:cubicBezTo>
                  <a:cubicBezTo>
                    <a:pt x="11864" y="6290"/>
                    <a:pt x="12497" y="6270"/>
                    <a:pt x="13119" y="6211"/>
                  </a:cubicBezTo>
                  <a:cubicBezTo>
                    <a:pt x="14420" y="6088"/>
                    <a:pt x="15608" y="5177"/>
                    <a:pt x="15841" y="3844"/>
                  </a:cubicBezTo>
                  <a:cubicBezTo>
                    <a:pt x="15897" y="3511"/>
                    <a:pt x="15886" y="3133"/>
                    <a:pt x="15652" y="2878"/>
                  </a:cubicBezTo>
                  <a:cubicBezTo>
                    <a:pt x="15484" y="2689"/>
                    <a:pt x="15247" y="2619"/>
                    <a:pt x="14990" y="2619"/>
                  </a:cubicBezTo>
                  <a:cubicBezTo>
                    <a:pt x="14704" y="2619"/>
                    <a:pt x="14394" y="2706"/>
                    <a:pt x="14131" y="2811"/>
                  </a:cubicBezTo>
                  <a:cubicBezTo>
                    <a:pt x="13552" y="3041"/>
                    <a:pt x="12928" y="3395"/>
                    <a:pt x="12606" y="3894"/>
                  </a:cubicBezTo>
                  <a:lnTo>
                    <a:pt x="12606" y="3894"/>
                  </a:lnTo>
                  <a:cubicBezTo>
                    <a:pt x="12748" y="3463"/>
                    <a:pt x="12892" y="3032"/>
                    <a:pt x="13030" y="2600"/>
                  </a:cubicBezTo>
                  <a:cubicBezTo>
                    <a:pt x="13186" y="2145"/>
                    <a:pt x="13331" y="1678"/>
                    <a:pt x="13297" y="1190"/>
                  </a:cubicBezTo>
                  <a:cubicBezTo>
                    <a:pt x="13264" y="711"/>
                    <a:pt x="13008" y="212"/>
                    <a:pt x="12553" y="56"/>
                  </a:cubicBezTo>
                  <a:cubicBezTo>
                    <a:pt x="12446" y="18"/>
                    <a:pt x="12338" y="0"/>
                    <a:pt x="12229" y="0"/>
                  </a:cubicBezTo>
                  <a:close/>
                </a:path>
              </a:pathLst>
            </a:custGeom>
            <a:solidFill>
              <a:srgbClr val="FFFFFF">
                <a:alpha val="656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lt1"/>
        </a:solidFill>
      </p:bgPr>
    </p:bg>
    <p:spTree>
      <p:nvGrpSpPr>
        <p:cNvPr id="225" name="Shape 225"/>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226" name="Shape 226"/>
        <p:cNvGrpSpPr/>
        <p:nvPr/>
      </p:nvGrpSpPr>
      <p:grpSpPr>
        <a:xfrm>
          <a:off x="0" y="0"/>
          <a:ext cx="0" cy="0"/>
          <a:chOff x="0" y="0"/>
          <a:chExt cx="0" cy="0"/>
        </a:xfrm>
      </p:grpSpPr>
      <p:grpSp>
        <p:nvGrpSpPr>
          <p:cNvPr id="227" name="Google Shape;227;p13"/>
          <p:cNvGrpSpPr/>
          <p:nvPr/>
        </p:nvGrpSpPr>
        <p:grpSpPr>
          <a:xfrm>
            <a:off x="-145733" y="39252"/>
            <a:ext cx="9244604" cy="1474013"/>
            <a:chOff x="-145733" y="39252"/>
            <a:chExt cx="9244604" cy="1474013"/>
          </a:xfrm>
        </p:grpSpPr>
        <p:sp>
          <p:nvSpPr>
            <p:cNvPr id="228" name="Google Shape;228;p13"/>
            <p:cNvSpPr/>
            <p:nvPr/>
          </p:nvSpPr>
          <p:spPr>
            <a:xfrm>
              <a:off x="7317033" y="808837"/>
              <a:ext cx="1781838" cy="704428"/>
            </a:xfrm>
            <a:custGeom>
              <a:rect b="b" l="l" r="r" t="t"/>
              <a:pathLst>
                <a:path extrusionOk="0" h="5139" w="12999">
                  <a:moveTo>
                    <a:pt x="3629" y="1"/>
                  </a:moveTo>
                  <a:cubicBezTo>
                    <a:pt x="3301" y="1"/>
                    <a:pt x="2966" y="139"/>
                    <a:pt x="2723" y="360"/>
                  </a:cubicBezTo>
                  <a:cubicBezTo>
                    <a:pt x="2356" y="704"/>
                    <a:pt x="2167" y="1204"/>
                    <a:pt x="2101" y="1703"/>
                  </a:cubicBezTo>
                  <a:cubicBezTo>
                    <a:pt x="1901" y="1360"/>
                    <a:pt x="1523" y="1137"/>
                    <a:pt x="1134" y="1137"/>
                  </a:cubicBezTo>
                  <a:cubicBezTo>
                    <a:pt x="745" y="1137"/>
                    <a:pt x="356" y="1370"/>
                    <a:pt x="179" y="1703"/>
                  </a:cubicBezTo>
                  <a:cubicBezTo>
                    <a:pt x="12" y="2004"/>
                    <a:pt x="1" y="2359"/>
                    <a:pt x="35" y="2693"/>
                  </a:cubicBezTo>
                  <a:cubicBezTo>
                    <a:pt x="101" y="3448"/>
                    <a:pt x="445" y="4270"/>
                    <a:pt x="1001" y="4814"/>
                  </a:cubicBezTo>
                  <a:cubicBezTo>
                    <a:pt x="1101" y="4914"/>
                    <a:pt x="1223" y="4981"/>
                    <a:pt x="1368" y="5025"/>
                  </a:cubicBezTo>
                  <a:cubicBezTo>
                    <a:pt x="1575" y="5093"/>
                    <a:pt x="1813" y="5113"/>
                    <a:pt x="2057" y="5113"/>
                  </a:cubicBezTo>
                  <a:cubicBezTo>
                    <a:pt x="2413" y="5113"/>
                    <a:pt x="2781" y="5070"/>
                    <a:pt x="3078" y="5070"/>
                  </a:cubicBezTo>
                  <a:lnTo>
                    <a:pt x="6056" y="5070"/>
                  </a:lnTo>
                  <a:cubicBezTo>
                    <a:pt x="7078" y="5070"/>
                    <a:pt x="8134" y="5139"/>
                    <a:pt x="9176" y="5139"/>
                  </a:cubicBezTo>
                  <a:cubicBezTo>
                    <a:pt x="9697" y="5139"/>
                    <a:pt x="10214" y="5122"/>
                    <a:pt x="10721" y="5070"/>
                  </a:cubicBezTo>
                  <a:cubicBezTo>
                    <a:pt x="11788" y="4969"/>
                    <a:pt x="12754" y="4236"/>
                    <a:pt x="12943" y="3148"/>
                  </a:cubicBezTo>
                  <a:cubicBezTo>
                    <a:pt x="12998" y="2870"/>
                    <a:pt x="12987" y="2559"/>
                    <a:pt x="12798" y="2348"/>
                  </a:cubicBezTo>
                  <a:cubicBezTo>
                    <a:pt x="12657" y="2196"/>
                    <a:pt x="12464" y="2141"/>
                    <a:pt x="12255" y="2141"/>
                  </a:cubicBezTo>
                  <a:cubicBezTo>
                    <a:pt x="12021" y="2141"/>
                    <a:pt x="11766" y="2210"/>
                    <a:pt x="11543" y="2293"/>
                  </a:cubicBezTo>
                  <a:cubicBezTo>
                    <a:pt x="11076" y="2483"/>
                    <a:pt x="10569" y="2768"/>
                    <a:pt x="10305" y="3178"/>
                  </a:cubicBezTo>
                  <a:lnTo>
                    <a:pt x="10305" y="3178"/>
                  </a:lnTo>
                  <a:cubicBezTo>
                    <a:pt x="10421" y="2825"/>
                    <a:pt x="10538" y="2475"/>
                    <a:pt x="10655" y="2126"/>
                  </a:cubicBezTo>
                  <a:cubicBezTo>
                    <a:pt x="10776" y="1748"/>
                    <a:pt x="10899" y="1370"/>
                    <a:pt x="10865" y="970"/>
                  </a:cubicBezTo>
                  <a:cubicBezTo>
                    <a:pt x="10843" y="582"/>
                    <a:pt x="10632" y="170"/>
                    <a:pt x="10255" y="49"/>
                  </a:cubicBezTo>
                  <a:cubicBezTo>
                    <a:pt x="10166" y="16"/>
                    <a:pt x="10076" y="1"/>
                    <a:pt x="9986" y="1"/>
                  </a:cubicBezTo>
                  <a:cubicBezTo>
                    <a:pt x="9615" y="1"/>
                    <a:pt x="9249" y="253"/>
                    <a:pt x="8999" y="548"/>
                  </a:cubicBezTo>
                  <a:cubicBezTo>
                    <a:pt x="8377" y="1293"/>
                    <a:pt x="8199" y="2303"/>
                    <a:pt x="8055" y="3270"/>
                  </a:cubicBezTo>
                  <a:cubicBezTo>
                    <a:pt x="8066" y="3004"/>
                    <a:pt x="8077" y="2725"/>
                    <a:pt x="7999" y="2470"/>
                  </a:cubicBezTo>
                  <a:cubicBezTo>
                    <a:pt x="7910" y="2214"/>
                    <a:pt x="7700" y="1982"/>
                    <a:pt x="7433" y="1948"/>
                  </a:cubicBezTo>
                  <a:cubicBezTo>
                    <a:pt x="7419" y="1947"/>
                    <a:pt x="7405" y="1946"/>
                    <a:pt x="7391" y="1946"/>
                  </a:cubicBezTo>
                  <a:cubicBezTo>
                    <a:pt x="7128" y="1946"/>
                    <a:pt x="6881" y="2138"/>
                    <a:pt x="6755" y="2370"/>
                  </a:cubicBezTo>
                  <a:cubicBezTo>
                    <a:pt x="6633" y="2614"/>
                    <a:pt x="6599" y="2903"/>
                    <a:pt x="6577" y="3181"/>
                  </a:cubicBezTo>
                  <a:cubicBezTo>
                    <a:pt x="6478" y="2759"/>
                    <a:pt x="6567" y="2182"/>
                    <a:pt x="6189" y="1970"/>
                  </a:cubicBezTo>
                  <a:cubicBezTo>
                    <a:pt x="6116" y="1934"/>
                    <a:pt x="6036" y="1917"/>
                    <a:pt x="5956" y="1917"/>
                  </a:cubicBezTo>
                  <a:cubicBezTo>
                    <a:pt x="5769" y="1917"/>
                    <a:pt x="5577" y="2008"/>
                    <a:pt x="5444" y="2148"/>
                  </a:cubicBezTo>
                  <a:cubicBezTo>
                    <a:pt x="5266" y="2348"/>
                    <a:pt x="5177" y="2614"/>
                    <a:pt x="5100" y="2870"/>
                  </a:cubicBezTo>
                  <a:cubicBezTo>
                    <a:pt x="5044" y="2448"/>
                    <a:pt x="4989" y="2026"/>
                    <a:pt x="4911" y="1615"/>
                  </a:cubicBezTo>
                  <a:cubicBezTo>
                    <a:pt x="4811" y="1037"/>
                    <a:pt x="4634" y="382"/>
                    <a:pt x="4111" y="115"/>
                  </a:cubicBezTo>
                  <a:cubicBezTo>
                    <a:pt x="3961" y="37"/>
                    <a:pt x="3796" y="1"/>
                    <a:pt x="3629" y="1"/>
                  </a:cubicBezTo>
                  <a:close/>
                </a:path>
              </a:pathLst>
            </a:custGeom>
            <a:solidFill>
              <a:srgbClr val="FFFFFF">
                <a:alpha val="656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13"/>
            <p:cNvSpPr/>
            <p:nvPr/>
          </p:nvSpPr>
          <p:spPr>
            <a:xfrm>
              <a:off x="-145733" y="39252"/>
              <a:ext cx="2179081" cy="862202"/>
            </a:xfrm>
            <a:custGeom>
              <a:rect b="b" l="l" r="r" t="t"/>
              <a:pathLst>
                <a:path extrusionOk="0" h="6290" w="15897">
                  <a:moveTo>
                    <a:pt x="12229" y="0"/>
                  </a:moveTo>
                  <a:cubicBezTo>
                    <a:pt x="11775" y="0"/>
                    <a:pt x="11325" y="308"/>
                    <a:pt x="11020" y="667"/>
                  </a:cubicBezTo>
                  <a:cubicBezTo>
                    <a:pt x="10253" y="1578"/>
                    <a:pt x="10043" y="2822"/>
                    <a:pt x="9853" y="4000"/>
                  </a:cubicBezTo>
                  <a:cubicBezTo>
                    <a:pt x="9876" y="3666"/>
                    <a:pt x="9887" y="3333"/>
                    <a:pt x="9787" y="3022"/>
                  </a:cubicBezTo>
                  <a:cubicBezTo>
                    <a:pt x="9676" y="2711"/>
                    <a:pt x="9421" y="2422"/>
                    <a:pt x="9098" y="2389"/>
                  </a:cubicBezTo>
                  <a:cubicBezTo>
                    <a:pt x="9077" y="2387"/>
                    <a:pt x="9055" y="2386"/>
                    <a:pt x="9034" y="2386"/>
                  </a:cubicBezTo>
                  <a:cubicBezTo>
                    <a:pt x="8715" y="2386"/>
                    <a:pt x="8422" y="2619"/>
                    <a:pt x="8276" y="2900"/>
                  </a:cubicBezTo>
                  <a:cubicBezTo>
                    <a:pt x="8110" y="3200"/>
                    <a:pt x="8076" y="3555"/>
                    <a:pt x="8043" y="3900"/>
                  </a:cubicBezTo>
                  <a:cubicBezTo>
                    <a:pt x="7920" y="3367"/>
                    <a:pt x="8043" y="2678"/>
                    <a:pt x="7565" y="2422"/>
                  </a:cubicBezTo>
                  <a:cubicBezTo>
                    <a:pt x="7476" y="2371"/>
                    <a:pt x="7379" y="2348"/>
                    <a:pt x="7281" y="2348"/>
                  </a:cubicBezTo>
                  <a:cubicBezTo>
                    <a:pt x="7059" y="2348"/>
                    <a:pt x="6830" y="2464"/>
                    <a:pt x="6676" y="2634"/>
                  </a:cubicBezTo>
                  <a:cubicBezTo>
                    <a:pt x="6443" y="2878"/>
                    <a:pt x="6343" y="3200"/>
                    <a:pt x="6243" y="3522"/>
                  </a:cubicBezTo>
                  <a:cubicBezTo>
                    <a:pt x="6177" y="3000"/>
                    <a:pt x="6110" y="2489"/>
                    <a:pt x="6021" y="1978"/>
                  </a:cubicBezTo>
                  <a:cubicBezTo>
                    <a:pt x="5899" y="1267"/>
                    <a:pt x="5676" y="479"/>
                    <a:pt x="5044" y="145"/>
                  </a:cubicBezTo>
                  <a:cubicBezTo>
                    <a:pt x="4856" y="48"/>
                    <a:pt x="4651" y="3"/>
                    <a:pt x="4446" y="3"/>
                  </a:cubicBezTo>
                  <a:cubicBezTo>
                    <a:pt x="4043" y="3"/>
                    <a:pt x="3634" y="173"/>
                    <a:pt x="3333" y="445"/>
                  </a:cubicBezTo>
                  <a:cubicBezTo>
                    <a:pt x="2889" y="867"/>
                    <a:pt x="2655" y="1478"/>
                    <a:pt x="2566" y="2078"/>
                  </a:cubicBezTo>
                  <a:cubicBezTo>
                    <a:pt x="2333" y="1667"/>
                    <a:pt x="1867" y="1390"/>
                    <a:pt x="1388" y="1390"/>
                  </a:cubicBezTo>
                  <a:cubicBezTo>
                    <a:pt x="911" y="1390"/>
                    <a:pt x="445" y="1678"/>
                    <a:pt x="222" y="2089"/>
                  </a:cubicBezTo>
                  <a:cubicBezTo>
                    <a:pt x="23" y="2456"/>
                    <a:pt x="0" y="2889"/>
                    <a:pt x="45" y="3289"/>
                  </a:cubicBezTo>
                  <a:cubicBezTo>
                    <a:pt x="134" y="4222"/>
                    <a:pt x="544" y="5233"/>
                    <a:pt x="1222" y="5888"/>
                  </a:cubicBezTo>
                  <a:cubicBezTo>
                    <a:pt x="1356" y="6011"/>
                    <a:pt x="1511" y="6088"/>
                    <a:pt x="1677" y="6144"/>
                  </a:cubicBezTo>
                  <a:cubicBezTo>
                    <a:pt x="1944" y="6230"/>
                    <a:pt x="2255" y="6254"/>
                    <a:pt x="2572" y="6254"/>
                  </a:cubicBezTo>
                  <a:cubicBezTo>
                    <a:pt x="2993" y="6254"/>
                    <a:pt x="3423" y="6211"/>
                    <a:pt x="3766" y="6211"/>
                  </a:cubicBezTo>
                  <a:lnTo>
                    <a:pt x="7421" y="6211"/>
                  </a:lnTo>
                  <a:cubicBezTo>
                    <a:pt x="8665" y="6211"/>
                    <a:pt x="9954" y="6290"/>
                    <a:pt x="11227" y="6290"/>
                  </a:cubicBezTo>
                  <a:cubicBezTo>
                    <a:pt x="11864" y="6290"/>
                    <a:pt x="12497" y="6270"/>
                    <a:pt x="13119" y="6211"/>
                  </a:cubicBezTo>
                  <a:cubicBezTo>
                    <a:pt x="14420" y="6088"/>
                    <a:pt x="15608" y="5177"/>
                    <a:pt x="15841" y="3844"/>
                  </a:cubicBezTo>
                  <a:cubicBezTo>
                    <a:pt x="15897" y="3511"/>
                    <a:pt x="15886" y="3133"/>
                    <a:pt x="15652" y="2878"/>
                  </a:cubicBezTo>
                  <a:cubicBezTo>
                    <a:pt x="15484" y="2689"/>
                    <a:pt x="15247" y="2619"/>
                    <a:pt x="14990" y="2619"/>
                  </a:cubicBezTo>
                  <a:cubicBezTo>
                    <a:pt x="14704" y="2619"/>
                    <a:pt x="14394" y="2706"/>
                    <a:pt x="14131" y="2811"/>
                  </a:cubicBezTo>
                  <a:cubicBezTo>
                    <a:pt x="13552" y="3041"/>
                    <a:pt x="12928" y="3395"/>
                    <a:pt x="12606" y="3894"/>
                  </a:cubicBezTo>
                  <a:lnTo>
                    <a:pt x="12606" y="3894"/>
                  </a:lnTo>
                  <a:cubicBezTo>
                    <a:pt x="12748" y="3463"/>
                    <a:pt x="12892" y="3032"/>
                    <a:pt x="13030" y="2600"/>
                  </a:cubicBezTo>
                  <a:cubicBezTo>
                    <a:pt x="13186" y="2145"/>
                    <a:pt x="13331" y="1678"/>
                    <a:pt x="13297" y="1190"/>
                  </a:cubicBezTo>
                  <a:cubicBezTo>
                    <a:pt x="13264" y="711"/>
                    <a:pt x="13008" y="212"/>
                    <a:pt x="12553" y="56"/>
                  </a:cubicBezTo>
                  <a:cubicBezTo>
                    <a:pt x="12446" y="18"/>
                    <a:pt x="12338" y="0"/>
                    <a:pt x="12229" y="0"/>
                  </a:cubicBezTo>
                  <a:close/>
                </a:path>
              </a:pathLst>
            </a:custGeom>
            <a:solidFill>
              <a:srgbClr val="FFFFFF">
                <a:alpha val="656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0" name="Google Shape;230;p13"/>
          <p:cNvGrpSpPr/>
          <p:nvPr/>
        </p:nvGrpSpPr>
        <p:grpSpPr>
          <a:xfrm flipH="1">
            <a:off x="-1123952" y="1614556"/>
            <a:ext cx="2511087" cy="3185497"/>
            <a:chOff x="-705675" y="1389407"/>
            <a:chExt cx="2688530" cy="3410596"/>
          </a:xfrm>
        </p:grpSpPr>
        <p:sp>
          <p:nvSpPr>
            <p:cNvPr id="231" name="Google Shape;231;p13"/>
            <p:cNvSpPr/>
            <p:nvPr/>
          </p:nvSpPr>
          <p:spPr>
            <a:xfrm>
              <a:off x="-705675" y="1389407"/>
              <a:ext cx="2129204" cy="3075805"/>
            </a:xfrm>
            <a:custGeom>
              <a:rect b="b" l="l" r="r" t="t"/>
              <a:pathLst>
                <a:path extrusionOk="0" h="22547" w="15608">
                  <a:moveTo>
                    <a:pt x="8674" y="1"/>
                  </a:moveTo>
                  <a:cubicBezTo>
                    <a:pt x="8460" y="1"/>
                    <a:pt x="8247" y="37"/>
                    <a:pt x="8043" y="117"/>
                  </a:cubicBezTo>
                  <a:cubicBezTo>
                    <a:pt x="7187" y="440"/>
                    <a:pt x="6710" y="1361"/>
                    <a:pt x="6510" y="2261"/>
                  </a:cubicBezTo>
                  <a:cubicBezTo>
                    <a:pt x="5977" y="4694"/>
                    <a:pt x="6876" y="7182"/>
                    <a:pt x="7154" y="9660"/>
                  </a:cubicBezTo>
                  <a:cubicBezTo>
                    <a:pt x="7209" y="10248"/>
                    <a:pt x="7098" y="11037"/>
                    <a:pt x="6521" y="11126"/>
                  </a:cubicBezTo>
                  <a:cubicBezTo>
                    <a:pt x="6486" y="11132"/>
                    <a:pt x="6451" y="11135"/>
                    <a:pt x="6417" y="11135"/>
                  </a:cubicBezTo>
                  <a:cubicBezTo>
                    <a:pt x="6051" y="11135"/>
                    <a:pt x="5739" y="10825"/>
                    <a:pt x="5454" y="10582"/>
                  </a:cubicBezTo>
                  <a:cubicBezTo>
                    <a:pt x="4721" y="9954"/>
                    <a:pt x="3753" y="9602"/>
                    <a:pt x="2784" y="9602"/>
                  </a:cubicBezTo>
                  <a:cubicBezTo>
                    <a:pt x="2741" y="9602"/>
                    <a:pt x="2698" y="9603"/>
                    <a:pt x="2655" y="9604"/>
                  </a:cubicBezTo>
                  <a:cubicBezTo>
                    <a:pt x="2489" y="9604"/>
                    <a:pt x="2299" y="9626"/>
                    <a:pt x="2155" y="9727"/>
                  </a:cubicBezTo>
                  <a:cubicBezTo>
                    <a:pt x="1833" y="9949"/>
                    <a:pt x="1844" y="10426"/>
                    <a:pt x="1955" y="10804"/>
                  </a:cubicBezTo>
                  <a:cubicBezTo>
                    <a:pt x="2511" y="12548"/>
                    <a:pt x="4466" y="13603"/>
                    <a:pt x="4844" y="15392"/>
                  </a:cubicBezTo>
                  <a:cubicBezTo>
                    <a:pt x="4899" y="15625"/>
                    <a:pt x="4910" y="15903"/>
                    <a:pt x="4755" y="16092"/>
                  </a:cubicBezTo>
                  <a:cubicBezTo>
                    <a:pt x="4644" y="16225"/>
                    <a:pt x="4454" y="16281"/>
                    <a:pt x="4288" y="16314"/>
                  </a:cubicBezTo>
                  <a:cubicBezTo>
                    <a:pt x="4191" y="16329"/>
                    <a:pt x="4094" y="16335"/>
                    <a:pt x="3998" y="16335"/>
                  </a:cubicBezTo>
                  <a:cubicBezTo>
                    <a:pt x="3377" y="16335"/>
                    <a:pt x="2771" y="16057"/>
                    <a:pt x="2155" y="15903"/>
                  </a:cubicBezTo>
                  <a:cubicBezTo>
                    <a:pt x="1962" y="15858"/>
                    <a:pt x="1754" y="15832"/>
                    <a:pt x="1548" y="15832"/>
                  </a:cubicBezTo>
                  <a:cubicBezTo>
                    <a:pt x="997" y="15832"/>
                    <a:pt x="459" y="16015"/>
                    <a:pt x="233" y="16491"/>
                  </a:cubicBezTo>
                  <a:cubicBezTo>
                    <a:pt x="0" y="16992"/>
                    <a:pt x="222" y="17580"/>
                    <a:pt x="500" y="18047"/>
                  </a:cubicBezTo>
                  <a:cubicBezTo>
                    <a:pt x="1378" y="19491"/>
                    <a:pt x="2810" y="20524"/>
                    <a:pt x="4355" y="21213"/>
                  </a:cubicBezTo>
                  <a:cubicBezTo>
                    <a:pt x="5732" y="21813"/>
                    <a:pt x="7599" y="22535"/>
                    <a:pt x="9132" y="22546"/>
                  </a:cubicBezTo>
                  <a:cubicBezTo>
                    <a:pt x="9138" y="22546"/>
                    <a:pt x="9144" y="22546"/>
                    <a:pt x="9149" y="22546"/>
                  </a:cubicBezTo>
                  <a:cubicBezTo>
                    <a:pt x="10585" y="22546"/>
                    <a:pt x="11746" y="21265"/>
                    <a:pt x="12775" y="20413"/>
                  </a:cubicBezTo>
                  <a:cubicBezTo>
                    <a:pt x="13908" y="19480"/>
                    <a:pt x="15097" y="18258"/>
                    <a:pt x="14953" y="16803"/>
                  </a:cubicBezTo>
                  <a:cubicBezTo>
                    <a:pt x="14930" y="16580"/>
                    <a:pt x="14864" y="16358"/>
                    <a:pt x="14697" y="16225"/>
                  </a:cubicBezTo>
                  <a:cubicBezTo>
                    <a:pt x="14578" y="16136"/>
                    <a:pt x="14442" y="16110"/>
                    <a:pt x="14298" y="16110"/>
                  </a:cubicBezTo>
                  <a:cubicBezTo>
                    <a:pt x="14094" y="16110"/>
                    <a:pt x="13872" y="16162"/>
                    <a:pt x="13660" y="16162"/>
                  </a:cubicBezTo>
                  <a:cubicBezTo>
                    <a:pt x="13628" y="16162"/>
                    <a:pt x="13595" y="16161"/>
                    <a:pt x="13564" y="16158"/>
                  </a:cubicBezTo>
                  <a:cubicBezTo>
                    <a:pt x="12764" y="16069"/>
                    <a:pt x="12486" y="14958"/>
                    <a:pt x="12830" y="14225"/>
                  </a:cubicBezTo>
                  <a:cubicBezTo>
                    <a:pt x="13175" y="13492"/>
                    <a:pt x="13886" y="13026"/>
                    <a:pt x="14419" y="12415"/>
                  </a:cubicBezTo>
                  <a:cubicBezTo>
                    <a:pt x="14886" y="11882"/>
                    <a:pt x="15219" y="11248"/>
                    <a:pt x="15385" y="10559"/>
                  </a:cubicBezTo>
                  <a:cubicBezTo>
                    <a:pt x="15608" y="9671"/>
                    <a:pt x="15308" y="8449"/>
                    <a:pt x="14397" y="8349"/>
                  </a:cubicBezTo>
                  <a:cubicBezTo>
                    <a:pt x="14356" y="8344"/>
                    <a:pt x="14315" y="8342"/>
                    <a:pt x="14275" y="8342"/>
                  </a:cubicBezTo>
                  <a:cubicBezTo>
                    <a:pt x="13666" y="8342"/>
                    <a:pt x="13177" y="8877"/>
                    <a:pt x="12709" y="9304"/>
                  </a:cubicBezTo>
                  <a:cubicBezTo>
                    <a:pt x="12383" y="9601"/>
                    <a:pt x="11914" y="9857"/>
                    <a:pt x="11496" y="9857"/>
                  </a:cubicBezTo>
                  <a:cubicBezTo>
                    <a:pt x="11287" y="9857"/>
                    <a:pt x="11090" y="9793"/>
                    <a:pt x="10931" y="9638"/>
                  </a:cubicBezTo>
                  <a:cubicBezTo>
                    <a:pt x="10520" y="9238"/>
                    <a:pt x="10698" y="8560"/>
                    <a:pt x="10865" y="8004"/>
                  </a:cubicBezTo>
                  <a:cubicBezTo>
                    <a:pt x="11265" y="6661"/>
                    <a:pt x="11442" y="5249"/>
                    <a:pt x="11386" y="3839"/>
                  </a:cubicBezTo>
                  <a:cubicBezTo>
                    <a:pt x="11353" y="2861"/>
                    <a:pt x="11186" y="1850"/>
                    <a:pt x="10609" y="1050"/>
                  </a:cubicBezTo>
                  <a:cubicBezTo>
                    <a:pt x="10161" y="439"/>
                    <a:pt x="9412" y="1"/>
                    <a:pt x="8674" y="1"/>
                  </a:cubicBezTo>
                  <a:close/>
                </a:path>
              </a:pathLst>
            </a:custGeom>
            <a:solidFill>
              <a:srgbClr val="A2B9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3"/>
            <p:cNvSpPr/>
            <p:nvPr/>
          </p:nvSpPr>
          <p:spPr>
            <a:xfrm>
              <a:off x="464254" y="1791844"/>
              <a:ext cx="19781" cy="3000639"/>
            </a:xfrm>
            <a:custGeom>
              <a:rect b="b" l="l" r="r" t="t"/>
              <a:pathLst>
                <a:path extrusionOk="0" h="21996" w="145">
                  <a:moveTo>
                    <a:pt x="78" y="0"/>
                  </a:moveTo>
                  <a:cubicBezTo>
                    <a:pt x="33" y="0"/>
                    <a:pt x="0" y="33"/>
                    <a:pt x="0" y="67"/>
                  </a:cubicBezTo>
                  <a:lnTo>
                    <a:pt x="0" y="21929"/>
                  </a:lnTo>
                  <a:cubicBezTo>
                    <a:pt x="0" y="21974"/>
                    <a:pt x="33" y="21996"/>
                    <a:pt x="78" y="21996"/>
                  </a:cubicBezTo>
                  <a:cubicBezTo>
                    <a:pt x="111" y="21996"/>
                    <a:pt x="144" y="21974"/>
                    <a:pt x="144" y="21929"/>
                  </a:cubicBezTo>
                  <a:lnTo>
                    <a:pt x="144" y="67"/>
                  </a:lnTo>
                  <a:cubicBezTo>
                    <a:pt x="144" y="33"/>
                    <a:pt x="111" y="0"/>
                    <a:pt x="78" y="0"/>
                  </a:cubicBezTo>
                  <a:close/>
                </a:path>
              </a:pathLst>
            </a:custGeom>
            <a:solidFill>
              <a:srgbClr val="9A80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3"/>
            <p:cNvSpPr/>
            <p:nvPr/>
          </p:nvSpPr>
          <p:spPr>
            <a:xfrm>
              <a:off x="483898" y="2675978"/>
              <a:ext cx="800225" cy="817686"/>
            </a:xfrm>
            <a:custGeom>
              <a:rect b="b" l="l" r="r" t="t"/>
              <a:pathLst>
                <a:path extrusionOk="0" h="5994" w="5866">
                  <a:moveTo>
                    <a:pt x="5787" y="1"/>
                  </a:moveTo>
                  <a:cubicBezTo>
                    <a:pt x="5769" y="1"/>
                    <a:pt x="5749" y="6"/>
                    <a:pt x="5732" y="17"/>
                  </a:cubicBezTo>
                  <a:cubicBezTo>
                    <a:pt x="3799" y="1918"/>
                    <a:pt x="1878" y="3895"/>
                    <a:pt x="34" y="5883"/>
                  </a:cubicBezTo>
                  <a:cubicBezTo>
                    <a:pt x="0" y="5905"/>
                    <a:pt x="0" y="5950"/>
                    <a:pt x="34" y="5972"/>
                  </a:cubicBezTo>
                  <a:cubicBezTo>
                    <a:pt x="45" y="5994"/>
                    <a:pt x="67" y="5994"/>
                    <a:pt x="78" y="5994"/>
                  </a:cubicBezTo>
                  <a:cubicBezTo>
                    <a:pt x="101" y="5994"/>
                    <a:pt x="123" y="5983"/>
                    <a:pt x="133" y="5972"/>
                  </a:cubicBezTo>
                  <a:cubicBezTo>
                    <a:pt x="1978" y="3984"/>
                    <a:pt x="3900" y="2017"/>
                    <a:pt x="5833" y="118"/>
                  </a:cubicBezTo>
                  <a:cubicBezTo>
                    <a:pt x="5866" y="96"/>
                    <a:pt x="5866" y="51"/>
                    <a:pt x="5833" y="17"/>
                  </a:cubicBezTo>
                  <a:cubicBezTo>
                    <a:pt x="5822" y="6"/>
                    <a:pt x="5805" y="1"/>
                    <a:pt x="5787" y="1"/>
                  </a:cubicBezTo>
                  <a:close/>
                </a:path>
              </a:pathLst>
            </a:custGeom>
            <a:solidFill>
              <a:srgbClr val="9A80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13"/>
            <p:cNvSpPr/>
            <p:nvPr/>
          </p:nvSpPr>
          <p:spPr>
            <a:xfrm>
              <a:off x="483898" y="3706763"/>
              <a:ext cx="733517" cy="609923"/>
            </a:xfrm>
            <a:custGeom>
              <a:rect b="b" l="l" r="r" t="t"/>
              <a:pathLst>
                <a:path extrusionOk="0" h="4471" w="5377">
                  <a:moveTo>
                    <a:pt x="5295" y="0"/>
                  </a:moveTo>
                  <a:cubicBezTo>
                    <a:pt x="5279" y="0"/>
                    <a:pt x="5265" y="6"/>
                    <a:pt x="5255" y="15"/>
                  </a:cubicBezTo>
                  <a:cubicBezTo>
                    <a:pt x="3488" y="1405"/>
                    <a:pt x="1733" y="2871"/>
                    <a:pt x="34" y="4348"/>
                  </a:cubicBezTo>
                  <a:cubicBezTo>
                    <a:pt x="12" y="4370"/>
                    <a:pt x="0" y="4415"/>
                    <a:pt x="34" y="4448"/>
                  </a:cubicBezTo>
                  <a:cubicBezTo>
                    <a:pt x="45" y="4459"/>
                    <a:pt x="67" y="4471"/>
                    <a:pt x="78" y="4471"/>
                  </a:cubicBezTo>
                  <a:cubicBezTo>
                    <a:pt x="101" y="4471"/>
                    <a:pt x="111" y="4459"/>
                    <a:pt x="123" y="4448"/>
                  </a:cubicBezTo>
                  <a:cubicBezTo>
                    <a:pt x="1822" y="2970"/>
                    <a:pt x="3577" y="1516"/>
                    <a:pt x="5344" y="127"/>
                  </a:cubicBezTo>
                  <a:cubicBezTo>
                    <a:pt x="5366" y="94"/>
                    <a:pt x="5377" y="49"/>
                    <a:pt x="5355" y="27"/>
                  </a:cubicBezTo>
                  <a:cubicBezTo>
                    <a:pt x="5336" y="8"/>
                    <a:pt x="5315" y="0"/>
                    <a:pt x="5295" y="0"/>
                  </a:cubicBezTo>
                  <a:close/>
                </a:path>
              </a:pathLst>
            </a:custGeom>
            <a:solidFill>
              <a:srgbClr val="9A80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13"/>
            <p:cNvSpPr/>
            <p:nvPr/>
          </p:nvSpPr>
          <p:spPr>
            <a:xfrm>
              <a:off x="-257130" y="2906391"/>
              <a:ext cx="713873" cy="749614"/>
            </a:xfrm>
            <a:custGeom>
              <a:rect b="b" l="l" r="r" t="t"/>
              <a:pathLst>
                <a:path extrusionOk="0" h="5495" w="5233">
                  <a:moveTo>
                    <a:pt x="79" y="0"/>
                  </a:moveTo>
                  <a:cubicBezTo>
                    <a:pt x="61" y="0"/>
                    <a:pt x="44" y="6"/>
                    <a:pt x="33" y="17"/>
                  </a:cubicBezTo>
                  <a:cubicBezTo>
                    <a:pt x="11" y="39"/>
                    <a:pt x="0" y="84"/>
                    <a:pt x="33" y="117"/>
                  </a:cubicBezTo>
                  <a:cubicBezTo>
                    <a:pt x="1744" y="1861"/>
                    <a:pt x="3455" y="3672"/>
                    <a:pt x="5099" y="5472"/>
                  </a:cubicBezTo>
                  <a:cubicBezTo>
                    <a:pt x="5110" y="5483"/>
                    <a:pt x="5133" y="5494"/>
                    <a:pt x="5155" y="5494"/>
                  </a:cubicBezTo>
                  <a:cubicBezTo>
                    <a:pt x="5166" y="5494"/>
                    <a:pt x="5188" y="5483"/>
                    <a:pt x="5199" y="5472"/>
                  </a:cubicBezTo>
                  <a:cubicBezTo>
                    <a:pt x="5232" y="5450"/>
                    <a:pt x="5232" y="5405"/>
                    <a:pt x="5199" y="5371"/>
                  </a:cubicBezTo>
                  <a:cubicBezTo>
                    <a:pt x="3555" y="3572"/>
                    <a:pt x="1844" y="1772"/>
                    <a:pt x="134" y="17"/>
                  </a:cubicBezTo>
                  <a:cubicBezTo>
                    <a:pt x="117" y="6"/>
                    <a:pt x="97" y="0"/>
                    <a:pt x="79" y="0"/>
                  </a:cubicBezTo>
                  <a:close/>
                </a:path>
              </a:pathLst>
            </a:custGeom>
            <a:solidFill>
              <a:srgbClr val="9A80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3"/>
            <p:cNvSpPr/>
            <p:nvPr/>
          </p:nvSpPr>
          <p:spPr>
            <a:xfrm>
              <a:off x="59499" y="3115794"/>
              <a:ext cx="1647514" cy="1591856"/>
            </a:xfrm>
            <a:custGeom>
              <a:rect b="b" l="l" r="r" t="t"/>
              <a:pathLst>
                <a:path extrusionOk="0" h="11669" w="12077">
                  <a:moveTo>
                    <a:pt x="1726" y="0"/>
                  </a:moveTo>
                  <a:cubicBezTo>
                    <a:pt x="1600" y="0"/>
                    <a:pt x="1472" y="16"/>
                    <a:pt x="1345" y="49"/>
                  </a:cubicBezTo>
                  <a:cubicBezTo>
                    <a:pt x="623" y="227"/>
                    <a:pt x="123" y="970"/>
                    <a:pt x="67" y="1726"/>
                  </a:cubicBezTo>
                  <a:cubicBezTo>
                    <a:pt x="1" y="2471"/>
                    <a:pt x="312" y="3214"/>
                    <a:pt x="734" y="3836"/>
                  </a:cubicBezTo>
                  <a:cubicBezTo>
                    <a:pt x="1168" y="4459"/>
                    <a:pt x="1711" y="4981"/>
                    <a:pt x="2212" y="5547"/>
                  </a:cubicBezTo>
                  <a:cubicBezTo>
                    <a:pt x="2545" y="5925"/>
                    <a:pt x="2867" y="6447"/>
                    <a:pt x="2656" y="6892"/>
                  </a:cubicBezTo>
                  <a:cubicBezTo>
                    <a:pt x="2422" y="7369"/>
                    <a:pt x="1767" y="7436"/>
                    <a:pt x="1423" y="7836"/>
                  </a:cubicBezTo>
                  <a:cubicBezTo>
                    <a:pt x="1112" y="8203"/>
                    <a:pt x="1156" y="8791"/>
                    <a:pt x="1412" y="9202"/>
                  </a:cubicBezTo>
                  <a:cubicBezTo>
                    <a:pt x="1667" y="9613"/>
                    <a:pt x="2089" y="9891"/>
                    <a:pt x="2523" y="10136"/>
                  </a:cubicBezTo>
                  <a:cubicBezTo>
                    <a:pt x="3034" y="10435"/>
                    <a:pt x="3578" y="10702"/>
                    <a:pt x="4133" y="10924"/>
                  </a:cubicBezTo>
                  <a:cubicBezTo>
                    <a:pt x="4522" y="11091"/>
                    <a:pt x="5233" y="11180"/>
                    <a:pt x="5533" y="11469"/>
                  </a:cubicBezTo>
                  <a:cubicBezTo>
                    <a:pt x="5600" y="11535"/>
                    <a:pt x="5656" y="11602"/>
                    <a:pt x="5688" y="11669"/>
                  </a:cubicBezTo>
                  <a:cubicBezTo>
                    <a:pt x="7811" y="11657"/>
                    <a:pt x="9944" y="11657"/>
                    <a:pt x="12076" y="11646"/>
                  </a:cubicBezTo>
                  <a:cubicBezTo>
                    <a:pt x="12010" y="10602"/>
                    <a:pt x="11654" y="9569"/>
                    <a:pt x="11254" y="8502"/>
                  </a:cubicBezTo>
                  <a:cubicBezTo>
                    <a:pt x="11167" y="8263"/>
                    <a:pt x="11083" y="8176"/>
                    <a:pt x="10998" y="8176"/>
                  </a:cubicBezTo>
                  <a:cubicBezTo>
                    <a:pt x="10822" y="8176"/>
                    <a:pt x="10645" y="8545"/>
                    <a:pt x="10443" y="8702"/>
                  </a:cubicBezTo>
                  <a:cubicBezTo>
                    <a:pt x="10362" y="8761"/>
                    <a:pt x="10268" y="8787"/>
                    <a:pt x="10171" y="8787"/>
                  </a:cubicBezTo>
                  <a:cubicBezTo>
                    <a:pt x="9976" y="8787"/>
                    <a:pt x="9770" y="8681"/>
                    <a:pt x="9643" y="8524"/>
                  </a:cubicBezTo>
                  <a:cubicBezTo>
                    <a:pt x="9455" y="8280"/>
                    <a:pt x="9399" y="7969"/>
                    <a:pt x="9354" y="7669"/>
                  </a:cubicBezTo>
                  <a:cubicBezTo>
                    <a:pt x="9110" y="6314"/>
                    <a:pt x="8766" y="4970"/>
                    <a:pt x="8322" y="3659"/>
                  </a:cubicBezTo>
                  <a:cubicBezTo>
                    <a:pt x="8199" y="3303"/>
                    <a:pt x="8066" y="2937"/>
                    <a:pt x="7799" y="2659"/>
                  </a:cubicBezTo>
                  <a:cubicBezTo>
                    <a:pt x="7611" y="2471"/>
                    <a:pt x="7345" y="2344"/>
                    <a:pt x="7084" y="2344"/>
                  </a:cubicBezTo>
                  <a:cubicBezTo>
                    <a:pt x="6975" y="2344"/>
                    <a:pt x="6868" y="2366"/>
                    <a:pt x="6766" y="2415"/>
                  </a:cubicBezTo>
                  <a:cubicBezTo>
                    <a:pt x="6366" y="2604"/>
                    <a:pt x="6167" y="3192"/>
                    <a:pt x="5722" y="3214"/>
                  </a:cubicBezTo>
                  <a:cubicBezTo>
                    <a:pt x="5706" y="3216"/>
                    <a:pt x="5690" y="3217"/>
                    <a:pt x="5674" y="3217"/>
                  </a:cubicBezTo>
                  <a:cubicBezTo>
                    <a:pt x="5460" y="3217"/>
                    <a:pt x="5266" y="3081"/>
                    <a:pt x="5100" y="2926"/>
                  </a:cubicBezTo>
                  <a:cubicBezTo>
                    <a:pt x="4489" y="2370"/>
                    <a:pt x="4089" y="1604"/>
                    <a:pt x="3533" y="982"/>
                  </a:cubicBezTo>
                  <a:cubicBezTo>
                    <a:pt x="3075" y="447"/>
                    <a:pt x="2410" y="0"/>
                    <a:pt x="1726" y="0"/>
                  </a:cubicBezTo>
                  <a:close/>
                </a:path>
              </a:pathLst>
            </a:custGeom>
            <a:solidFill>
              <a:srgbClr val="536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3"/>
            <p:cNvSpPr/>
            <p:nvPr/>
          </p:nvSpPr>
          <p:spPr>
            <a:xfrm>
              <a:off x="383766" y="3299688"/>
              <a:ext cx="683725" cy="1335254"/>
            </a:xfrm>
            <a:custGeom>
              <a:rect b="b" l="l" r="r" t="t"/>
              <a:pathLst>
                <a:path extrusionOk="0" h="9788" w="5012">
                  <a:moveTo>
                    <a:pt x="112" y="0"/>
                  </a:moveTo>
                  <a:lnTo>
                    <a:pt x="1" y="45"/>
                  </a:lnTo>
                  <a:cubicBezTo>
                    <a:pt x="423" y="1056"/>
                    <a:pt x="1012" y="1989"/>
                    <a:pt x="1768" y="2789"/>
                  </a:cubicBezTo>
                  <a:cubicBezTo>
                    <a:pt x="2023" y="3055"/>
                    <a:pt x="2289" y="3311"/>
                    <a:pt x="2556" y="3555"/>
                  </a:cubicBezTo>
                  <a:cubicBezTo>
                    <a:pt x="3089" y="4066"/>
                    <a:pt x="3645" y="4588"/>
                    <a:pt x="4034" y="5211"/>
                  </a:cubicBezTo>
                  <a:cubicBezTo>
                    <a:pt x="4878" y="6588"/>
                    <a:pt x="4889" y="8365"/>
                    <a:pt x="4900" y="9787"/>
                  </a:cubicBezTo>
                  <a:lnTo>
                    <a:pt x="5011" y="9787"/>
                  </a:lnTo>
                  <a:cubicBezTo>
                    <a:pt x="5000" y="8343"/>
                    <a:pt x="5000" y="6554"/>
                    <a:pt x="4133" y="5155"/>
                  </a:cubicBezTo>
                  <a:cubicBezTo>
                    <a:pt x="3734" y="4510"/>
                    <a:pt x="3167" y="3989"/>
                    <a:pt x="2634" y="3478"/>
                  </a:cubicBezTo>
                  <a:cubicBezTo>
                    <a:pt x="2368" y="3233"/>
                    <a:pt x="2101" y="2977"/>
                    <a:pt x="1857" y="2711"/>
                  </a:cubicBezTo>
                  <a:cubicBezTo>
                    <a:pt x="1112" y="1911"/>
                    <a:pt x="524" y="1000"/>
                    <a:pt x="11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3"/>
            <p:cNvSpPr/>
            <p:nvPr/>
          </p:nvSpPr>
          <p:spPr>
            <a:xfrm>
              <a:off x="968731" y="3636098"/>
              <a:ext cx="113909" cy="766939"/>
            </a:xfrm>
            <a:custGeom>
              <a:rect b="b" l="l" r="r" t="t"/>
              <a:pathLst>
                <a:path extrusionOk="0" h="5622" w="835">
                  <a:moveTo>
                    <a:pt x="45" y="0"/>
                  </a:moveTo>
                  <a:lnTo>
                    <a:pt x="13" y="1056"/>
                  </a:lnTo>
                  <a:cubicBezTo>
                    <a:pt x="13" y="1289"/>
                    <a:pt x="1" y="1555"/>
                    <a:pt x="79" y="1800"/>
                  </a:cubicBezTo>
                  <a:cubicBezTo>
                    <a:pt x="124" y="1933"/>
                    <a:pt x="190" y="2066"/>
                    <a:pt x="268" y="2200"/>
                  </a:cubicBezTo>
                  <a:cubicBezTo>
                    <a:pt x="290" y="2256"/>
                    <a:pt x="324" y="2311"/>
                    <a:pt x="356" y="2367"/>
                  </a:cubicBezTo>
                  <a:cubicBezTo>
                    <a:pt x="756" y="3177"/>
                    <a:pt x="612" y="4944"/>
                    <a:pt x="556" y="5611"/>
                  </a:cubicBezTo>
                  <a:lnTo>
                    <a:pt x="668" y="5621"/>
                  </a:lnTo>
                  <a:cubicBezTo>
                    <a:pt x="768" y="4466"/>
                    <a:pt x="835" y="3056"/>
                    <a:pt x="457" y="2311"/>
                  </a:cubicBezTo>
                  <a:cubicBezTo>
                    <a:pt x="423" y="2256"/>
                    <a:pt x="390" y="2200"/>
                    <a:pt x="368" y="2145"/>
                  </a:cubicBezTo>
                  <a:cubicBezTo>
                    <a:pt x="290" y="2011"/>
                    <a:pt x="223" y="1889"/>
                    <a:pt x="190" y="1767"/>
                  </a:cubicBezTo>
                  <a:cubicBezTo>
                    <a:pt x="112" y="1533"/>
                    <a:pt x="124" y="1289"/>
                    <a:pt x="134" y="1056"/>
                  </a:cubicBezTo>
                  <a:lnTo>
                    <a:pt x="168" y="12"/>
                  </a:lnTo>
                  <a:lnTo>
                    <a:pt x="45" y="0"/>
                  </a:lnTo>
                  <a:close/>
                </a:path>
              </a:pathLst>
            </a:custGeom>
            <a:solidFill>
              <a:srgbClr val="3A81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13"/>
            <p:cNvSpPr/>
            <p:nvPr/>
          </p:nvSpPr>
          <p:spPr>
            <a:xfrm>
              <a:off x="235343" y="3460253"/>
              <a:ext cx="518387" cy="335178"/>
            </a:xfrm>
            <a:custGeom>
              <a:rect b="b" l="l" r="r" t="t"/>
              <a:pathLst>
                <a:path extrusionOk="0" h="2457" w="3800">
                  <a:moveTo>
                    <a:pt x="101" y="1"/>
                  </a:moveTo>
                  <a:lnTo>
                    <a:pt x="0" y="57"/>
                  </a:lnTo>
                  <a:cubicBezTo>
                    <a:pt x="456" y="790"/>
                    <a:pt x="1178" y="1356"/>
                    <a:pt x="1989" y="1623"/>
                  </a:cubicBezTo>
                  <a:lnTo>
                    <a:pt x="2044" y="1645"/>
                  </a:lnTo>
                  <a:cubicBezTo>
                    <a:pt x="2589" y="1822"/>
                    <a:pt x="3333" y="2067"/>
                    <a:pt x="3722" y="2456"/>
                  </a:cubicBezTo>
                  <a:lnTo>
                    <a:pt x="3800" y="2378"/>
                  </a:lnTo>
                  <a:cubicBezTo>
                    <a:pt x="3400" y="1967"/>
                    <a:pt x="2644" y="1711"/>
                    <a:pt x="2089" y="1534"/>
                  </a:cubicBezTo>
                  <a:lnTo>
                    <a:pt x="2034" y="1511"/>
                  </a:lnTo>
                  <a:cubicBezTo>
                    <a:pt x="1244" y="1256"/>
                    <a:pt x="534" y="701"/>
                    <a:pt x="10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13"/>
            <p:cNvSpPr/>
            <p:nvPr/>
          </p:nvSpPr>
          <p:spPr>
            <a:xfrm>
              <a:off x="465618" y="4296777"/>
              <a:ext cx="615516" cy="382105"/>
            </a:xfrm>
            <a:custGeom>
              <a:rect b="b" l="l" r="r" t="t"/>
              <a:pathLst>
                <a:path extrusionOk="0" h="2801" w="4512">
                  <a:moveTo>
                    <a:pt x="79" y="1"/>
                  </a:moveTo>
                  <a:lnTo>
                    <a:pt x="1" y="79"/>
                  </a:lnTo>
                  <a:cubicBezTo>
                    <a:pt x="334" y="412"/>
                    <a:pt x="712" y="778"/>
                    <a:pt x="1168" y="1000"/>
                  </a:cubicBezTo>
                  <a:cubicBezTo>
                    <a:pt x="1368" y="1089"/>
                    <a:pt x="1590" y="1156"/>
                    <a:pt x="1800" y="1223"/>
                  </a:cubicBezTo>
                  <a:cubicBezTo>
                    <a:pt x="1923" y="1256"/>
                    <a:pt x="2056" y="1289"/>
                    <a:pt x="2178" y="1334"/>
                  </a:cubicBezTo>
                  <a:cubicBezTo>
                    <a:pt x="2434" y="1423"/>
                    <a:pt x="2679" y="1545"/>
                    <a:pt x="2911" y="1667"/>
                  </a:cubicBezTo>
                  <a:lnTo>
                    <a:pt x="3622" y="2012"/>
                  </a:lnTo>
                  <a:cubicBezTo>
                    <a:pt x="3978" y="2178"/>
                    <a:pt x="4378" y="2422"/>
                    <a:pt x="4389" y="2800"/>
                  </a:cubicBezTo>
                  <a:lnTo>
                    <a:pt x="4511" y="2789"/>
                  </a:lnTo>
                  <a:cubicBezTo>
                    <a:pt x="4489" y="2356"/>
                    <a:pt x="4056" y="2089"/>
                    <a:pt x="3678" y="1911"/>
                  </a:cubicBezTo>
                  <a:lnTo>
                    <a:pt x="2967" y="1556"/>
                  </a:lnTo>
                  <a:cubicBezTo>
                    <a:pt x="2723" y="1445"/>
                    <a:pt x="2479" y="1323"/>
                    <a:pt x="2223" y="1223"/>
                  </a:cubicBezTo>
                  <a:cubicBezTo>
                    <a:pt x="2089" y="1178"/>
                    <a:pt x="1956" y="1145"/>
                    <a:pt x="1834" y="1112"/>
                  </a:cubicBezTo>
                  <a:cubicBezTo>
                    <a:pt x="1623" y="1045"/>
                    <a:pt x="1412" y="990"/>
                    <a:pt x="1223" y="889"/>
                  </a:cubicBezTo>
                  <a:cubicBezTo>
                    <a:pt x="778" y="689"/>
                    <a:pt x="423" y="334"/>
                    <a:pt x="7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3"/>
            <p:cNvSpPr/>
            <p:nvPr/>
          </p:nvSpPr>
          <p:spPr>
            <a:xfrm>
              <a:off x="617179" y="2692212"/>
              <a:ext cx="1365676" cy="1816945"/>
            </a:xfrm>
            <a:custGeom>
              <a:rect b="b" l="l" r="r" t="t"/>
              <a:pathLst>
                <a:path extrusionOk="0" h="13319" w="10011">
                  <a:moveTo>
                    <a:pt x="5024" y="1"/>
                  </a:moveTo>
                  <a:cubicBezTo>
                    <a:pt x="4884" y="1"/>
                    <a:pt x="4742" y="11"/>
                    <a:pt x="4600" y="32"/>
                  </a:cubicBezTo>
                  <a:cubicBezTo>
                    <a:pt x="3756" y="154"/>
                    <a:pt x="3012" y="643"/>
                    <a:pt x="2456" y="1298"/>
                  </a:cubicBezTo>
                  <a:cubicBezTo>
                    <a:pt x="2023" y="1720"/>
                    <a:pt x="1645" y="2243"/>
                    <a:pt x="1356" y="2787"/>
                  </a:cubicBezTo>
                  <a:cubicBezTo>
                    <a:pt x="301" y="4764"/>
                    <a:pt x="1" y="7586"/>
                    <a:pt x="623" y="9730"/>
                  </a:cubicBezTo>
                  <a:cubicBezTo>
                    <a:pt x="923" y="10763"/>
                    <a:pt x="1534" y="11585"/>
                    <a:pt x="2356" y="12263"/>
                  </a:cubicBezTo>
                  <a:cubicBezTo>
                    <a:pt x="3022" y="12818"/>
                    <a:pt x="4133" y="13296"/>
                    <a:pt x="5000" y="13318"/>
                  </a:cubicBezTo>
                  <a:cubicBezTo>
                    <a:pt x="5028" y="13318"/>
                    <a:pt x="5056" y="13319"/>
                    <a:pt x="5084" y="13319"/>
                  </a:cubicBezTo>
                  <a:cubicBezTo>
                    <a:pt x="6204" y="13319"/>
                    <a:pt x="7182" y="12884"/>
                    <a:pt x="7821" y="11940"/>
                  </a:cubicBezTo>
                  <a:cubicBezTo>
                    <a:pt x="7888" y="11896"/>
                    <a:pt x="7955" y="11841"/>
                    <a:pt x="8021" y="11774"/>
                  </a:cubicBezTo>
                  <a:cubicBezTo>
                    <a:pt x="8999" y="10896"/>
                    <a:pt x="9521" y="9597"/>
                    <a:pt x="9721" y="8297"/>
                  </a:cubicBezTo>
                  <a:cubicBezTo>
                    <a:pt x="10010" y="6475"/>
                    <a:pt x="9710" y="4564"/>
                    <a:pt x="8877" y="2909"/>
                  </a:cubicBezTo>
                  <a:cubicBezTo>
                    <a:pt x="8129" y="1394"/>
                    <a:pt x="6674" y="1"/>
                    <a:pt x="5024" y="1"/>
                  </a:cubicBezTo>
                  <a:close/>
                </a:path>
              </a:pathLst>
            </a:custGeom>
            <a:solidFill>
              <a:srgbClr val="2A56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3"/>
            <p:cNvSpPr/>
            <p:nvPr/>
          </p:nvSpPr>
          <p:spPr>
            <a:xfrm>
              <a:off x="1306777" y="2967779"/>
              <a:ext cx="19781" cy="1832223"/>
            </a:xfrm>
            <a:custGeom>
              <a:rect b="b" l="l" r="r" t="t"/>
              <a:pathLst>
                <a:path extrusionOk="0" h="13431" w="145">
                  <a:moveTo>
                    <a:pt x="67" y="1"/>
                  </a:moveTo>
                  <a:cubicBezTo>
                    <a:pt x="34" y="1"/>
                    <a:pt x="1" y="34"/>
                    <a:pt x="1" y="67"/>
                  </a:cubicBezTo>
                  <a:lnTo>
                    <a:pt x="1" y="13364"/>
                  </a:lnTo>
                  <a:cubicBezTo>
                    <a:pt x="1" y="13409"/>
                    <a:pt x="34" y="13431"/>
                    <a:pt x="67" y="13431"/>
                  </a:cubicBezTo>
                  <a:cubicBezTo>
                    <a:pt x="112" y="13431"/>
                    <a:pt x="145" y="13409"/>
                    <a:pt x="145" y="13364"/>
                  </a:cubicBezTo>
                  <a:lnTo>
                    <a:pt x="145" y="67"/>
                  </a:lnTo>
                  <a:cubicBezTo>
                    <a:pt x="145" y="34"/>
                    <a:pt x="112" y="1"/>
                    <a:pt x="67" y="1"/>
                  </a:cubicBezTo>
                  <a:close/>
                </a:path>
              </a:pathLst>
            </a:custGeom>
            <a:solidFill>
              <a:srgbClr val="9A80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13"/>
            <p:cNvSpPr/>
            <p:nvPr/>
          </p:nvSpPr>
          <p:spPr>
            <a:xfrm>
              <a:off x="1380989" y="3277861"/>
              <a:ext cx="457817" cy="526572"/>
            </a:xfrm>
            <a:custGeom>
              <a:rect b="b" l="l" r="r" t="t"/>
              <a:pathLst>
                <a:path extrusionOk="0" h="3860" w="3356">
                  <a:moveTo>
                    <a:pt x="3273" y="1"/>
                  </a:moveTo>
                  <a:cubicBezTo>
                    <a:pt x="3253" y="1"/>
                    <a:pt x="3234" y="9"/>
                    <a:pt x="3222" y="27"/>
                  </a:cubicBezTo>
                  <a:lnTo>
                    <a:pt x="23" y="3737"/>
                  </a:lnTo>
                  <a:cubicBezTo>
                    <a:pt x="1" y="3771"/>
                    <a:pt x="1" y="3815"/>
                    <a:pt x="34" y="3838"/>
                  </a:cubicBezTo>
                  <a:cubicBezTo>
                    <a:pt x="45" y="3848"/>
                    <a:pt x="57" y="3860"/>
                    <a:pt x="79" y="3860"/>
                  </a:cubicBezTo>
                  <a:cubicBezTo>
                    <a:pt x="89" y="3860"/>
                    <a:pt x="112" y="3848"/>
                    <a:pt x="123" y="3826"/>
                  </a:cubicBezTo>
                  <a:lnTo>
                    <a:pt x="3323" y="116"/>
                  </a:lnTo>
                  <a:cubicBezTo>
                    <a:pt x="3355" y="93"/>
                    <a:pt x="3345" y="49"/>
                    <a:pt x="3323" y="16"/>
                  </a:cubicBezTo>
                  <a:cubicBezTo>
                    <a:pt x="3307" y="6"/>
                    <a:pt x="3290" y="1"/>
                    <a:pt x="3273" y="1"/>
                  </a:cubicBezTo>
                  <a:close/>
                </a:path>
              </a:pathLst>
            </a:custGeom>
            <a:solidFill>
              <a:srgbClr val="9A80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13"/>
            <p:cNvSpPr/>
            <p:nvPr/>
          </p:nvSpPr>
          <p:spPr>
            <a:xfrm>
              <a:off x="1658328" y="3727908"/>
              <a:ext cx="206263" cy="234229"/>
            </a:xfrm>
            <a:custGeom>
              <a:rect b="b" l="l" r="r" t="t"/>
              <a:pathLst>
                <a:path extrusionOk="0" h="1717" w="1512">
                  <a:moveTo>
                    <a:pt x="1438" y="1"/>
                  </a:moveTo>
                  <a:cubicBezTo>
                    <a:pt x="1418" y="1"/>
                    <a:pt x="1397" y="9"/>
                    <a:pt x="1378" y="28"/>
                  </a:cubicBezTo>
                  <a:cubicBezTo>
                    <a:pt x="923" y="539"/>
                    <a:pt x="456" y="1072"/>
                    <a:pt x="23" y="1605"/>
                  </a:cubicBezTo>
                  <a:cubicBezTo>
                    <a:pt x="1" y="1638"/>
                    <a:pt x="1" y="1682"/>
                    <a:pt x="34" y="1705"/>
                  </a:cubicBezTo>
                  <a:cubicBezTo>
                    <a:pt x="45" y="1716"/>
                    <a:pt x="68" y="1716"/>
                    <a:pt x="78" y="1716"/>
                  </a:cubicBezTo>
                  <a:cubicBezTo>
                    <a:pt x="100" y="1716"/>
                    <a:pt x="123" y="1705"/>
                    <a:pt x="134" y="1694"/>
                  </a:cubicBezTo>
                  <a:cubicBezTo>
                    <a:pt x="567" y="1161"/>
                    <a:pt x="1023" y="627"/>
                    <a:pt x="1490" y="116"/>
                  </a:cubicBezTo>
                  <a:cubicBezTo>
                    <a:pt x="1512" y="83"/>
                    <a:pt x="1512" y="38"/>
                    <a:pt x="1478" y="16"/>
                  </a:cubicBezTo>
                  <a:cubicBezTo>
                    <a:pt x="1468" y="6"/>
                    <a:pt x="1454" y="1"/>
                    <a:pt x="1438" y="1"/>
                  </a:cubicBezTo>
                  <a:close/>
                </a:path>
              </a:pathLst>
            </a:custGeom>
            <a:solidFill>
              <a:srgbClr val="9A80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3"/>
            <p:cNvSpPr/>
            <p:nvPr/>
          </p:nvSpPr>
          <p:spPr>
            <a:xfrm>
              <a:off x="1320419" y="4087919"/>
              <a:ext cx="253191" cy="278701"/>
            </a:xfrm>
            <a:custGeom>
              <a:rect b="b" l="l" r="r" t="t"/>
              <a:pathLst>
                <a:path extrusionOk="0" h="2043" w="1856">
                  <a:moveTo>
                    <a:pt x="1781" y="0"/>
                  </a:moveTo>
                  <a:cubicBezTo>
                    <a:pt x="1762" y="0"/>
                    <a:pt x="1741" y="9"/>
                    <a:pt x="1723" y="21"/>
                  </a:cubicBezTo>
                  <a:cubicBezTo>
                    <a:pt x="1178" y="677"/>
                    <a:pt x="612" y="1310"/>
                    <a:pt x="34" y="1932"/>
                  </a:cubicBezTo>
                  <a:cubicBezTo>
                    <a:pt x="0" y="1954"/>
                    <a:pt x="0" y="1998"/>
                    <a:pt x="34" y="2032"/>
                  </a:cubicBezTo>
                  <a:cubicBezTo>
                    <a:pt x="45" y="2043"/>
                    <a:pt x="67" y="2043"/>
                    <a:pt x="78" y="2043"/>
                  </a:cubicBezTo>
                  <a:cubicBezTo>
                    <a:pt x="101" y="2043"/>
                    <a:pt x="123" y="2043"/>
                    <a:pt x="134" y="2020"/>
                  </a:cubicBezTo>
                  <a:cubicBezTo>
                    <a:pt x="711" y="1410"/>
                    <a:pt x="1289" y="766"/>
                    <a:pt x="1834" y="121"/>
                  </a:cubicBezTo>
                  <a:cubicBezTo>
                    <a:pt x="1856" y="88"/>
                    <a:pt x="1856" y="43"/>
                    <a:pt x="1822" y="21"/>
                  </a:cubicBezTo>
                  <a:cubicBezTo>
                    <a:pt x="1812" y="6"/>
                    <a:pt x="1797" y="0"/>
                    <a:pt x="1781" y="0"/>
                  </a:cubicBezTo>
                  <a:close/>
                </a:path>
              </a:pathLst>
            </a:custGeom>
            <a:solidFill>
              <a:srgbClr val="9A80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3"/>
            <p:cNvSpPr/>
            <p:nvPr/>
          </p:nvSpPr>
          <p:spPr>
            <a:xfrm>
              <a:off x="1000653" y="3140486"/>
              <a:ext cx="321400" cy="433671"/>
            </a:xfrm>
            <a:custGeom>
              <a:rect b="b" l="l" r="r" t="t"/>
              <a:pathLst>
                <a:path extrusionOk="0" h="3179" w="2356">
                  <a:moveTo>
                    <a:pt x="80" y="0"/>
                  </a:moveTo>
                  <a:cubicBezTo>
                    <a:pt x="68" y="0"/>
                    <a:pt x="57" y="4"/>
                    <a:pt x="45" y="12"/>
                  </a:cubicBezTo>
                  <a:cubicBezTo>
                    <a:pt x="11" y="34"/>
                    <a:pt x="1" y="78"/>
                    <a:pt x="23" y="112"/>
                  </a:cubicBezTo>
                  <a:cubicBezTo>
                    <a:pt x="722" y="1134"/>
                    <a:pt x="1467" y="2167"/>
                    <a:pt x="2222" y="3156"/>
                  </a:cubicBezTo>
                  <a:cubicBezTo>
                    <a:pt x="2233" y="3167"/>
                    <a:pt x="2255" y="3178"/>
                    <a:pt x="2278" y="3178"/>
                  </a:cubicBezTo>
                  <a:cubicBezTo>
                    <a:pt x="2289" y="3178"/>
                    <a:pt x="2311" y="3178"/>
                    <a:pt x="2322" y="3167"/>
                  </a:cubicBezTo>
                  <a:cubicBezTo>
                    <a:pt x="2356" y="3144"/>
                    <a:pt x="2356" y="3100"/>
                    <a:pt x="2334" y="3067"/>
                  </a:cubicBezTo>
                  <a:cubicBezTo>
                    <a:pt x="1578" y="2078"/>
                    <a:pt x="845" y="1056"/>
                    <a:pt x="134" y="34"/>
                  </a:cubicBezTo>
                  <a:cubicBezTo>
                    <a:pt x="120" y="13"/>
                    <a:pt x="100" y="0"/>
                    <a:pt x="80" y="0"/>
                  </a:cubicBezTo>
                  <a:close/>
                </a:path>
              </a:pathLst>
            </a:custGeom>
            <a:solidFill>
              <a:srgbClr val="9A80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3"/>
            <p:cNvSpPr/>
            <p:nvPr/>
          </p:nvSpPr>
          <p:spPr>
            <a:xfrm>
              <a:off x="1006791" y="3838408"/>
              <a:ext cx="304620" cy="323719"/>
            </a:xfrm>
            <a:custGeom>
              <a:rect b="b" l="l" r="r" t="t"/>
              <a:pathLst>
                <a:path extrusionOk="0" h="2373" w="2233">
                  <a:moveTo>
                    <a:pt x="76" y="1"/>
                  </a:moveTo>
                  <a:cubicBezTo>
                    <a:pt x="58" y="1"/>
                    <a:pt x="39" y="6"/>
                    <a:pt x="22" y="17"/>
                  </a:cubicBezTo>
                  <a:cubicBezTo>
                    <a:pt x="0" y="40"/>
                    <a:pt x="0" y="84"/>
                    <a:pt x="22" y="117"/>
                  </a:cubicBezTo>
                  <a:cubicBezTo>
                    <a:pt x="722" y="850"/>
                    <a:pt x="1422" y="1595"/>
                    <a:pt x="2099" y="2350"/>
                  </a:cubicBezTo>
                  <a:cubicBezTo>
                    <a:pt x="2111" y="2372"/>
                    <a:pt x="2133" y="2372"/>
                    <a:pt x="2155" y="2372"/>
                  </a:cubicBezTo>
                  <a:cubicBezTo>
                    <a:pt x="2166" y="2372"/>
                    <a:pt x="2188" y="2372"/>
                    <a:pt x="2200" y="2361"/>
                  </a:cubicBezTo>
                  <a:cubicBezTo>
                    <a:pt x="2233" y="2328"/>
                    <a:pt x="2233" y="2284"/>
                    <a:pt x="2200" y="2261"/>
                  </a:cubicBezTo>
                  <a:cubicBezTo>
                    <a:pt x="1522" y="1506"/>
                    <a:pt x="833" y="751"/>
                    <a:pt x="122" y="17"/>
                  </a:cubicBezTo>
                  <a:cubicBezTo>
                    <a:pt x="111" y="6"/>
                    <a:pt x="94" y="1"/>
                    <a:pt x="76" y="1"/>
                  </a:cubicBezTo>
                  <a:close/>
                </a:path>
              </a:pathLst>
            </a:custGeom>
            <a:solidFill>
              <a:srgbClr val="9A80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8" name="Google Shape;248;p13"/>
          <p:cNvGrpSpPr/>
          <p:nvPr/>
        </p:nvGrpSpPr>
        <p:grpSpPr>
          <a:xfrm flipH="1">
            <a:off x="8268419" y="1842310"/>
            <a:ext cx="2001362" cy="3011025"/>
            <a:chOff x="7256414" y="1350800"/>
            <a:chExt cx="2327978" cy="3502413"/>
          </a:xfrm>
        </p:grpSpPr>
        <p:sp>
          <p:nvSpPr>
            <p:cNvPr id="249" name="Google Shape;249;p13"/>
            <p:cNvSpPr/>
            <p:nvPr/>
          </p:nvSpPr>
          <p:spPr>
            <a:xfrm>
              <a:off x="8527838" y="3179912"/>
              <a:ext cx="1056554" cy="1406601"/>
            </a:xfrm>
            <a:custGeom>
              <a:rect b="b" l="l" r="r" t="t"/>
              <a:pathLst>
                <a:path extrusionOk="0" h="10311" w="7745">
                  <a:moveTo>
                    <a:pt x="3876" y="0"/>
                  </a:moveTo>
                  <a:cubicBezTo>
                    <a:pt x="3770" y="0"/>
                    <a:pt x="3663" y="8"/>
                    <a:pt x="3556" y="23"/>
                  </a:cubicBezTo>
                  <a:cubicBezTo>
                    <a:pt x="2901" y="123"/>
                    <a:pt x="2323" y="500"/>
                    <a:pt x="1889" y="1001"/>
                  </a:cubicBezTo>
                  <a:cubicBezTo>
                    <a:pt x="1556" y="1334"/>
                    <a:pt x="1267" y="1734"/>
                    <a:pt x="1045" y="2156"/>
                  </a:cubicBezTo>
                  <a:cubicBezTo>
                    <a:pt x="223" y="3689"/>
                    <a:pt x="1" y="5877"/>
                    <a:pt x="479" y="7533"/>
                  </a:cubicBezTo>
                  <a:cubicBezTo>
                    <a:pt x="712" y="8333"/>
                    <a:pt x="1178" y="8965"/>
                    <a:pt x="1823" y="9488"/>
                  </a:cubicBezTo>
                  <a:cubicBezTo>
                    <a:pt x="2334" y="9921"/>
                    <a:pt x="3189" y="10298"/>
                    <a:pt x="3867" y="10310"/>
                  </a:cubicBezTo>
                  <a:cubicBezTo>
                    <a:pt x="3881" y="10310"/>
                    <a:pt x="3895" y="10310"/>
                    <a:pt x="3908" y="10310"/>
                  </a:cubicBezTo>
                  <a:cubicBezTo>
                    <a:pt x="4791" y="10310"/>
                    <a:pt x="5552" y="9976"/>
                    <a:pt x="6044" y="9243"/>
                  </a:cubicBezTo>
                  <a:cubicBezTo>
                    <a:pt x="6100" y="9210"/>
                    <a:pt x="6155" y="9165"/>
                    <a:pt x="6200" y="9121"/>
                  </a:cubicBezTo>
                  <a:cubicBezTo>
                    <a:pt x="6955" y="8432"/>
                    <a:pt x="7366" y="7432"/>
                    <a:pt x="7522" y="6422"/>
                  </a:cubicBezTo>
                  <a:cubicBezTo>
                    <a:pt x="7744" y="5011"/>
                    <a:pt x="7510" y="3534"/>
                    <a:pt x="6866" y="2256"/>
                  </a:cubicBezTo>
                  <a:cubicBezTo>
                    <a:pt x="6282" y="1076"/>
                    <a:pt x="5157" y="0"/>
                    <a:pt x="3876" y="0"/>
                  </a:cubicBezTo>
                  <a:close/>
                </a:path>
              </a:pathLst>
            </a:custGeom>
            <a:solidFill>
              <a:srgbClr val="2A56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13"/>
            <p:cNvSpPr/>
            <p:nvPr/>
          </p:nvSpPr>
          <p:spPr>
            <a:xfrm>
              <a:off x="9047731" y="3516458"/>
              <a:ext cx="36560" cy="1336755"/>
            </a:xfrm>
            <a:custGeom>
              <a:rect b="b" l="l" r="r" t="t"/>
              <a:pathLst>
                <a:path extrusionOk="0" h="9799" w="268">
                  <a:moveTo>
                    <a:pt x="134" y="0"/>
                  </a:moveTo>
                  <a:cubicBezTo>
                    <a:pt x="67" y="0"/>
                    <a:pt x="1" y="55"/>
                    <a:pt x="1" y="133"/>
                  </a:cubicBezTo>
                  <a:lnTo>
                    <a:pt x="1" y="9665"/>
                  </a:lnTo>
                  <a:cubicBezTo>
                    <a:pt x="1" y="9731"/>
                    <a:pt x="67" y="9798"/>
                    <a:pt x="134" y="9798"/>
                  </a:cubicBezTo>
                  <a:cubicBezTo>
                    <a:pt x="211" y="9798"/>
                    <a:pt x="267" y="9731"/>
                    <a:pt x="267" y="9665"/>
                  </a:cubicBezTo>
                  <a:lnTo>
                    <a:pt x="267" y="133"/>
                  </a:lnTo>
                  <a:cubicBezTo>
                    <a:pt x="267" y="55"/>
                    <a:pt x="211" y="0"/>
                    <a:pt x="134" y="0"/>
                  </a:cubicBezTo>
                  <a:close/>
                </a:path>
              </a:pathLst>
            </a:custGeom>
            <a:solidFill>
              <a:srgbClr val="9A80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3"/>
            <p:cNvSpPr/>
            <p:nvPr/>
          </p:nvSpPr>
          <p:spPr>
            <a:xfrm>
              <a:off x="9059872" y="3514276"/>
              <a:ext cx="316761" cy="406797"/>
            </a:xfrm>
            <a:custGeom>
              <a:rect b="b" l="l" r="r" t="t"/>
              <a:pathLst>
                <a:path extrusionOk="0" h="2982" w="2322">
                  <a:moveTo>
                    <a:pt x="2167" y="0"/>
                  </a:moveTo>
                  <a:cubicBezTo>
                    <a:pt x="2125" y="0"/>
                    <a:pt x="2082" y="20"/>
                    <a:pt x="2055" y="61"/>
                  </a:cubicBezTo>
                  <a:cubicBezTo>
                    <a:pt x="1433" y="982"/>
                    <a:pt x="756" y="1893"/>
                    <a:pt x="45" y="2760"/>
                  </a:cubicBezTo>
                  <a:cubicBezTo>
                    <a:pt x="0" y="2816"/>
                    <a:pt x="11" y="2904"/>
                    <a:pt x="67" y="2949"/>
                  </a:cubicBezTo>
                  <a:cubicBezTo>
                    <a:pt x="89" y="2971"/>
                    <a:pt x="122" y="2982"/>
                    <a:pt x="144" y="2982"/>
                  </a:cubicBezTo>
                  <a:cubicBezTo>
                    <a:pt x="189" y="2982"/>
                    <a:pt x="223" y="2959"/>
                    <a:pt x="255" y="2937"/>
                  </a:cubicBezTo>
                  <a:cubicBezTo>
                    <a:pt x="966" y="2060"/>
                    <a:pt x="1645" y="1138"/>
                    <a:pt x="2277" y="216"/>
                  </a:cubicBezTo>
                  <a:cubicBezTo>
                    <a:pt x="2322" y="149"/>
                    <a:pt x="2311" y="71"/>
                    <a:pt x="2244" y="27"/>
                  </a:cubicBezTo>
                  <a:cubicBezTo>
                    <a:pt x="2222" y="9"/>
                    <a:pt x="2195" y="0"/>
                    <a:pt x="2167" y="0"/>
                  </a:cubicBezTo>
                  <a:close/>
                </a:path>
              </a:pathLst>
            </a:custGeom>
            <a:solidFill>
              <a:srgbClr val="9A80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3"/>
            <p:cNvSpPr/>
            <p:nvPr/>
          </p:nvSpPr>
          <p:spPr>
            <a:xfrm>
              <a:off x="9314430" y="3826540"/>
              <a:ext cx="174342" cy="185528"/>
            </a:xfrm>
            <a:custGeom>
              <a:rect b="b" l="l" r="r" t="t"/>
              <a:pathLst>
                <a:path extrusionOk="0" h="1360" w="1278">
                  <a:moveTo>
                    <a:pt x="1123" y="1"/>
                  </a:moveTo>
                  <a:cubicBezTo>
                    <a:pt x="1085" y="1"/>
                    <a:pt x="1047" y="18"/>
                    <a:pt x="1023" y="48"/>
                  </a:cubicBezTo>
                  <a:cubicBezTo>
                    <a:pt x="722" y="426"/>
                    <a:pt x="389" y="793"/>
                    <a:pt x="56" y="1137"/>
                  </a:cubicBezTo>
                  <a:cubicBezTo>
                    <a:pt x="1" y="1181"/>
                    <a:pt x="1" y="1270"/>
                    <a:pt x="56" y="1326"/>
                  </a:cubicBezTo>
                  <a:cubicBezTo>
                    <a:pt x="78" y="1349"/>
                    <a:pt x="112" y="1359"/>
                    <a:pt x="145" y="1359"/>
                  </a:cubicBezTo>
                  <a:cubicBezTo>
                    <a:pt x="178" y="1359"/>
                    <a:pt x="211" y="1349"/>
                    <a:pt x="245" y="1326"/>
                  </a:cubicBezTo>
                  <a:cubicBezTo>
                    <a:pt x="589" y="971"/>
                    <a:pt x="922" y="604"/>
                    <a:pt x="1233" y="226"/>
                  </a:cubicBezTo>
                  <a:cubicBezTo>
                    <a:pt x="1278" y="159"/>
                    <a:pt x="1267" y="82"/>
                    <a:pt x="1211" y="38"/>
                  </a:cubicBezTo>
                  <a:cubicBezTo>
                    <a:pt x="1186" y="13"/>
                    <a:pt x="1155" y="1"/>
                    <a:pt x="1123" y="1"/>
                  </a:cubicBezTo>
                  <a:close/>
                </a:path>
              </a:pathLst>
            </a:custGeom>
            <a:solidFill>
              <a:srgbClr val="9A80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3"/>
            <p:cNvSpPr/>
            <p:nvPr/>
          </p:nvSpPr>
          <p:spPr>
            <a:xfrm>
              <a:off x="9067375" y="4090375"/>
              <a:ext cx="212266" cy="212675"/>
            </a:xfrm>
            <a:custGeom>
              <a:rect b="b" l="l" r="r" t="t"/>
              <a:pathLst>
                <a:path extrusionOk="0" h="1559" w="1556">
                  <a:moveTo>
                    <a:pt x="1405" y="1"/>
                  </a:moveTo>
                  <a:cubicBezTo>
                    <a:pt x="1366" y="1"/>
                    <a:pt x="1326" y="21"/>
                    <a:pt x="1301" y="59"/>
                  </a:cubicBezTo>
                  <a:cubicBezTo>
                    <a:pt x="934" y="514"/>
                    <a:pt x="512" y="948"/>
                    <a:pt x="67" y="1325"/>
                  </a:cubicBezTo>
                  <a:cubicBezTo>
                    <a:pt x="1" y="1370"/>
                    <a:pt x="1" y="1459"/>
                    <a:pt x="45" y="1514"/>
                  </a:cubicBezTo>
                  <a:cubicBezTo>
                    <a:pt x="67" y="1547"/>
                    <a:pt x="112" y="1558"/>
                    <a:pt x="145" y="1558"/>
                  </a:cubicBezTo>
                  <a:cubicBezTo>
                    <a:pt x="178" y="1558"/>
                    <a:pt x="212" y="1547"/>
                    <a:pt x="234" y="1525"/>
                  </a:cubicBezTo>
                  <a:cubicBezTo>
                    <a:pt x="701" y="1136"/>
                    <a:pt x="1134" y="703"/>
                    <a:pt x="1511" y="225"/>
                  </a:cubicBezTo>
                  <a:cubicBezTo>
                    <a:pt x="1556" y="158"/>
                    <a:pt x="1545" y="81"/>
                    <a:pt x="1489" y="37"/>
                  </a:cubicBezTo>
                  <a:cubicBezTo>
                    <a:pt x="1465" y="13"/>
                    <a:pt x="1435" y="1"/>
                    <a:pt x="1405" y="1"/>
                  </a:cubicBezTo>
                  <a:close/>
                </a:path>
              </a:pathLst>
            </a:custGeom>
            <a:solidFill>
              <a:srgbClr val="9A80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13"/>
            <p:cNvSpPr/>
            <p:nvPr/>
          </p:nvSpPr>
          <p:spPr>
            <a:xfrm>
              <a:off x="8844603" y="3427376"/>
              <a:ext cx="228909" cy="277064"/>
            </a:xfrm>
            <a:custGeom>
              <a:rect b="b" l="l" r="r" t="t"/>
              <a:pathLst>
                <a:path extrusionOk="0" h="2031" w="1678">
                  <a:moveTo>
                    <a:pt x="155" y="0"/>
                  </a:moveTo>
                  <a:cubicBezTo>
                    <a:pt x="124" y="0"/>
                    <a:pt x="92" y="11"/>
                    <a:pt x="68" y="31"/>
                  </a:cubicBezTo>
                  <a:cubicBezTo>
                    <a:pt x="12" y="86"/>
                    <a:pt x="1" y="164"/>
                    <a:pt x="56" y="219"/>
                  </a:cubicBezTo>
                  <a:cubicBezTo>
                    <a:pt x="534" y="786"/>
                    <a:pt x="1001" y="1375"/>
                    <a:pt x="1423" y="1975"/>
                  </a:cubicBezTo>
                  <a:cubicBezTo>
                    <a:pt x="1445" y="2019"/>
                    <a:pt x="1490" y="2031"/>
                    <a:pt x="1534" y="2031"/>
                  </a:cubicBezTo>
                  <a:cubicBezTo>
                    <a:pt x="1556" y="2031"/>
                    <a:pt x="1589" y="2031"/>
                    <a:pt x="1611" y="2008"/>
                  </a:cubicBezTo>
                  <a:cubicBezTo>
                    <a:pt x="1667" y="1964"/>
                    <a:pt x="1678" y="1886"/>
                    <a:pt x="1645" y="1819"/>
                  </a:cubicBezTo>
                  <a:cubicBezTo>
                    <a:pt x="1211" y="1209"/>
                    <a:pt x="745" y="609"/>
                    <a:pt x="256" y="53"/>
                  </a:cubicBezTo>
                  <a:cubicBezTo>
                    <a:pt x="232" y="17"/>
                    <a:pt x="194" y="0"/>
                    <a:pt x="155" y="0"/>
                  </a:cubicBezTo>
                  <a:close/>
                </a:path>
              </a:pathLst>
            </a:custGeom>
            <a:solidFill>
              <a:srgbClr val="9A80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13"/>
            <p:cNvSpPr/>
            <p:nvPr/>
          </p:nvSpPr>
          <p:spPr>
            <a:xfrm>
              <a:off x="8727965" y="3869921"/>
              <a:ext cx="342544" cy="364917"/>
            </a:xfrm>
            <a:custGeom>
              <a:rect b="b" l="l" r="r" t="t"/>
              <a:pathLst>
                <a:path extrusionOk="0" h="2675" w="2511">
                  <a:moveTo>
                    <a:pt x="154" y="0"/>
                  </a:moveTo>
                  <a:cubicBezTo>
                    <a:pt x="120" y="0"/>
                    <a:pt x="84" y="14"/>
                    <a:pt x="56" y="41"/>
                  </a:cubicBezTo>
                  <a:cubicBezTo>
                    <a:pt x="0" y="86"/>
                    <a:pt x="0" y="175"/>
                    <a:pt x="56" y="231"/>
                  </a:cubicBezTo>
                  <a:lnTo>
                    <a:pt x="2266" y="2630"/>
                  </a:lnTo>
                  <a:cubicBezTo>
                    <a:pt x="2289" y="2663"/>
                    <a:pt x="2333" y="2675"/>
                    <a:pt x="2367" y="2675"/>
                  </a:cubicBezTo>
                  <a:cubicBezTo>
                    <a:pt x="2400" y="2675"/>
                    <a:pt x="2433" y="2663"/>
                    <a:pt x="2456" y="2641"/>
                  </a:cubicBezTo>
                  <a:cubicBezTo>
                    <a:pt x="2511" y="2586"/>
                    <a:pt x="2511" y="2508"/>
                    <a:pt x="2466" y="2453"/>
                  </a:cubicBezTo>
                  <a:lnTo>
                    <a:pt x="245" y="41"/>
                  </a:lnTo>
                  <a:cubicBezTo>
                    <a:pt x="222" y="14"/>
                    <a:pt x="189" y="0"/>
                    <a:pt x="154" y="0"/>
                  </a:cubicBezTo>
                  <a:close/>
                </a:path>
              </a:pathLst>
            </a:custGeom>
            <a:solidFill>
              <a:srgbClr val="9A80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3"/>
            <p:cNvSpPr/>
            <p:nvPr/>
          </p:nvSpPr>
          <p:spPr>
            <a:xfrm>
              <a:off x="7256414" y="1943133"/>
              <a:ext cx="1900569" cy="2744720"/>
            </a:xfrm>
            <a:custGeom>
              <a:rect b="b" l="l" r="r" t="t"/>
              <a:pathLst>
                <a:path extrusionOk="0" h="20120" w="13932">
                  <a:moveTo>
                    <a:pt x="7734" y="1"/>
                  </a:moveTo>
                  <a:cubicBezTo>
                    <a:pt x="7545" y="1"/>
                    <a:pt x="7357" y="33"/>
                    <a:pt x="7177" y="102"/>
                  </a:cubicBezTo>
                  <a:cubicBezTo>
                    <a:pt x="6410" y="390"/>
                    <a:pt x="5988" y="1213"/>
                    <a:pt x="5810" y="2012"/>
                  </a:cubicBezTo>
                  <a:cubicBezTo>
                    <a:pt x="5333" y="4190"/>
                    <a:pt x="6133" y="6411"/>
                    <a:pt x="6377" y="8623"/>
                  </a:cubicBezTo>
                  <a:cubicBezTo>
                    <a:pt x="6433" y="9144"/>
                    <a:pt x="6333" y="9845"/>
                    <a:pt x="5822" y="9933"/>
                  </a:cubicBezTo>
                  <a:cubicBezTo>
                    <a:pt x="5793" y="9938"/>
                    <a:pt x="5764" y="9940"/>
                    <a:pt x="5736" y="9940"/>
                  </a:cubicBezTo>
                  <a:cubicBezTo>
                    <a:pt x="5406" y="9940"/>
                    <a:pt x="5122" y="9659"/>
                    <a:pt x="4867" y="9445"/>
                  </a:cubicBezTo>
                  <a:cubicBezTo>
                    <a:pt x="4210" y="8883"/>
                    <a:pt x="3361" y="8564"/>
                    <a:pt x="2504" y="8564"/>
                  </a:cubicBezTo>
                  <a:cubicBezTo>
                    <a:pt x="2462" y="8564"/>
                    <a:pt x="2420" y="8565"/>
                    <a:pt x="2378" y="8567"/>
                  </a:cubicBezTo>
                  <a:cubicBezTo>
                    <a:pt x="2223" y="8578"/>
                    <a:pt x="2056" y="8589"/>
                    <a:pt x="1934" y="8678"/>
                  </a:cubicBezTo>
                  <a:cubicBezTo>
                    <a:pt x="1633" y="8867"/>
                    <a:pt x="1645" y="9311"/>
                    <a:pt x="1745" y="9645"/>
                  </a:cubicBezTo>
                  <a:cubicBezTo>
                    <a:pt x="2233" y="11188"/>
                    <a:pt x="3978" y="12144"/>
                    <a:pt x="4322" y="13733"/>
                  </a:cubicBezTo>
                  <a:cubicBezTo>
                    <a:pt x="4366" y="13943"/>
                    <a:pt x="4378" y="14188"/>
                    <a:pt x="4245" y="14355"/>
                  </a:cubicBezTo>
                  <a:cubicBezTo>
                    <a:pt x="4144" y="14476"/>
                    <a:pt x="3978" y="14532"/>
                    <a:pt x="3822" y="14555"/>
                  </a:cubicBezTo>
                  <a:cubicBezTo>
                    <a:pt x="3736" y="14568"/>
                    <a:pt x="3651" y="14574"/>
                    <a:pt x="3565" y="14574"/>
                  </a:cubicBezTo>
                  <a:cubicBezTo>
                    <a:pt x="3012" y="14574"/>
                    <a:pt x="2471" y="14322"/>
                    <a:pt x="1922" y="14188"/>
                  </a:cubicBezTo>
                  <a:cubicBezTo>
                    <a:pt x="1753" y="14149"/>
                    <a:pt x="1570" y="14127"/>
                    <a:pt x="1389" y="14127"/>
                  </a:cubicBezTo>
                  <a:cubicBezTo>
                    <a:pt x="894" y="14127"/>
                    <a:pt x="407" y="14290"/>
                    <a:pt x="212" y="14721"/>
                  </a:cubicBezTo>
                  <a:cubicBezTo>
                    <a:pt x="1" y="15165"/>
                    <a:pt x="201" y="15688"/>
                    <a:pt x="456" y="16110"/>
                  </a:cubicBezTo>
                  <a:cubicBezTo>
                    <a:pt x="1234" y="17387"/>
                    <a:pt x="2512" y="18309"/>
                    <a:pt x="3877" y="18920"/>
                  </a:cubicBezTo>
                  <a:cubicBezTo>
                    <a:pt x="5111" y="19465"/>
                    <a:pt x="6777" y="20109"/>
                    <a:pt x="8143" y="20120"/>
                  </a:cubicBezTo>
                  <a:cubicBezTo>
                    <a:pt x="8150" y="20120"/>
                    <a:pt x="8156" y="20120"/>
                    <a:pt x="8162" y="20120"/>
                  </a:cubicBezTo>
                  <a:cubicBezTo>
                    <a:pt x="9442" y="20120"/>
                    <a:pt x="10481" y="18972"/>
                    <a:pt x="11399" y="18209"/>
                  </a:cubicBezTo>
                  <a:cubicBezTo>
                    <a:pt x="12409" y="17376"/>
                    <a:pt x="13475" y="16288"/>
                    <a:pt x="13342" y="14987"/>
                  </a:cubicBezTo>
                  <a:cubicBezTo>
                    <a:pt x="13320" y="14799"/>
                    <a:pt x="13265" y="14599"/>
                    <a:pt x="13109" y="14476"/>
                  </a:cubicBezTo>
                  <a:cubicBezTo>
                    <a:pt x="13006" y="14395"/>
                    <a:pt x="12883" y="14372"/>
                    <a:pt x="12752" y="14372"/>
                  </a:cubicBezTo>
                  <a:cubicBezTo>
                    <a:pt x="12575" y="14372"/>
                    <a:pt x="12382" y="14414"/>
                    <a:pt x="12203" y="14414"/>
                  </a:cubicBezTo>
                  <a:cubicBezTo>
                    <a:pt x="12171" y="14414"/>
                    <a:pt x="12140" y="14413"/>
                    <a:pt x="12110" y="14410"/>
                  </a:cubicBezTo>
                  <a:cubicBezTo>
                    <a:pt x="11387" y="14343"/>
                    <a:pt x="11132" y="13343"/>
                    <a:pt x="11454" y="12688"/>
                  </a:cubicBezTo>
                  <a:cubicBezTo>
                    <a:pt x="11765" y="12044"/>
                    <a:pt x="12398" y="11622"/>
                    <a:pt x="12865" y="11077"/>
                  </a:cubicBezTo>
                  <a:cubicBezTo>
                    <a:pt x="13287" y="10600"/>
                    <a:pt x="13576" y="10033"/>
                    <a:pt x="13731" y="9422"/>
                  </a:cubicBezTo>
                  <a:cubicBezTo>
                    <a:pt x="13931" y="8623"/>
                    <a:pt x="13665" y="7534"/>
                    <a:pt x="12843" y="7445"/>
                  </a:cubicBezTo>
                  <a:cubicBezTo>
                    <a:pt x="12808" y="7441"/>
                    <a:pt x="12774" y="7439"/>
                    <a:pt x="12740" y="7439"/>
                  </a:cubicBezTo>
                  <a:cubicBezTo>
                    <a:pt x="12199" y="7439"/>
                    <a:pt x="11761" y="7924"/>
                    <a:pt x="11343" y="8300"/>
                  </a:cubicBezTo>
                  <a:cubicBezTo>
                    <a:pt x="11054" y="8567"/>
                    <a:pt x="10637" y="8794"/>
                    <a:pt x="10262" y="8794"/>
                  </a:cubicBezTo>
                  <a:cubicBezTo>
                    <a:pt x="10075" y="8794"/>
                    <a:pt x="9899" y="8737"/>
                    <a:pt x="9754" y="8600"/>
                  </a:cubicBezTo>
                  <a:cubicBezTo>
                    <a:pt x="9387" y="8245"/>
                    <a:pt x="9543" y="7633"/>
                    <a:pt x="9688" y="7145"/>
                  </a:cubicBezTo>
                  <a:cubicBezTo>
                    <a:pt x="10054" y="5945"/>
                    <a:pt x="10210" y="4678"/>
                    <a:pt x="10165" y="3424"/>
                  </a:cubicBezTo>
                  <a:cubicBezTo>
                    <a:pt x="10132" y="2557"/>
                    <a:pt x="9977" y="1646"/>
                    <a:pt x="9466" y="935"/>
                  </a:cubicBezTo>
                  <a:cubicBezTo>
                    <a:pt x="9068" y="391"/>
                    <a:pt x="8395" y="1"/>
                    <a:pt x="7734" y="1"/>
                  </a:cubicBezTo>
                  <a:close/>
                </a:path>
              </a:pathLst>
            </a:custGeom>
            <a:solidFill>
              <a:srgbClr val="536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3"/>
            <p:cNvSpPr/>
            <p:nvPr/>
          </p:nvSpPr>
          <p:spPr>
            <a:xfrm>
              <a:off x="8305203" y="2676797"/>
              <a:ext cx="24282" cy="2068635"/>
            </a:xfrm>
            <a:custGeom>
              <a:rect b="b" l="l" r="r" t="t"/>
              <a:pathLst>
                <a:path extrusionOk="0" h="15164" w="178">
                  <a:moveTo>
                    <a:pt x="89" y="1"/>
                  </a:moveTo>
                  <a:cubicBezTo>
                    <a:pt x="45" y="1"/>
                    <a:pt x="0" y="45"/>
                    <a:pt x="0" y="90"/>
                  </a:cubicBezTo>
                  <a:lnTo>
                    <a:pt x="0" y="15075"/>
                  </a:lnTo>
                  <a:cubicBezTo>
                    <a:pt x="0" y="15131"/>
                    <a:pt x="45" y="15164"/>
                    <a:pt x="89" y="15164"/>
                  </a:cubicBezTo>
                  <a:cubicBezTo>
                    <a:pt x="144" y="15164"/>
                    <a:pt x="178" y="15131"/>
                    <a:pt x="178" y="15075"/>
                  </a:cubicBezTo>
                  <a:lnTo>
                    <a:pt x="178" y="90"/>
                  </a:lnTo>
                  <a:cubicBezTo>
                    <a:pt x="178" y="45"/>
                    <a:pt x="144" y="1"/>
                    <a:pt x="89" y="1"/>
                  </a:cubicBezTo>
                  <a:close/>
                </a:path>
              </a:pathLst>
            </a:custGeom>
            <a:solidFill>
              <a:srgbClr val="9A80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3"/>
            <p:cNvSpPr/>
            <p:nvPr/>
          </p:nvSpPr>
          <p:spPr>
            <a:xfrm>
              <a:off x="8574903" y="3305417"/>
              <a:ext cx="281975" cy="268742"/>
            </a:xfrm>
            <a:custGeom>
              <a:rect b="b" l="l" r="r" t="t"/>
              <a:pathLst>
                <a:path extrusionOk="0" h="1970" w="2067">
                  <a:moveTo>
                    <a:pt x="1972" y="0"/>
                  </a:moveTo>
                  <a:cubicBezTo>
                    <a:pt x="1950" y="0"/>
                    <a:pt x="1928" y="8"/>
                    <a:pt x="1911" y="25"/>
                  </a:cubicBezTo>
                  <a:lnTo>
                    <a:pt x="45" y="1824"/>
                  </a:lnTo>
                  <a:cubicBezTo>
                    <a:pt x="1" y="1858"/>
                    <a:pt x="1" y="1913"/>
                    <a:pt x="33" y="1947"/>
                  </a:cubicBezTo>
                  <a:cubicBezTo>
                    <a:pt x="56" y="1969"/>
                    <a:pt x="78" y="1969"/>
                    <a:pt x="100" y="1969"/>
                  </a:cubicBezTo>
                  <a:cubicBezTo>
                    <a:pt x="122" y="1969"/>
                    <a:pt x="145" y="1969"/>
                    <a:pt x="167" y="1947"/>
                  </a:cubicBezTo>
                  <a:lnTo>
                    <a:pt x="2033" y="147"/>
                  </a:lnTo>
                  <a:cubicBezTo>
                    <a:pt x="2067" y="114"/>
                    <a:pt x="2067" y="59"/>
                    <a:pt x="2033" y="25"/>
                  </a:cubicBezTo>
                  <a:cubicBezTo>
                    <a:pt x="2017" y="8"/>
                    <a:pt x="1994" y="0"/>
                    <a:pt x="1972" y="0"/>
                  </a:cubicBezTo>
                  <a:close/>
                </a:path>
              </a:pathLst>
            </a:custGeom>
            <a:solidFill>
              <a:srgbClr val="9A80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13"/>
            <p:cNvSpPr/>
            <p:nvPr/>
          </p:nvSpPr>
          <p:spPr>
            <a:xfrm>
              <a:off x="8329349" y="3650831"/>
              <a:ext cx="153197" cy="159745"/>
            </a:xfrm>
            <a:custGeom>
              <a:rect b="b" l="l" r="r" t="t"/>
              <a:pathLst>
                <a:path extrusionOk="0" h="1171" w="1123">
                  <a:moveTo>
                    <a:pt x="1019" y="1"/>
                  </a:moveTo>
                  <a:cubicBezTo>
                    <a:pt x="995" y="1"/>
                    <a:pt x="973" y="9"/>
                    <a:pt x="956" y="26"/>
                  </a:cubicBezTo>
                  <a:lnTo>
                    <a:pt x="34" y="1015"/>
                  </a:lnTo>
                  <a:cubicBezTo>
                    <a:pt x="1" y="1059"/>
                    <a:pt x="1" y="1114"/>
                    <a:pt x="45" y="1148"/>
                  </a:cubicBezTo>
                  <a:cubicBezTo>
                    <a:pt x="56" y="1159"/>
                    <a:pt x="78" y="1170"/>
                    <a:pt x="101" y="1170"/>
                  </a:cubicBezTo>
                  <a:cubicBezTo>
                    <a:pt x="123" y="1170"/>
                    <a:pt x="145" y="1159"/>
                    <a:pt x="167" y="1136"/>
                  </a:cubicBezTo>
                  <a:lnTo>
                    <a:pt x="1090" y="148"/>
                  </a:lnTo>
                  <a:cubicBezTo>
                    <a:pt x="1123" y="114"/>
                    <a:pt x="1123" y="59"/>
                    <a:pt x="1090" y="26"/>
                  </a:cubicBezTo>
                  <a:cubicBezTo>
                    <a:pt x="1067" y="9"/>
                    <a:pt x="1042" y="1"/>
                    <a:pt x="1019" y="1"/>
                  </a:cubicBezTo>
                  <a:close/>
                </a:path>
              </a:pathLst>
            </a:custGeom>
            <a:solidFill>
              <a:srgbClr val="9A80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13"/>
            <p:cNvSpPr/>
            <p:nvPr/>
          </p:nvSpPr>
          <p:spPr>
            <a:xfrm>
              <a:off x="8329349" y="4015208"/>
              <a:ext cx="485101" cy="431761"/>
            </a:xfrm>
            <a:custGeom>
              <a:rect b="b" l="l" r="r" t="t"/>
              <a:pathLst>
                <a:path extrusionOk="0" h="3165" w="3556">
                  <a:moveTo>
                    <a:pt x="3448" y="1"/>
                  </a:moveTo>
                  <a:cubicBezTo>
                    <a:pt x="3428" y="1"/>
                    <a:pt x="3407" y="7"/>
                    <a:pt x="3389" y="21"/>
                  </a:cubicBezTo>
                  <a:cubicBezTo>
                    <a:pt x="2267" y="998"/>
                    <a:pt x="1134" y="2010"/>
                    <a:pt x="45" y="3009"/>
                  </a:cubicBezTo>
                  <a:cubicBezTo>
                    <a:pt x="1" y="3042"/>
                    <a:pt x="1" y="3109"/>
                    <a:pt x="34" y="3143"/>
                  </a:cubicBezTo>
                  <a:cubicBezTo>
                    <a:pt x="56" y="3165"/>
                    <a:pt x="78" y="3165"/>
                    <a:pt x="101" y="3165"/>
                  </a:cubicBezTo>
                  <a:cubicBezTo>
                    <a:pt x="123" y="3165"/>
                    <a:pt x="145" y="3165"/>
                    <a:pt x="167" y="3143"/>
                  </a:cubicBezTo>
                  <a:cubicBezTo>
                    <a:pt x="1256" y="2143"/>
                    <a:pt x="2389" y="1132"/>
                    <a:pt x="3511" y="166"/>
                  </a:cubicBezTo>
                  <a:cubicBezTo>
                    <a:pt x="3544" y="132"/>
                    <a:pt x="3556" y="77"/>
                    <a:pt x="3522" y="32"/>
                  </a:cubicBezTo>
                  <a:cubicBezTo>
                    <a:pt x="3503" y="13"/>
                    <a:pt x="3476" y="1"/>
                    <a:pt x="3448" y="1"/>
                  </a:cubicBezTo>
                  <a:close/>
                </a:path>
              </a:pathLst>
            </a:custGeom>
            <a:solidFill>
              <a:srgbClr val="9A80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3"/>
            <p:cNvSpPr/>
            <p:nvPr/>
          </p:nvSpPr>
          <p:spPr>
            <a:xfrm>
              <a:off x="7852019" y="3526553"/>
              <a:ext cx="466821" cy="596144"/>
            </a:xfrm>
            <a:custGeom>
              <a:rect b="b" l="l" r="r" t="t"/>
              <a:pathLst>
                <a:path extrusionOk="0" h="4370" w="3422">
                  <a:moveTo>
                    <a:pt x="103" y="0"/>
                  </a:moveTo>
                  <a:cubicBezTo>
                    <a:pt x="83" y="0"/>
                    <a:pt x="63" y="6"/>
                    <a:pt x="45" y="15"/>
                  </a:cubicBezTo>
                  <a:cubicBezTo>
                    <a:pt x="12" y="48"/>
                    <a:pt x="0" y="104"/>
                    <a:pt x="34" y="148"/>
                  </a:cubicBezTo>
                  <a:cubicBezTo>
                    <a:pt x="1111" y="1526"/>
                    <a:pt x="2200" y="2925"/>
                    <a:pt x="3244" y="4336"/>
                  </a:cubicBezTo>
                  <a:cubicBezTo>
                    <a:pt x="3266" y="4358"/>
                    <a:pt x="3288" y="4370"/>
                    <a:pt x="3311" y="4370"/>
                  </a:cubicBezTo>
                  <a:cubicBezTo>
                    <a:pt x="3333" y="4370"/>
                    <a:pt x="3355" y="4358"/>
                    <a:pt x="3367" y="4347"/>
                  </a:cubicBezTo>
                  <a:cubicBezTo>
                    <a:pt x="3411" y="4325"/>
                    <a:pt x="3422" y="4269"/>
                    <a:pt x="3389" y="4225"/>
                  </a:cubicBezTo>
                  <a:cubicBezTo>
                    <a:pt x="2333" y="2825"/>
                    <a:pt x="1256" y="1415"/>
                    <a:pt x="167" y="37"/>
                  </a:cubicBezTo>
                  <a:cubicBezTo>
                    <a:pt x="154" y="11"/>
                    <a:pt x="130" y="0"/>
                    <a:pt x="103" y="0"/>
                  </a:cubicBezTo>
                  <a:close/>
                </a:path>
              </a:pathLst>
            </a:custGeom>
            <a:solidFill>
              <a:srgbClr val="9A80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3"/>
            <p:cNvSpPr/>
            <p:nvPr/>
          </p:nvSpPr>
          <p:spPr>
            <a:xfrm>
              <a:off x="7835376" y="1350800"/>
              <a:ext cx="1570165" cy="2824252"/>
            </a:xfrm>
            <a:custGeom>
              <a:rect b="b" l="l" r="r" t="t"/>
              <a:pathLst>
                <a:path extrusionOk="0" h="20703" w="11510">
                  <a:moveTo>
                    <a:pt x="6288" y="0"/>
                  </a:moveTo>
                  <a:cubicBezTo>
                    <a:pt x="1733" y="4199"/>
                    <a:pt x="1" y="11042"/>
                    <a:pt x="2055" y="16808"/>
                  </a:cubicBezTo>
                  <a:cubicBezTo>
                    <a:pt x="2411" y="17808"/>
                    <a:pt x="2889" y="18796"/>
                    <a:pt x="3655" y="19563"/>
                  </a:cubicBezTo>
                  <a:cubicBezTo>
                    <a:pt x="4467" y="20362"/>
                    <a:pt x="5285" y="20703"/>
                    <a:pt x="6060" y="20703"/>
                  </a:cubicBezTo>
                  <a:cubicBezTo>
                    <a:pt x="7299" y="20703"/>
                    <a:pt x="8425" y="19832"/>
                    <a:pt x="9231" y="18574"/>
                  </a:cubicBezTo>
                  <a:cubicBezTo>
                    <a:pt x="10898" y="15975"/>
                    <a:pt x="11509" y="13009"/>
                    <a:pt x="11009" y="9976"/>
                  </a:cubicBezTo>
                  <a:cubicBezTo>
                    <a:pt x="10398" y="6332"/>
                    <a:pt x="8454" y="3033"/>
                    <a:pt x="6288" y="0"/>
                  </a:cubicBezTo>
                  <a:close/>
                </a:path>
              </a:pathLst>
            </a:custGeom>
            <a:solidFill>
              <a:srgbClr val="A2B9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13"/>
            <p:cNvSpPr/>
            <p:nvPr/>
          </p:nvSpPr>
          <p:spPr>
            <a:xfrm>
              <a:off x="8668896" y="1702353"/>
              <a:ext cx="48565" cy="3058208"/>
            </a:xfrm>
            <a:custGeom>
              <a:rect b="b" l="l" r="r" t="t"/>
              <a:pathLst>
                <a:path extrusionOk="0" h="22418" w="356">
                  <a:moveTo>
                    <a:pt x="178" y="0"/>
                  </a:moveTo>
                  <a:cubicBezTo>
                    <a:pt x="78" y="0"/>
                    <a:pt x="0" y="79"/>
                    <a:pt x="0" y="178"/>
                  </a:cubicBezTo>
                  <a:lnTo>
                    <a:pt x="0" y="22240"/>
                  </a:lnTo>
                  <a:cubicBezTo>
                    <a:pt x="0" y="22341"/>
                    <a:pt x="78" y="22418"/>
                    <a:pt x="178" y="22418"/>
                  </a:cubicBezTo>
                  <a:cubicBezTo>
                    <a:pt x="278" y="22418"/>
                    <a:pt x="356" y="22341"/>
                    <a:pt x="356" y="22240"/>
                  </a:cubicBezTo>
                  <a:lnTo>
                    <a:pt x="356" y="178"/>
                  </a:lnTo>
                  <a:cubicBezTo>
                    <a:pt x="356" y="79"/>
                    <a:pt x="278" y="0"/>
                    <a:pt x="178" y="0"/>
                  </a:cubicBezTo>
                  <a:close/>
                </a:path>
              </a:pathLst>
            </a:custGeom>
            <a:solidFill>
              <a:srgbClr val="9A80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13"/>
            <p:cNvSpPr/>
            <p:nvPr/>
          </p:nvSpPr>
          <p:spPr>
            <a:xfrm>
              <a:off x="8662757" y="2060317"/>
              <a:ext cx="369964" cy="619745"/>
            </a:xfrm>
            <a:custGeom>
              <a:rect b="b" l="l" r="r" t="t"/>
              <a:pathLst>
                <a:path extrusionOk="0" h="4543" w="2712">
                  <a:moveTo>
                    <a:pt x="2518" y="1"/>
                  </a:moveTo>
                  <a:cubicBezTo>
                    <a:pt x="2451" y="1"/>
                    <a:pt x="2387" y="36"/>
                    <a:pt x="2356" y="98"/>
                  </a:cubicBezTo>
                  <a:cubicBezTo>
                    <a:pt x="1611" y="1487"/>
                    <a:pt x="834" y="2898"/>
                    <a:pt x="56" y="4275"/>
                  </a:cubicBezTo>
                  <a:cubicBezTo>
                    <a:pt x="1" y="4364"/>
                    <a:pt x="34" y="4475"/>
                    <a:pt x="123" y="4520"/>
                  </a:cubicBezTo>
                  <a:cubicBezTo>
                    <a:pt x="145" y="4530"/>
                    <a:pt x="179" y="4542"/>
                    <a:pt x="212" y="4542"/>
                  </a:cubicBezTo>
                  <a:cubicBezTo>
                    <a:pt x="268" y="4542"/>
                    <a:pt x="334" y="4508"/>
                    <a:pt x="367" y="4453"/>
                  </a:cubicBezTo>
                  <a:cubicBezTo>
                    <a:pt x="1145" y="3064"/>
                    <a:pt x="1922" y="1664"/>
                    <a:pt x="2667" y="265"/>
                  </a:cubicBezTo>
                  <a:cubicBezTo>
                    <a:pt x="2711" y="176"/>
                    <a:pt x="2678" y="65"/>
                    <a:pt x="2600" y="20"/>
                  </a:cubicBezTo>
                  <a:cubicBezTo>
                    <a:pt x="2574" y="7"/>
                    <a:pt x="2546" y="1"/>
                    <a:pt x="2518" y="1"/>
                  </a:cubicBezTo>
                  <a:close/>
                </a:path>
              </a:pathLst>
            </a:custGeom>
            <a:solidFill>
              <a:srgbClr val="9A80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3"/>
            <p:cNvSpPr/>
            <p:nvPr/>
          </p:nvSpPr>
          <p:spPr>
            <a:xfrm>
              <a:off x="8162781" y="2489220"/>
              <a:ext cx="539531" cy="651530"/>
            </a:xfrm>
            <a:custGeom>
              <a:rect b="b" l="l" r="r" t="t"/>
              <a:pathLst>
                <a:path extrusionOk="0" h="4776" w="3955">
                  <a:moveTo>
                    <a:pt x="205" y="1"/>
                  </a:moveTo>
                  <a:cubicBezTo>
                    <a:pt x="170" y="1"/>
                    <a:pt x="133" y="10"/>
                    <a:pt x="100" y="31"/>
                  </a:cubicBezTo>
                  <a:cubicBezTo>
                    <a:pt x="22" y="87"/>
                    <a:pt x="0" y="198"/>
                    <a:pt x="55" y="276"/>
                  </a:cubicBezTo>
                  <a:cubicBezTo>
                    <a:pt x="1133" y="1842"/>
                    <a:pt x="2333" y="3342"/>
                    <a:pt x="3632" y="4719"/>
                  </a:cubicBezTo>
                  <a:cubicBezTo>
                    <a:pt x="3666" y="4753"/>
                    <a:pt x="3710" y="4775"/>
                    <a:pt x="3765" y="4775"/>
                  </a:cubicBezTo>
                  <a:cubicBezTo>
                    <a:pt x="3810" y="4775"/>
                    <a:pt x="3854" y="4764"/>
                    <a:pt x="3888" y="4731"/>
                  </a:cubicBezTo>
                  <a:cubicBezTo>
                    <a:pt x="3955" y="4664"/>
                    <a:pt x="3955" y="4541"/>
                    <a:pt x="3888" y="4475"/>
                  </a:cubicBezTo>
                  <a:cubicBezTo>
                    <a:pt x="2599" y="3109"/>
                    <a:pt x="1410" y="1631"/>
                    <a:pt x="355" y="76"/>
                  </a:cubicBezTo>
                  <a:cubicBezTo>
                    <a:pt x="321" y="27"/>
                    <a:pt x="264" y="1"/>
                    <a:pt x="205" y="1"/>
                  </a:cubicBezTo>
                  <a:close/>
                </a:path>
              </a:pathLst>
            </a:custGeom>
            <a:solidFill>
              <a:srgbClr val="9A80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6" name="Google Shape;266;p1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solidFill>
                  <a:schemeClr val="l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67" name="Google Shape;267;p13"/>
          <p:cNvSpPr txBox="1"/>
          <p:nvPr>
            <p:ph hasCustomPrompt="1" idx="2" type="title"/>
          </p:nvPr>
        </p:nvSpPr>
        <p:spPr>
          <a:xfrm>
            <a:off x="820500" y="1880150"/>
            <a:ext cx="1162800" cy="710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6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268" name="Google Shape;268;p13"/>
          <p:cNvSpPr txBox="1"/>
          <p:nvPr>
            <p:ph idx="1" type="subTitle"/>
          </p:nvPr>
        </p:nvSpPr>
        <p:spPr>
          <a:xfrm>
            <a:off x="2107350" y="2231650"/>
            <a:ext cx="2364000" cy="572700"/>
          </a:xfrm>
          <a:prstGeom prst="rect">
            <a:avLst/>
          </a:prstGeom>
        </p:spPr>
        <p:txBody>
          <a:bodyPr anchorCtr="0" anchor="b" bIns="91425" lIns="91425" spcFirstLastPara="1" rIns="91425" wrap="square" tIns="91425">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269" name="Google Shape;269;p13"/>
          <p:cNvSpPr txBox="1"/>
          <p:nvPr>
            <p:ph idx="3" type="subTitle"/>
          </p:nvPr>
        </p:nvSpPr>
        <p:spPr>
          <a:xfrm>
            <a:off x="2107350" y="1809625"/>
            <a:ext cx="2364000" cy="422100"/>
          </a:xfrm>
          <a:prstGeom prst="rect">
            <a:avLst/>
          </a:prstGeom>
        </p:spPr>
        <p:txBody>
          <a:bodyPr anchorCtr="0" anchor="b" bIns="91425" lIns="91425" spcFirstLastPara="1" rIns="91425" wrap="square" tIns="91425">
            <a:noAutofit/>
          </a:bodyPr>
          <a:lstStyle>
            <a:lvl1pPr lvl="0" rtl="0">
              <a:spcBef>
                <a:spcPts val="0"/>
              </a:spcBef>
              <a:spcAft>
                <a:spcPts val="0"/>
              </a:spcAft>
              <a:buSzPts val="2200"/>
              <a:buFont typeface="Freckle Face"/>
              <a:buNone/>
              <a:defRPr sz="2500">
                <a:latin typeface="Freckle Face"/>
                <a:ea typeface="Freckle Face"/>
                <a:cs typeface="Freckle Face"/>
                <a:sym typeface="Freckle Face"/>
              </a:defRPr>
            </a:lvl1pPr>
            <a:lvl2pPr lvl="1" rtl="0">
              <a:spcBef>
                <a:spcPts val="0"/>
              </a:spcBef>
              <a:spcAft>
                <a:spcPts val="0"/>
              </a:spcAft>
              <a:buSzPts val="2200"/>
              <a:buFont typeface="Freckle Face"/>
              <a:buNone/>
              <a:defRPr sz="2200">
                <a:latin typeface="Freckle Face"/>
                <a:ea typeface="Freckle Face"/>
                <a:cs typeface="Freckle Face"/>
                <a:sym typeface="Freckle Face"/>
              </a:defRPr>
            </a:lvl2pPr>
            <a:lvl3pPr lvl="2" rtl="0">
              <a:spcBef>
                <a:spcPts val="0"/>
              </a:spcBef>
              <a:spcAft>
                <a:spcPts val="0"/>
              </a:spcAft>
              <a:buSzPts val="2200"/>
              <a:buFont typeface="Freckle Face"/>
              <a:buNone/>
              <a:defRPr sz="2200">
                <a:latin typeface="Freckle Face"/>
                <a:ea typeface="Freckle Face"/>
                <a:cs typeface="Freckle Face"/>
                <a:sym typeface="Freckle Face"/>
              </a:defRPr>
            </a:lvl3pPr>
            <a:lvl4pPr lvl="3" rtl="0">
              <a:spcBef>
                <a:spcPts val="0"/>
              </a:spcBef>
              <a:spcAft>
                <a:spcPts val="0"/>
              </a:spcAft>
              <a:buSzPts val="2200"/>
              <a:buFont typeface="Freckle Face"/>
              <a:buNone/>
              <a:defRPr sz="2200">
                <a:latin typeface="Freckle Face"/>
                <a:ea typeface="Freckle Face"/>
                <a:cs typeface="Freckle Face"/>
                <a:sym typeface="Freckle Face"/>
              </a:defRPr>
            </a:lvl4pPr>
            <a:lvl5pPr lvl="4" rtl="0">
              <a:spcBef>
                <a:spcPts val="0"/>
              </a:spcBef>
              <a:spcAft>
                <a:spcPts val="0"/>
              </a:spcAft>
              <a:buSzPts val="2200"/>
              <a:buFont typeface="Freckle Face"/>
              <a:buNone/>
              <a:defRPr sz="2200">
                <a:latin typeface="Freckle Face"/>
                <a:ea typeface="Freckle Face"/>
                <a:cs typeface="Freckle Face"/>
                <a:sym typeface="Freckle Face"/>
              </a:defRPr>
            </a:lvl5pPr>
            <a:lvl6pPr lvl="5" rtl="0">
              <a:spcBef>
                <a:spcPts val="0"/>
              </a:spcBef>
              <a:spcAft>
                <a:spcPts val="0"/>
              </a:spcAft>
              <a:buSzPts val="2200"/>
              <a:buFont typeface="Freckle Face"/>
              <a:buNone/>
              <a:defRPr sz="2200">
                <a:latin typeface="Freckle Face"/>
                <a:ea typeface="Freckle Face"/>
                <a:cs typeface="Freckle Face"/>
                <a:sym typeface="Freckle Face"/>
              </a:defRPr>
            </a:lvl6pPr>
            <a:lvl7pPr lvl="6" rtl="0">
              <a:spcBef>
                <a:spcPts val="0"/>
              </a:spcBef>
              <a:spcAft>
                <a:spcPts val="0"/>
              </a:spcAft>
              <a:buSzPts val="2200"/>
              <a:buFont typeface="Freckle Face"/>
              <a:buNone/>
              <a:defRPr sz="2200">
                <a:latin typeface="Freckle Face"/>
                <a:ea typeface="Freckle Face"/>
                <a:cs typeface="Freckle Face"/>
                <a:sym typeface="Freckle Face"/>
              </a:defRPr>
            </a:lvl7pPr>
            <a:lvl8pPr lvl="7" rtl="0">
              <a:spcBef>
                <a:spcPts val="0"/>
              </a:spcBef>
              <a:spcAft>
                <a:spcPts val="0"/>
              </a:spcAft>
              <a:buSzPts val="2200"/>
              <a:buFont typeface="Freckle Face"/>
              <a:buNone/>
              <a:defRPr sz="2200">
                <a:latin typeface="Freckle Face"/>
                <a:ea typeface="Freckle Face"/>
                <a:cs typeface="Freckle Face"/>
                <a:sym typeface="Freckle Face"/>
              </a:defRPr>
            </a:lvl8pPr>
            <a:lvl9pPr lvl="8" rtl="0">
              <a:spcBef>
                <a:spcPts val="0"/>
              </a:spcBef>
              <a:spcAft>
                <a:spcPts val="0"/>
              </a:spcAft>
              <a:buSzPts val="2200"/>
              <a:buFont typeface="Freckle Face"/>
              <a:buNone/>
              <a:defRPr sz="2200">
                <a:latin typeface="Freckle Face"/>
                <a:ea typeface="Freckle Face"/>
                <a:cs typeface="Freckle Face"/>
                <a:sym typeface="Freckle Face"/>
              </a:defRPr>
            </a:lvl9pPr>
          </a:lstStyle>
          <a:p/>
        </p:txBody>
      </p:sp>
      <p:sp>
        <p:nvSpPr>
          <p:cNvPr id="270" name="Google Shape;270;p13"/>
          <p:cNvSpPr txBox="1"/>
          <p:nvPr>
            <p:ph hasCustomPrompt="1" idx="4" type="title"/>
          </p:nvPr>
        </p:nvSpPr>
        <p:spPr>
          <a:xfrm>
            <a:off x="4731150" y="1880150"/>
            <a:ext cx="1162800" cy="710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6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271" name="Google Shape;271;p13"/>
          <p:cNvSpPr txBox="1"/>
          <p:nvPr>
            <p:ph idx="5" type="subTitle"/>
          </p:nvPr>
        </p:nvSpPr>
        <p:spPr>
          <a:xfrm>
            <a:off x="6018000" y="2231650"/>
            <a:ext cx="2364000" cy="572700"/>
          </a:xfrm>
          <a:prstGeom prst="rect">
            <a:avLst/>
          </a:prstGeom>
        </p:spPr>
        <p:txBody>
          <a:bodyPr anchorCtr="0" anchor="b" bIns="91425" lIns="91425" spcFirstLastPara="1" rIns="91425" wrap="square" tIns="91425">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272" name="Google Shape;272;p13"/>
          <p:cNvSpPr txBox="1"/>
          <p:nvPr>
            <p:ph idx="6" type="subTitle"/>
          </p:nvPr>
        </p:nvSpPr>
        <p:spPr>
          <a:xfrm>
            <a:off x="6018000" y="1809625"/>
            <a:ext cx="2364000" cy="422100"/>
          </a:xfrm>
          <a:prstGeom prst="rect">
            <a:avLst/>
          </a:prstGeom>
        </p:spPr>
        <p:txBody>
          <a:bodyPr anchorCtr="0" anchor="b" bIns="91425" lIns="91425" spcFirstLastPara="1" rIns="91425" wrap="square" tIns="91425">
            <a:noAutofit/>
          </a:bodyPr>
          <a:lstStyle>
            <a:lvl1pPr lvl="0" rtl="0">
              <a:spcBef>
                <a:spcPts val="0"/>
              </a:spcBef>
              <a:spcAft>
                <a:spcPts val="0"/>
              </a:spcAft>
              <a:buSzPts val="2200"/>
              <a:buFont typeface="Freckle Face"/>
              <a:buNone/>
              <a:defRPr sz="2500">
                <a:latin typeface="Freckle Face"/>
                <a:ea typeface="Freckle Face"/>
                <a:cs typeface="Freckle Face"/>
                <a:sym typeface="Freckle Face"/>
              </a:defRPr>
            </a:lvl1pPr>
            <a:lvl2pPr lvl="1" rtl="0">
              <a:spcBef>
                <a:spcPts val="0"/>
              </a:spcBef>
              <a:spcAft>
                <a:spcPts val="0"/>
              </a:spcAft>
              <a:buSzPts val="2200"/>
              <a:buFont typeface="Freckle Face"/>
              <a:buNone/>
              <a:defRPr sz="2200">
                <a:latin typeface="Freckle Face"/>
                <a:ea typeface="Freckle Face"/>
                <a:cs typeface="Freckle Face"/>
                <a:sym typeface="Freckle Face"/>
              </a:defRPr>
            </a:lvl2pPr>
            <a:lvl3pPr lvl="2" rtl="0">
              <a:spcBef>
                <a:spcPts val="0"/>
              </a:spcBef>
              <a:spcAft>
                <a:spcPts val="0"/>
              </a:spcAft>
              <a:buSzPts val="2200"/>
              <a:buFont typeface="Freckle Face"/>
              <a:buNone/>
              <a:defRPr sz="2200">
                <a:latin typeface="Freckle Face"/>
                <a:ea typeface="Freckle Face"/>
                <a:cs typeface="Freckle Face"/>
                <a:sym typeface="Freckle Face"/>
              </a:defRPr>
            </a:lvl3pPr>
            <a:lvl4pPr lvl="3" rtl="0">
              <a:spcBef>
                <a:spcPts val="0"/>
              </a:spcBef>
              <a:spcAft>
                <a:spcPts val="0"/>
              </a:spcAft>
              <a:buSzPts val="2200"/>
              <a:buFont typeface="Freckle Face"/>
              <a:buNone/>
              <a:defRPr sz="2200">
                <a:latin typeface="Freckle Face"/>
                <a:ea typeface="Freckle Face"/>
                <a:cs typeface="Freckle Face"/>
                <a:sym typeface="Freckle Face"/>
              </a:defRPr>
            </a:lvl4pPr>
            <a:lvl5pPr lvl="4" rtl="0">
              <a:spcBef>
                <a:spcPts val="0"/>
              </a:spcBef>
              <a:spcAft>
                <a:spcPts val="0"/>
              </a:spcAft>
              <a:buSzPts val="2200"/>
              <a:buFont typeface="Freckle Face"/>
              <a:buNone/>
              <a:defRPr sz="2200">
                <a:latin typeface="Freckle Face"/>
                <a:ea typeface="Freckle Face"/>
                <a:cs typeface="Freckle Face"/>
                <a:sym typeface="Freckle Face"/>
              </a:defRPr>
            </a:lvl5pPr>
            <a:lvl6pPr lvl="5" rtl="0">
              <a:spcBef>
                <a:spcPts val="0"/>
              </a:spcBef>
              <a:spcAft>
                <a:spcPts val="0"/>
              </a:spcAft>
              <a:buSzPts val="2200"/>
              <a:buFont typeface="Freckle Face"/>
              <a:buNone/>
              <a:defRPr sz="2200">
                <a:latin typeface="Freckle Face"/>
                <a:ea typeface="Freckle Face"/>
                <a:cs typeface="Freckle Face"/>
                <a:sym typeface="Freckle Face"/>
              </a:defRPr>
            </a:lvl6pPr>
            <a:lvl7pPr lvl="6" rtl="0">
              <a:spcBef>
                <a:spcPts val="0"/>
              </a:spcBef>
              <a:spcAft>
                <a:spcPts val="0"/>
              </a:spcAft>
              <a:buSzPts val="2200"/>
              <a:buFont typeface="Freckle Face"/>
              <a:buNone/>
              <a:defRPr sz="2200">
                <a:latin typeface="Freckle Face"/>
                <a:ea typeface="Freckle Face"/>
                <a:cs typeface="Freckle Face"/>
                <a:sym typeface="Freckle Face"/>
              </a:defRPr>
            </a:lvl7pPr>
            <a:lvl8pPr lvl="7" rtl="0">
              <a:spcBef>
                <a:spcPts val="0"/>
              </a:spcBef>
              <a:spcAft>
                <a:spcPts val="0"/>
              </a:spcAft>
              <a:buSzPts val="2200"/>
              <a:buFont typeface="Freckle Face"/>
              <a:buNone/>
              <a:defRPr sz="2200">
                <a:latin typeface="Freckle Face"/>
                <a:ea typeface="Freckle Face"/>
                <a:cs typeface="Freckle Face"/>
                <a:sym typeface="Freckle Face"/>
              </a:defRPr>
            </a:lvl8pPr>
            <a:lvl9pPr lvl="8" rtl="0">
              <a:spcBef>
                <a:spcPts val="0"/>
              </a:spcBef>
              <a:spcAft>
                <a:spcPts val="0"/>
              </a:spcAft>
              <a:buSzPts val="2200"/>
              <a:buFont typeface="Freckle Face"/>
              <a:buNone/>
              <a:defRPr sz="2200">
                <a:latin typeface="Freckle Face"/>
                <a:ea typeface="Freckle Face"/>
                <a:cs typeface="Freckle Face"/>
                <a:sym typeface="Freckle Face"/>
              </a:defRPr>
            </a:lvl9pPr>
          </a:lstStyle>
          <a:p/>
        </p:txBody>
      </p:sp>
      <p:sp>
        <p:nvSpPr>
          <p:cNvPr id="273" name="Google Shape;273;p13"/>
          <p:cNvSpPr txBox="1"/>
          <p:nvPr>
            <p:ph hasCustomPrompt="1" idx="7" type="title"/>
          </p:nvPr>
        </p:nvSpPr>
        <p:spPr>
          <a:xfrm>
            <a:off x="820500" y="3411425"/>
            <a:ext cx="1162800" cy="710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6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274" name="Google Shape;274;p13"/>
          <p:cNvSpPr txBox="1"/>
          <p:nvPr>
            <p:ph idx="8" type="subTitle"/>
          </p:nvPr>
        </p:nvSpPr>
        <p:spPr>
          <a:xfrm>
            <a:off x="2107350" y="3744850"/>
            <a:ext cx="2364000" cy="572700"/>
          </a:xfrm>
          <a:prstGeom prst="rect">
            <a:avLst/>
          </a:prstGeom>
        </p:spPr>
        <p:txBody>
          <a:bodyPr anchorCtr="0" anchor="b" bIns="91425" lIns="91425" spcFirstLastPara="1" rIns="91425" wrap="square" tIns="91425">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275" name="Google Shape;275;p13"/>
          <p:cNvSpPr txBox="1"/>
          <p:nvPr>
            <p:ph idx="9" type="subTitle"/>
          </p:nvPr>
        </p:nvSpPr>
        <p:spPr>
          <a:xfrm>
            <a:off x="2107350" y="3322825"/>
            <a:ext cx="2364000" cy="422100"/>
          </a:xfrm>
          <a:prstGeom prst="rect">
            <a:avLst/>
          </a:prstGeom>
        </p:spPr>
        <p:txBody>
          <a:bodyPr anchorCtr="0" anchor="b" bIns="91425" lIns="91425" spcFirstLastPara="1" rIns="91425" wrap="square" tIns="91425">
            <a:noAutofit/>
          </a:bodyPr>
          <a:lstStyle>
            <a:lvl1pPr lvl="0" rtl="0">
              <a:spcBef>
                <a:spcPts val="0"/>
              </a:spcBef>
              <a:spcAft>
                <a:spcPts val="0"/>
              </a:spcAft>
              <a:buSzPts val="2200"/>
              <a:buFont typeface="Freckle Face"/>
              <a:buNone/>
              <a:defRPr sz="2500">
                <a:latin typeface="Freckle Face"/>
                <a:ea typeface="Freckle Face"/>
                <a:cs typeface="Freckle Face"/>
                <a:sym typeface="Freckle Face"/>
              </a:defRPr>
            </a:lvl1pPr>
            <a:lvl2pPr lvl="1" rtl="0">
              <a:spcBef>
                <a:spcPts val="0"/>
              </a:spcBef>
              <a:spcAft>
                <a:spcPts val="0"/>
              </a:spcAft>
              <a:buSzPts val="2200"/>
              <a:buFont typeface="Freckle Face"/>
              <a:buNone/>
              <a:defRPr sz="2200">
                <a:latin typeface="Freckle Face"/>
                <a:ea typeface="Freckle Face"/>
                <a:cs typeface="Freckle Face"/>
                <a:sym typeface="Freckle Face"/>
              </a:defRPr>
            </a:lvl2pPr>
            <a:lvl3pPr lvl="2" rtl="0">
              <a:spcBef>
                <a:spcPts val="0"/>
              </a:spcBef>
              <a:spcAft>
                <a:spcPts val="0"/>
              </a:spcAft>
              <a:buSzPts val="2200"/>
              <a:buFont typeface="Freckle Face"/>
              <a:buNone/>
              <a:defRPr sz="2200">
                <a:latin typeface="Freckle Face"/>
                <a:ea typeface="Freckle Face"/>
                <a:cs typeface="Freckle Face"/>
                <a:sym typeface="Freckle Face"/>
              </a:defRPr>
            </a:lvl3pPr>
            <a:lvl4pPr lvl="3" rtl="0">
              <a:spcBef>
                <a:spcPts val="0"/>
              </a:spcBef>
              <a:spcAft>
                <a:spcPts val="0"/>
              </a:spcAft>
              <a:buSzPts val="2200"/>
              <a:buFont typeface="Freckle Face"/>
              <a:buNone/>
              <a:defRPr sz="2200">
                <a:latin typeface="Freckle Face"/>
                <a:ea typeface="Freckle Face"/>
                <a:cs typeface="Freckle Face"/>
                <a:sym typeface="Freckle Face"/>
              </a:defRPr>
            </a:lvl4pPr>
            <a:lvl5pPr lvl="4" rtl="0">
              <a:spcBef>
                <a:spcPts val="0"/>
              </a:spcBef>
              <a:spcAft>
                <a:spcPts val="0"/>
              </a:spcAft>
              <a:buSzPts val="2200"/>
              <a:buFont typeface="Freckle Face"/>
              <a:buNone/>
              <a:defRPr sz="2200">
                <a:latin typeface="Freckle Face"/>
                <a:ea typeface="Freckle Face"/>
                <a:cs typeface="Freckle Face"/>
                <a:sym typeface="Freckle Face"/>
              </a:defRPr>
            </a:lvl5pPr>
            <a:lvl6pPr lvl="5" rtl="0">
              <a:spcBef>
                <a:spcPts val="0"/>
              </a:spcBef>
              <a:spcAft>
                <a:spcPts val="0"/>
              </a:spcAft>
              <a:buSzPts val="2200"/>
              <a:buFont typeface="Freckle Face"/>
              <a:buNone/>
              <a:defRPr sz="2200">
                <a:latin typeface="Freckle Face"/>
                <a:ea typeface="Freckle Face"/>
                <a:cs typeface="Freckle Face"/>
                <a:sym typeface="Freckle Face"/>
              </a:defRPr>
            </a:lvl6pPr>
            <a:lvl7pPr lvl="6" rtl="0">
              <a:spcBef>
                <a:spcPts val="0"/>
              </a:spcBef>
              <a:spcAft>
                <a:spcPts val="0"/>
              </a:spcAft>
              <a:buSzPts val="2200"/>
              <a:buFont typeface="Freckle Face"/>
              <a:buNone/>
              <a:defRPr sz="2200">
                <a:latin typeface="Freckle Face"/>
                <a:ea typeface="Freckle Face"/>
                <a:cs typeface="Freckle Face"/>
                <a:sym typeface="Freckle Face"/>
              </a:defRPr>
            </a:lvl7pPr>
            <a:lvl8pPr lvl="7" rtl="0">
              <a:spcBef>
                <a:spcPts val="0"/>
              </a:spcBef>
              <a:spcAft>
                <a:spcPts val="0"/>
              </a:spcAft>
              <a:buSzPts val="2200"/>
              <a:buFont typeface="Freckle Face"/>
              <a:buNone/>
              <a:defRPr sz="2200">
                <a:latin typeface="Freckle Face"/>
                <a:ea typeface="Freckle Face"/>
                <a:cs typeface="Freckle Face"/>
                <a:sym typeface="Freckle Face"/>
              </a:defRPr>
            </a:lvl8pPr>
            <a:lvl9pPr lvl="8" rtl="0">
              <a:spcBef>
                <a:spcPts val="0"/>
              </a:spcBef>
              <a:spcAft>
                <a:spcPts val="0"/>
              </a:spcAft>
              <a:buSzPts val="2200"/>
              <a:buFont typeface="Freckle Face"/>
              <a:buNone/>
              <a:defRPr sz="2200">
                <a:latin typeface="Freckle Face"/>
                <a:ea typeface="Freckle Face"/>
                <a:cs typeface="Freckle Face"/>
                <a:sym typeface="Freckle Face"/>
              </a:defRPr>
            </a:lvl9pPr>
          </a:lstStyle>
          <a:p/>
        </p:txBody>
      </p:sp>
      <p:sp>
        <p:nvSpPr>
          <p:cNvPr id="276" name="Google Shape;276;p13"/>
          <p:cNvSpPr txBox="1"/>
          <p:nvPr>
            <p:ph hasCustomPrompt="1" idx="13" type="title"/>
          </p:nvPr>
        </p:nvSpPr>
        <p:spPr>
          <a:xfrm>
            <a:off x="4731150" y="3411425"/>
            <a:ext cx="1162800" cy="710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6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277" name="Google Shape;277;p13"/>
          <p:cNvSpPr txBox="1"/>
          <p:nvPr>
            <p:ph idx="14" type="subTitle"/>
          </p:nvPr>
        </p:nvSpPr>
        <p:spPr>
          <a:xfrm>
            <a:off x="6018000" y="3744850"/>
            <a:ext cx="2364000" cy="572700"/>
          </a:xfrm>
          <a:prstGeom prst="rect">
            <a:avLst/>
          </a:prstGeom>
        </p:spPr>
        <p:txBody>
          <a:bodyPr anchorCtr="0" anchor="b" bIns="91425" lIns="91425" spcFirstLastPara="1" rIns="91425" wrap="square" tIns="91425">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278" name="Google Shape;278;p13"/>
          <p:cNvSpPr txBox="1"/>
          <p:nvPr>
            <p:ph idx="15" type="subTitle"/>
          </p:nvPr>
        </p:nvSpPr>
        <p:spPr>
          <a:xfrm>
            <a:off x="6018000" y="3322825"/>
            <a:ext cx="2364000" cy="422100"/>
          </a:xfrm>
          <a:prstGeom prst="rect">
            <a:avLst/>
          </a:prstGeom>
        </p:spPr>
        <p:txBody>
          <a:bodyPr anchorCtr="0" anchor="b" bIns="91425" lIns="91425" spcFirstLastPara="1" rIns="91425" wrap="square" tIns="91425">
            <a:noAutofit/>
          </a:bodyPr>
          <a:lstStyle>
            <a:lvl1pPr lvl="0" rtl="0">
              <a:spcBef>
                <a:spcPts val="0"/>
              </a:spcBef>
              <a:spcAft>
                <a:spcPts val="0"/>
              </a:spcAft>
              <a:buSzPts val="2200"/>
              <a:buFont typeface="Freckle Face"/>
              <a:buNone/>
              <a:defRPr sz="2500">
                <a:latin typeface="Freckle Face"/>
                <a:ea typeface="Freckle Face"/>
                <a:cs typeface="Freckle Face"/>
                <a:sym typeface="Freckle Face"/>
              </a:defRPr>
            </a:lvl1pPr>
            <a:lvl2pPr lvl="1" rtl="0">
              <a:spcBef>
                <a:spcPts val="0"/>
              </a:spcBef>
              <a:spcAft>
                <a:spcPts val="0"/>
              </a:spcAft>
              <a:buSzPts val="2200"/>
              <a:buFont typeface="Freckle Face"/>
              <a:buNone/>
              <a:defRPr sz="2200">
                <a:latin typeface="Freckle Face"/>
                <a:ea typeface="Freckle Face"/>
                <a:cs typeface="Freckle Face"/>
                <a:sym typeface="Freckle Face"/>
              </a:defRPr>
            </a:lvl2pPr>
            <a:lvl3pPr lvl="2" rtl="0">
              <a:spcBef>
                <a:spcPts val="0"/>
              </a:spcBef>
              <a:spcAft>
                <a:spcPts val="0"/>
              </a:spcAft>
              <a:buSzPts val="2200"/>
              <a:buFont typeface="Freckle Face"/>
              <a:buNone/>
              <a:defRPr sz="2200">
                <a:latin typeface="Freckle Face"/>
                <a:ea typeface="Freckle Face"/>
                <a:cs typeface="Freckle Face"/>
                <a:sym typeface="Freckle Face"/>
              </a:defRPr>
            </a:lvl3pPr>
            <a:lvl4pPr lvl="3" rtl="0">
              <a:spcBef>
                <a:spcPts val="0"/>
              </a:spcBef>
              <a:spcAft>
                <a:spcPts val="0"/>
              </a:spcAft>
              <a:buSzPts val="2200"/>
              <a:buFont typeface="Freckle Face"/>
              <a:buNone/>
              <a:defRPr sz="2200">
                <a:latin typeface="Freckle Face"/>
                <a:ea typeface="Freckle Face"/>
                <a:cs typeface="Freckle Face"/>
                <a:sym typeface="Freckle Face"/>
              </a:defRPr>
            </a:lvl4pPr>
            <a:lvl5pPr lvl="4" rtl="0">
              <a:spcBef>
                <a:spcPts val="0"/>
              </a:spcBef>
              <a:spcAft>
                <a:spcPts val="0"/>
              </a:spcAft>
              <a:buSzPts val="2200"/>
              <a:buFont typeface="Freckle Face"/>
              <a:buNone/>
              <a:defRPr sz="2200">
                <a:latin typeface="Freckle Face"/>
                <a:ea typeface="Freckle Face"/>
                <a:cs typeface="Freckle Face"/>
                <a:sym typeface="Freckle Face"/>
              </a:defRPr>
            </a:lvl5pPr>
            <a:lvl6pPr lvl="5" rtl="0">
              <a:spcBef>
                <a:spcPts val="0"/>
              </a:spcBef>
              <a:spcAft>
                <a:spcPts val="0"/>
              </a:spcAft>
              <a:buSzPts val="2200"/>
              <a:buFont typeface="Freckle Face"/>
              <a:buNone/>
              <a:defRPr sz="2200">
                <a:latin typeface="Freckle Face"/>
                <a:ea typeface="Freckle Face"/>
                <a:cs typeface="Freckle Face"/>
                <a:sym typeface="Freckle Face"/>
              </a:defRPr>
            </a:lvl6pPr>
            <a:lvl7pPr lvl="6" rtl="0">
              <a:spcBef>
                <a:spcPts val="0"/>
              </a:spcBef>
              <a:spcAft>
                <a:spcPts val="0"/>
              </a:spcAft>
              <a:buSzPts val="2200"/>
              <a:buFont typeface="Freckle Face"/>
              <a:buNone/>
              <a:defRPr sz="2200">
                <a:latin typeface="Freckle Face"/>
                <a:ea typeface="Freckle Face"/>
                <a:cs typeface="Freckle Face"/>
                <a:sym typeface="Freckle Face"/>
              </a:defRPr>
            </a:lvl7pPr>
            <a:lvl8pPr lvl="7" rtl="0">
              <a:spcBef>
                <a:spcPts val="0"/>
              </a:spcBef>
              <a:spcAft>
                <a:spcPts val="0"/>
              </a:spcAft>
              <a:buSzPts val="2200"/>
              <a:buFont typeface="Freckle Face"/>
              <a:buNone/>
              <a:defRPr sz="2200">
                <a:latin typeface="Freckle Face"/>
                <a:ea typeface="Freckle Face"/>
                <a:cs typeface="Freckle Face"/>
                <a:sym typeface="Freckle Face"/>
              </a:defRPr>
            </a:lvl8pPr>
            <a:lvl9pPr lvl="8" rtl="0">
              <a:spcBef>
                <a:spcPts val="0"/>
              </a:spcBef>
              <a:spcAft>
                <a:spcPts val="0"/>
              </a:spcAft>
              <a:buSzPts val="2200"/>
              <a:buFont typeface="Freckle Face"/>
              <a:buNone/>
              <a:defRPr sz="2200">
                <a:latin typeface="Freckle Face"/>
                <a:ea typeface="Freckle Face"/>
                <a:cs typeface="Freckle Face"/>
                <a:sym typeface="Freckle Face"/>
              </a:defRPr>
            </a:lvl9pPr>
          </a:lstStyle>
          <a:p/>
        </p:txBody>
      </p:sp>
      <p:sp>
        <p:nvSpPr>
          <p:cNvPr id="279" name="Google Shape;279;p13"/>
          <p:cNvSpPr/>
          <p:nvPr/>
        </p:nvSpPr>
        <p:spPr>
          <a:xfrm>
            <a:off x="0" y="4698600"/>
            <a:ext cx="9144000" cy="444900"/>
          </a:xfrm>
          <a:prstGeom prst="rect">
            <a:avLst/>
          </a:prstGeom>
          <a:gradFill>
            <a:gsLst>
              <a:gs pos="0">
                <a:srgbClr val="B0BEE8"/>
              </a:gs>
              <a:gs pos="100000">
                <a:srgbClr val="E5D8E8"/>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1">
    <p:spTree>
      <p:nvGrpSpPr>
        <p:cNvPr id="280" name="Shape 280"/>
        <p:cNvGrpSpPr/>
        <p:nvPr/>
      </p:nvGrpSpPr>
      <p:grpSpPr>
        <a:xfrm>
          <a:off x="0" y="0"/>
          <a:ext cx="0" cy="0"/>
          <a:chOff x="0" y="0"/>
          <a:chExt cx="0" cy="0"/>
        </a:xfrm>
      </p:grpSpPr>
      <p:sp>
        <p:nvSpPr>
          <p:cNvPr id="281" name="Google Shape;281;p14"/>
          <p:cNvSpPr txBox="1"/>
          <p:nvPr>
            <p:ph idx="1" type="subTitle"/>
          </p:nvPr>
        </p:nvSpPr>
        <p:spPr>
          <a:xfrm>
            <a:off x="878850" y="1468550"/>
            <a:ext cx="7226100" cy="1724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2700"/>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282" name="Google Shape;282;p14"/>
          <p:cNvSpPr txBox="1"/>
          <p:nvPr>
            <p:ph idx="2" type="subTitle"/>
          </p:nvPr>
        </p:nvSpPr>
        <p:spPr>
          <a:xfrm>
            <a:off x="3071400" y="3386850"/>
            <a:ext cx="2841000" cy="310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Font typeface="Freckle Face"/>
              <a:buNone/>
              <a:defRPr sz="2500">
                <a:solidFill>
                  <a:schemeClr val="lt1"/>
                </a:solidFill>
                <a:latin typeface="Freckle Face"/>
                <a:ea typeface="Freckle Face"/>
                <a:cs typeface="Freckle Face"/>
                <a:sym typeface="Freckle Fac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grpSp>
        <p:nvGrpSpPr>
          <p:cNvPr id="283" name="Google Shape;283;p14"/>
          <p:cNvGrpSpPr/>
          <p:nvPr/>
        </p:nvGrpSpPr>
        <p:grpSpPr>
          <a:xfrm>
            <a:off x="7369870" y="1389407"/>
            <a:ext cx="2688530" cy="3410596"/>
            <a:chOff x="-705675" y="1389407"/>
            <a:chExt cx="2688530" cy="3410596"/>
          </a:xfrm>
        </p:grpSpPr>
        <p:sp>
          <p:nvSpPr>
            <p:cNvPr id="284" name="Google Shape;284;p14"/>
            <p:cNvSpPr/>
            <p:nvPr/>
          </p:nvSpPr>
          <p:spPr>
            <a:xfrm>
              <a:off x="-705675" y="1389407"/>
              <a:ext cx="2129204" cy="3075805"/>
            </a:xfrm>
            <a:custGeom>
              <a:rect b="b" l="l" r="r" t="t"/>
              <a:pathLst>
                <a:path extrusionOk="0" h="22547" w="15608">
                  <a:moveTo>
                    <a:pt x="8674" y="1"/>
                  </a:moveTo>
                  <a:cubicBezTo>
                    <a:pt x="8460" y="1"/>
                    <a:pt x="8247" y="37"/>
                    <a:pt x="8043" y="117"/>
                  </a:cubicBezTo>
                  <a:cubicBezTo>
                    <a:pt x="7187" y="440"/>
                    <a:pt x="6710" y="1361"/>
                    <a:pt x="6510" y="2261"/>
                  </a:cubicBezTo>
                  <a:cubicBezTo>
                    <a:pt x="5977" y="4694"/>
                    <a:pt x="6876" y="7182"/>
                    <a:pt x="7154" y="9660"/>
                  </a:cubicBezTo>
                  <a:cubicBezTo>
                    <a:pt x="7209" y="10248"/>
                    <a:pt x="7098" y="11037"/>
                    <a:pt x="6521" y="11126"/>
                  </a:cubicBezTo>
                  <a:cubicBezTo>
                    <a:pt x="6486" y="11132"/>
                    <a:pt x="6451" y="11135"/>
                    <a:pt x="6417" y="11135"/>
                  </a:cubicBezTo>
                  <a:cubicBezTo>
                    <a:pt x="6051" y="11135"/>
                    <a:pt x="5739" y="10825"/>
                    <a:pt x="5454" y="10582"/>
                  </a:cubicBezTo>
                  <a:cubicBezTo>
                    <a:pt x="4721" y="9954"/>
                    <a:pt x="3753" y="9602"/>
                    <a:pt x="2784" y="9602"/>
                  </a:cubicBezTo>
                  <a:cubicBezTo>
                    <a:pt x="2741" y="9602"/>
                    <a:pt x="2698" y="9603"/>
                    <a:pt x="2655" y="9604"/>
                  </a:cubicBezTo>
                  <a:cubicBezTo>
                    <a:pt x="2489" y="9604"/>
                    <a:pt x="2299" y="9626"/>
                    <a:pt x="2155" y="9727"/>
                  </a:cubicBezTo>
                  <a:cubicBezTo>
                    <a:pt x="1833" y="9949"/>
                    <a:pt x="1844" y="10426"/>
                    <a:pt x="1955" y="10804"/>
                  </a:cubicBezTo>
                  <a:cubicBezTo>
                    <a:pt x="2511" y="12548"/>
                    <a:pt x="4466" y="13603"/>
                    <a:pt x="4844" y="15392"/>
                  </a:cubicBezTo>
                  <a:cubicBezTo>
                    <a:pt x="4899" y="15625"/>
                    <a:pt x="4910" y="15903"/>
                    <a:pt x="4755" y="16092"/>
                  </a:cubicBezTo>
                  <a:cubicBezTo>
                    <a:pt x="4644" y="16225"/>
                    <a:pt x="4454" y="16281"/>
                    <a:pt x="4288" y="16314"/>
                  </a:cubicBezTo>
                  <a:cubicBezTo>
                    <a:pt x="4191" y="16329"/>
                    <a:pt x="4094" y="16335"/>
                    <a:pt x="3998" y="16335"/>
                  </a:cubicBezTo>
                  <a:cubicBezTo>
                    <a:pt x="3377" y="16335"/>
                    <a:pt x="2771" y="16057"/>
                    <a:pt x="2155" y="15903"/>
                  </a:cubicBezTo>
                  <a:cubicBezTo>
                    <a:pt x="1962" y="15858"/>
                    <a:pt x="1754" y="15832"/>
                    <a:pt x="1548" y="15832"/>
                  </a:cubicBezTo>
                  <a:cubicBezTo>
                    <a:pt x="997" y="15832"/>
                    <a:pt x="459" y="16015"/>
                    <a:pt x="233" y="16491"/>
                  </a:cubicBezTo>
                  <a:cubicBezTo>
                    <a:pt x="0" y="16992"/>
                    <a:pt x="222" y="17580"/>
                    <a:pt x="500" y="18047"/>
                  </a:cubicBezTo>
                  <a:cubicBezTo>
                    <a:pt x="1378" y="19491"/>
                    <a:pt x="2810" y="20524"/>
                    <a:pt x="4355" y="21213"/>
                  </a:cubicBezTo>
                  <a:cubicBezTo>
                    <a:pt x="5732" y="21813"/>
                    <a:pt x="7599" y="22535"/>
                    <a:pt x="9132" y="22546"/>
                  </a:cubicBezTo>
                  <a:cubicBezTo>
                    <a:pt x="9138" y="22546"/>
                    <a:pt x="9144" y="22546"/>
                    <a:pt x="9149" y="22546"/>
                  </a:cubicBezTo>
                  <a:cubicBezTo>
                    <a:pt x="10585" y="22546"/>
                    <a:pt x="11746" y="21265"/>
                    <a:pt x="12775" y="20413"/>
                  </a:cubicBezTo>
                  <a:cubicBezTo>
                    <a:pt x="13908" y="19480"/>
                    <a:pt x="15097" y="18258"/>
                    <a:pt x="14953" y="16803"/>
                  </a:cubicBezTo>
                  <a:cubicBezTo>
                    <a:pt x="14930" y="16580"/>
                    <a:pt x="14864" y="16358"/>
                    <a:pt x="14697" y="16225"/>
                  </a:cubicBezTo>
                  <a:cubicBezTo>
                    <a:pt x="14578" y="16136"/>
                    <a:pt x="14442" y="16110"/>
                    <a:pt x="14298" y="16110"/>
                  </a:cubicBezTo>
                  <a:cubicBezTo>
                    <a:pt x="14094" y="16110"/>
                    <a:pt x="13872" y="16162"/>
                    <a:pt x="13660" y="16162"/>
                  </a:cubicBezTo>
                  <a:cubicBezTo>
                    <a:pt x="13628" y="16162"/>
                    <a:pt x="13595" y="16161"/>
                    <a:pt x="13564" y="16158"/>
                  </a:cubicBezTo>
                  <a:cubicBezTo>
                    <a:pt x="12764" y="16069"/>
                    <a:pt x="12486" y="14958"/>
                    <a:pt x="12830" y="14225"/>
                  </a:cubicBezTo>
                  <a:cubicBezTo>
                    <a:pt x="13175" y="13492"/>
                    <a:pt x="13886" y="13026"/>
                    <a:pt x="14419" y="12415"/>
                  </a:cubicBezTo>
                  <a:cubicBezTo>
                    <a:pt x="14886" y="11882"/>
                    <a:pt x="15219" y="11248"/>
                    <a:pt x="15385" y="10559"/>
                  </a:cubicBezTo>
                  <a:cubicBezTo>
                    <a:pt x="15608" y="9671"/>
                    <a:pt x="15308" y="8449"/>
                    <a:pt x="14397" y="8349"/>
                  </a:cubicBezTo>
                  <a:cubicBezTo>
                    <a:pt x="14356" y="8344"/>
                    <a:pt x="14315" y="8342"/>
                    <a:pt x="14275" y="8342"/>
                  </a:cubicBezTo>
                  <a:cubicBezTo>
                    <a:pt x="13666" y="8342"/>
                    <a:pt x="13177" y="8877"/>
                    <a:pt x="12709" y="9304"/>
                  </a:cubicBezTo>
                  <a:cubicBezTo>
                    <a:pt x="12383" y="9601"/>
                    <a:pt x="11914" y="9857"/>
                    <a:pt x="11496" y="9857"/>
                  </a:cubicBezTo>
                  <a:cubicBezTo>
                    <a:pt x="11287" y="9857"/>
                    <a:pt x="11090" y="9793"/>
                    <a:pt x="10931" y="9638"/>
                  </a:cubicBezTo>
                  <a:cubicBezTo>
                    <a:pt x="10520" y="9238"/>
                    <a:pt x="10698" y="8560"/>
                    <a:pt x="10865" y="8004"/>
                  </a:cubicBezTo>
                  <a:cubicBezTo>
                    <a:pt x="11265" y="6661"/>
                    <a:pt x="11442" y="5249"/>
                    <a:pt x="11386" y="3839"/>
                  </a:cubicBezTo>
                  <a:cubicBezTo>
                    <a:pt x="11353" y="2861"/>
                    <a:pt x="11186" y="1850"/>
                    <a:pt x="10609" y="1050"/>
                  </a:cubicBezTo>
                  <a:cubicBezTo>
                    <a:pt x="10161" y="439"/>
                    <a:pt x="9412" y="1"/>
                    <a:pt x="8674" y="1"/>
                  </a:cubicBezTo>
                  <a:close/>
                </a:path>
              </a:pathLst>
            </a:custGeom>
            <a:solidFill>
              <a:srgbClr val="A2B9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14"/>
            <p:cNvSpPr/>
            <p:nvPr/>
          </p:nvSpPr>
          <p:spPr>
            <a:xfrm>
              <a:off x="464254" y="1791844"/>
              <a:ext cx="19781" cy="3000639"/>
            </a:xfrm>
            <a:custGeom>
              <a:rect b="b" l="l" r="r" t="t"/>
              <a:pathLst>
                <a:path extrusionOk="0" h="21996" w="145">
                  <a:moveTo>
                    <a:pt x="78" y="0"/>
                  </a:moveTo>
                  <a:cubicBezTo>
                    <a:pt x="33" y="0"/>
                    <a:pt x="0" y="33"/>
                    <a:pt x="0" y="67"/>
                  </a:cubicBezTo>
                  <a:lnTo>
                    <a:pt x="0" y="21929"/>
                  </a:lnTo>
                  <a:cubicBezTo>
                    <a:pt x="0" y="21974"/>
                    <a:pt x="33" y="21996"/>
                    <a:pt x="78" y="21996"/>
                  </a:cubicBezTo>
                  <a:cubicBezTo>
                    <a:pt x="111" y="21996"/>
                    <a:pt x="144" y="21974"/>
                    <a:pt x="144" y="21929"/>
                  </a:cubicBezTo>
                  <a:lnTo>
                    <a:pt x="144" y="67"/>
                  </a:lnTo>
                  <a:cubicBezTo>
                    <a:pt x="144" y="33"/>
                    <a:pt x="111" y="0"/>
                    <a:pt x="78" y="0"/>
                  </a:cubicBezTo>
                  <a:close/>
                </a:path>
              </a:pathLst>
            </a:custGeom>
            <a:solidFill>
              <a:srgbClr val="9A80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14"/>
            <p:cNvSpPr/>
            <p:nvPr/>
          </p:nvSpPr>
          <p:spPr>
            <a:xfrm>
              <a:off x="483898" y="2675978"/>
              <a:ext cx="800225" cy="817686"/>
            </a:xfrm>
            <a:custGeom>
              <a:rect b="b" l="l" r="r" t="t"/>
              <a:pathLst>
                <a:path extrusionOk="0" h="5994" w="5866">
                  <a:moveTo>
                    <a:pt x="5787" y="1"/>
                  </a:moveTo>
                  <a:cubicBezTo>
                    <a:pt x="5769" y="1"/>
                    <a:pt x="5749" y="6"/>
                    <a:pt x="5732" y="17"/>
                  </a:cubicBezTo>
                  <a:cubicBezTo>
                    <a:pt x="3799" y="1918"/>
                    <a:pt x="1878" y="3895"/>
                    <a:pt x="34" y="5883"/>
                  </a:cubicBezTo>
                  <a:cubicBezTo>
                    <a:pt x="0" y="5905"/>
                    <a:pt x="0" y="5950"/>
                    <a:pt x="34" y="5972"/>
                  </a:cubicBezTo>
                  <a:cubicBezTo>
                    <a:pt x="45" y="5994"/>
                    <a:pt x="67" y="5994"/>
                    <a:pt x="78" y="5994"/>
                  </a:cubicBezTo>
                  <a:cubicBezTo>
                    <a:pt x="101" y="5994"/>
                    <a:pt x="123" y="5983"/>
                    <a:pt x="133" y="5972"/>
                  </a:cubicBezTo>
                  <a:cubicBezTo>
                    <a:pt x="1978" y="3984"/>
                    <a:pt x="3900" y="2017"/>
                    <a:pt x="5833" y="118"/>
                  </a:cubicBezTo>
                  <a:cubicBezTo>
                    <a:pt x="5866" y="96"/>
                    <a:pt x="5866" y="51"/>
                    <a:pt x="5833" y="17"/>
                  </a:cubicBezTo>
                  <a:cubicBezTo>
                    <a:pt x="5822" y="6"/>
                    <a:pt x="5805" y="1"/>
                    <a:pt x="5787" y="1"/>
                  </a:cubicBezTo>
                  <a:close/>
                </a:path>
              </a:pathLst>
            </a:custGeom>
            <a:solidFill>
              <a:srgbClr val="9A80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14"/>
            <p:cNvSpPr/>
            <p:nvPr/>
          </p:nvSpPr>
          <p:spPr>
            <a:xfrm>
              <a:off x="483898" y="3706763"/>
              <a:ext cx="733517" cy="609923"/>
            </a:xfrm>
            <a:custGeom>
              <a:rect b="b" l="l" r="r" t="t"/>
              <a:pathLst>
                <a:path extrusionOk="0" h="4471" w="5377">
                  <a:moveTo>
                    <a:pt x="5295" y="0"/>
                  </a:moveTo>
                  <a:cubicBezTo>
                    <a:pt x="5279" y="0"/>
                    <a:pt x="5265" y="6"/>
                    <a:pt x="5255" y="15"/>
                  </a:cubicBezTo>
                  <a:cubicBezTo>
                    <a:pt x="3488" y="1405"/>
                    <a:pt x="1733" y="2871"/>
                    <a:pt x="34" y="4348"/>
                  </a:cubicBezTo>
                  <a:cubicBezTo>
                    <a:pt x="12" y="4370"/>
                    <a:pt x="0" y="4415"/>
                    <a:pt x="34" y="4448"/>
                  </a:cubicBezTo>
                  <a:cubicBezTo>
                    <a:pt x="45" y="4459"/>
                    <a:pt x="67" y="4471"/>
                    <a:pt x="78" y="4471"/>
                  </a:cubicBezTo>
                  <a:cubicBezTo>
                    <a:pt x="101" y="4471"/>
                    <a:pt x="111" y="4459"/>
                    <a:pt x="123" y="4448"/>
                  </a:cubicBezTo>
                  <a:cubicBezTo>
                    <a:pt x="1822" y="2970"/>
                    <a:pt x="3577" y="1516"/>
                    <a:pt x="5344" y="127"/>
                  </a:cubicBezTo>
                  <a:cubicBezTo>
                    <a:pt x="5366" y="94"/>
                    <a:pt x="5377" y="49"/>
                    <a:pt x="5355" y="27"/>
                  </a:cubicBezTo>
                  <a:cubicBezTo>
                    <a:pt x="5336" y="8"/>
                    <a:pt x="5315" y="0"/>
                    <a:pt x="5295" y="0"/>
                  </a:cubicBezTo>
                  <a:close/>
                </a:path>
              </a:pathLst>
            </a:custGeom>
            <a:solidFill>
              <a:srgbClr val="9A80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14"/>
            <p:cNvSpPr/>
            <p:nvPr/>
          </p:nvSpPr>
          <p:spPr>
            <a:xfrm>
              <a:off x="-257130" y="2906391"/>
              <a:ext cx="713873" cy="749614"/>
            </a:xfrm>
            <a:custGeom>
              <a:rect b="b" l="l" r="r" t="t"/>
              <a:pathLst>
                <a:path extrusionOk="0" h="5495" w="5233">
                  <a:moveTo>
                    <a:pt x="79" y="0"/>
                  </a:moveTo>
                  <a:cubicBezTo>
                    <a:pt x="61" y="0"/>
                    <a:pt x="44" y="6"/>
                    <a:pt x="33" y="17"/>
                  </a:cubicBezTo>
                  <a:cubicBezTo>
                    <a:pt x="11" y="39"/>
                    <a:pt x="0" y="84"/>
                    <a:pt x="33" y="117"/>
                  </a:cubicBezTo>
                  <a:cubicBezTo>
                    <a:pt x="1744" y="1861"/>
                    <a:pt x="3455" y="3672"/>
                    <a:pt x="5099" y="5472"/>
                  </a:cubicBezTo>
                  <a:cubicBezTo>
                    <a:pt x="5110" y="5483"/>
                    <a:pt x="5133" y="5494"/>
                    <a:pt x="5155" y="5494"/>
                  </a:cubicBezTo>
                  <a:cubicBezTo>
                    <a:pt x="5166" y="5494"/>
                    <a:pt x="5188" y="5483"/>
                    <a:pt x="5199" y="5472"/>
                  </a:cubicBezTo>
                  <a:cubicBezTo>
                    <a:pt x="5232" y="5450"/>
                    <a:pt x="5232" y="5405"/>
                    <a:pt x="5199" y="5371"/>
                  </a:cubicBezTo>
                  <a:cubicBezTo>
                    <a:pt x="3555" y="3572"/>
                    <a:pt x="1844" y="1772"/>
                    <a:pt x="134" y="17"/>
                  </a:cubicBezTo>
                  <a:cubicBezTo>
                    <a:pt x="117" y="6"/>
                    <a:pt x="97" y="0"/>
                    <a:pt x="79" y="0"/>
                  </a:cubicBezTo>
                  <a:close/>
                </a:path>
              </a:pathLst>
            </a:custGeom>
            <a:solidFill>
              <a:srgbClr val="9A80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14"/>
            <p:cNvSpPr/>
            <p:nvPr/>
          </p:nvSpPr>
          <p:spPr>
            <a:xfrm>
              <a:off x="59499" y="3115794"/>
              <a:ext cx="1647514" cy="1591856"/>
            </a:xfrm>
            <a:custGeom>
              <a:rect b="b" l="l" r="r" t="t"/>
              <a:pathLst>
                <a:path extrusionOk="0" h="11669" w="12077">
                  <a:moveTo>
                    <a:pt x="1726" y="0"/>
                  </a:moveTo>
                  <a:cubicBezTo>
                    <a:pt x="1600" y="0"/>
                    <a:pt x="1472" y="16"/>
                    <a:pt x="1345" y="49"/>
                  </a:cubicBezTo>
                  <a:cubicBezTo>
                    <a:pt x="623" y="227"/>
                    <a:pt x="123" y="970"/>
                    <a:pt x="67" y="1726"/>
                  </a:cubicBezTo>
                  <a:cubicBezTo>
                    <a:pt x="1" y="2471"/>
                    <a:pt x="312" y="3214"/>
                    <a:pt x="734" y="3836"/>
                  </a:cubicBezTo>
                  <a:cubicBezTo>
                    <a:pt x="1168" y="4459"/>
                    <a:pt x="1711" y="4981"/>
                    <a:pt x="2212" y="5547"/>
                  </a:cubicBezTo>
                  <a:cubicBezTo>
                    <a:pt x="2545" y="5925"/>
                    <a:pt x="2867" y="6447"/>
                    <a:pt x="2656" y="6892"/>
                  </a:cubicBezTo>
                  <a:cubicBezTo>
                    <a:pt x="2422" y="7369"/>
                    <a:pt x="1767" y="7436"/>
                    <a:pt x="1423" y="7836"/>
                  </a:cubicBezTo>
                  <a:cubicBezTo>
                    <a:pt x="1112" y="8203"/>
                    <a:pt x="1156" y="8791"/>
                    <a:pt x="1412" y="9202"/>
                  </a:cubicBezTo>
                  <a:cubicBezTo>
                    <a:pt x="1667" y="9613"/>
                    <a:pt x="2089" y="9891"/>
                    <a:pt x="2523" y="10136"/>
                  </a:cubicBezTo>
                  <a:cubicBezTo>
                    <a:pt x="3034" y="10435"/>
                    <a:pt x="3578" y="10702"/>
                    <a:pt x="4133" y="10924"/>
                  </a:cubicBezTo>
                  <a:cubicBezTo>
                    <a:pt x="4522" y="11091"/>
                    <a:pt x="5233" y="11180"/>
                    <a:pt x="5533" y="11469"/>
                  </a:cubicBezTo>
                  <a:cubicBezTo>
                    <a:pt x="5600" y="11535"/>
                    <a:pt x="5656" y="11602"/>
                    <a:pt x="5688" y="11669"/>
                  </a:cubicBezTo>
                  <a:cubicBezTo>
                    <a:pt x="7811" y="11657"/>
                    <a:pt x="9944" y="11657"/>
                    <a:pt x="12076" y="11646"/>
                  </a:cubicBezTo>
                  <a:cubicBezTo>
                    <a:pt x="12010" y="10602"/>
                    <a:pt x="11654" y="9569"/>
                    <a:pt x="11254" y="8502"/>
                  </a:cubicBezTo>
                  <a:cubicBezTo>
                    <a:pt x="11167" y="8263"/>
                    <a:pt x="11083" y="8176"/>
                    <a:pt x="10998" y="8176"/>
                  </a:cubicBezTo>
                  <a:cubicBezTo>
                    <a:pt x="10822" y="8176"/>
                    <a:pt x="10645" y="8545"/>
                    <a:pt x="10443" y="8702"/>
                  </a:cubicBezTo>
                  <a:cubicBezTo>
                    <a:pt x="10362" y="8761"/>
                    <a:pt x="10268" y="8787"/>
                    <a:pt x="10171" y="8787"/>
                  </a:cubicBezTo>
                  <a:cubicBezTo>
                    <a:pt x="9976" y="8787"/>
                    <a:pt x="9770" y="8681"/>
                    <a:pt x="9643" y="8524"/>
                  </a:cubicBezTo>
                  <a:cubicBezTo>
                    <a:pt x="9455" y="8280"/>
                    <a:pt x="9399" y="7969"/>
                    <a:pt x="9354" y="7669"/>
                  </a:cubicBezTo>
                  <a:cubicBezTo>
                    <a:pt x="9110" y="6314"/>
                    <a:pt x="8766" y="4970"/>
                    <a:pt x="8322" y="3659"/>
                  </a:cubicBezTo>
                  <a:cubicBezTo>
                    <a:pt x="8199" y="3303"/>
                    <a:pt x="8066" y="2937"/>
                    <a:pt x="7799" y="2659"/>
                  </a:cubicBezTo>
                  <a:cubicBezTo>
                    <a:pt x="7611" y="2471"/>
                    <a:pt x="7345" y="2344"/>
                    <a:pt x="7084" y="2344"/>
                  </a:cubicBezTo>
                  <a:cubicBezTo>
                    <a:pt x="6975" y="2344"/>
                    <a:pt x="6868" y="2366"/>
                    <a:pt x="6766" y="2415"/>
                  </a:cubicBezTo>
                  <a:cubicBezTo>
                    <a:pt x="6366" y="2604"/>
                    <a:pt x="6167" y="3192"/>
                    <a:pt x="5722" y="3214"/>
                  </a:cubicBezTo>
                  <a:cubicBezTo>
                    <a:pt x="5706" y="3216"/>
                    <a:pt x="5690" y="3217"/>
                    <a:pt x="5674" y="3217"/>
                  </a:cubicBezTo>
                  <a:cubicBezTo>
                    <a:pt x="5460" y="3217"/>
                    <a:pt x="5266" y="3081"/>
                    <a:pt x="5100" y="2926"/>
                  </a:cubicBezTo>
                  <a:cubicBezTo>
                    <a:pt x="4489" y="2370"/>
                    <a:pt x="4089" y="1604"/>
                    <a:pt x="3533" y="982"/>
                  </a:cubicBezTo>
                  <a:cubicBezTo>
                    <a:pt x="3075" y="447"/>
                    <a:pt x="2410" y="0"/>
                    <a:pt x="1726" y="0"/>
                  </a:cubicBezTo>
                  <a:close/>
                </a:path>
              </a:pathLst>
            </a:custGeom>
            <a:solidFill>
              <a:srgbClr val="536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14"/>
            <p:cNvSpPr/>
            <p:nvPr/>
          </p:nvSpPr>
          <p:spPr>
            <a:xfrm>
              <a:off x="383766" y="3299688"/>
              <a:ext cx="683725" cy="1335254"/>
            </a:xfrm>
            <a:custGeom>
              <a:rect b="b" l="l" r="r" t="t"/>
              <a:pathLst>
                <a:path extrusionOk="0" h="9788" w="5012">
                  <a:moveTo>
                    <a:pt x="112" y="0"/>
                  </a:moveTo>
                  <a:lnTo>
                    <a:pt x="1" y="45"/>
                  </a:lnTo>
                  <a:cubicBezTo>
                    <a:pt x="423" y="1056"/>
                    <a:pt x="1012" y="1989"/>
                    <a:pt x="1768" y="2789"/>
                  </a:cubicBezTo>
                  <a:cubicBezTo>
                    <a:pt x="2023" y="3055"/>
                    <a:pt x="2289" y="3311"/>
                    <a:pt x="2556" y="3555"/>
                  </a:cubicBezTo>
                  <a:cubicBezTo>
                    <a:pt x="3089" y="4066"/>
                    <a:pt x="3645" y="4588"/>
                    <a:pt x="4034" y="5211"/>
                  </a:cubicBezTo>
                  <a:cubicBezTo>
                    <a:pt x="4878" y="6588"/>
                    <a:pt x="4889" y="8365"/>
                    <a:pt x="4900" y="9787"/>
                  </a:cubicBezTo>
                  <a:lnTo>
                    <a:pt x="5011" y="9787"/>
                  </a:lnTo>
                  <a:cubicBezTo>
                    <a:pt x="5000" y="8343"/>
                    <a:pt x="5000" y="6554"/>
                    <a:pt x="4133" y="5155"/>
                  </a:cubicBezTo>
                  <a:cubicBezTo>
                    <a:pt x="3734" y="4510"/>
                    <a:pt x="3167" y="3989"/>
                    <a:pt x="2634" y="3478"/>
                  </a:cubicBezTo>
                  <a:cubicBezTo>
                    <a:pt x="2368" y="3233"/>
                    <a:pt x="2101" y="2977"/>
                    <a:pt x="1857" y="2711"/>
                  </a:cubicBezTo>
                  <a:cubicBezTo>
                    <a:pt x="1112" y="1911"/>
                    <a:pt x="524" y="1000"/>
                    <a:pt x="11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14"/>
            <p:cNvSpPr/>
            <p:nvPr/>
          </p:nvSpPr>
          <p:spPr>
            <a:xfrm>
              <a:off x="968731" y="3636098"/>
              <a:ext cx="113909" cy="766939"/>
            </a:xfrm>
            <a:custGeom>
              <a:rect b="b" l="l" r="r" t="t"/>
              <a:pathLst>
                <a:path extrusionOk="0" h="5622" w="835">
                  <a:moveTo>
                    <a:pt x="45" y="0"/>
                  </a:moveTo>
                  <a:lnTo>
                    <a:pt x="13" y="1056"/>
                  </a:lnTo>
                  <a:cubicBezTo>
                    <a:pt x="13" y="1289"/>
                    <a:pt x="1" y="1555"/>
                    <a:pt x="79" y="1800"/>
                  </a:cubicBezTo>
                  <a:cubicBezTo>
                    <a:pt x="124" y="1933"/>
                    <a:pt x="190" y="2066"/>
                    <a:pt x="268" y="2200"/>
                  </a:cubicBezTo>
                  <a:cubicBezTo>
                    <a:pt x="290" y="2256"/>
                    <a:pt x="324" y="2311"/>
                    <a:pt x="356" y="2367"/>
                  </a:cubicBezTo>
                  <a:cubicBezTo>
                    <a:pt x="756" y="3177"/>
                    <a:pt x="612" y="4944"/>
                    <a:pt x="556" y="5611"/>
                  </a:cubicBezTo>
                  <a:lnTo>
                    <a:pt x="668" y="5621"/>
                  </a:lnTo>
                  <a:cubicBezTo>
                    <a:pt x="768" y="4466"/>
                    <a:pt x="835" y="3056"/>
                    <a:pt x="457" y="2311"/>
                  </a:cubicBezTo>
                  <a:cubicBezTo>
                    <a:pt x="423" y="2256"/>
                    <a:pt x="390" y="2200"/>
                    <a:pt x="368" y="2145"/>
                  </a:cubicBezTo>
                  <a:cubicBezTo>
                    <a:pt x="290" y="2011"/>
                    <a:pt x="223" y="1889"/>
                    <a:pt x="190" y="1767"/>
                  </a:cubicBezTo>
                  <a:cubicBezTo>
                    <a:pt x="112" y="1533"/>
                    <a:pt x="124" y="1289"/>
                    <a:pt x="134" y="1056"/>
                  </a:cubicBezTo>
                  <a:lnTo>
                    <a:pt x="168" y="12"/>
                  </a:lnTo>
                  <a:lnTo>
                    <a:pt x="45" y="0"/>
                  </a:lnTo>
                  <a:close/>
                </a:path>
              </a:pathLst>
            </a:custGeom>
            <a:solidFill>
              <a:srgbClr val="3A81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14"/>
            <p:cNvSpPr/>
            <p:nvPr/>
          </p:nvSpPr>
          <p:spPr>
            <a:xfrm>
              <a:off x="235343" y="3460253"/>
              <a:ext cx="518387" cy="335178"/>
            </a:xfrm>
            <a:custGeom>
              <a:rect b="b" l="l" r="r" t="t"/>
              <a:pathLst>
                <a:path extrusionOk="0" h="2457" w="3800">
                  <a:moveTo>
                    <a:pt x="101" y="1"/>
                  </a:moveTo>
                  <a:lnTo>
                    <a:pt x="0" y="57"/>
                  </a:lnTo>
                  <a:cubicBezTo>
                    <a:pt x="456" y="790"/>
                    <a:pt x="1178" y="1356"/>
                    <a:pt x="1989" y="1623"/>
                  </a:cubicBezTo>
                  <a:lnTo>
                    <a:pt x="2044" y="1645"/>
                  </a:lnTo>
                  <a:cubicBezTo>
                    <a:pt x="2589" y="1822"/>
                    <a:pt x="3333" y="2067"/>
                    <a:pt x="3722" y="2456"/>
                  </a:cubicBezTo>
                  <a:lnTo>
                    <a:pt x="3800" y="2378"/>
                  </a:lnTo>
                  <a:cubicBezTo>
                    <a:pt x="3400" y="1967"/>
                    <a:pt x="2644" y="1711"/>
                    <a:pt x="2089" y="1534"/>
                  </a:cubicBezTo>
                  <a:lnTo>
                    <a:pt x="2034" y="1511"/>
                  </a:lnTo>
                  <a:cubicBezTo>
                    <a:pt x="1244" y="1256"/>
                    <a:pt x="534" y="701"/>
                    <a:pt x="10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14"/>
            <p:cNvSpPr/>
            <p:nvPr/>
          </p:nvSpPr>
          <p:spPr>
            <a:xfrm>
              <a:off x="465618" y="4296777"/>
              <a:ext cx="615516" cy="382105"/>
            </a:xfrm>
            <a:custGeom>
              <a:rect b="b" l="l" r="r" t="t"/>
              <a:pathLst>
                <a:path extrusionOk="0" h="2801" w="4512">
                  <a:moveTo>
                    <a:pt x="79" y="1"/>
                  </a:moveTo>
                  <a:lnTo>
                    <a:pt x="1" y="79"/>
                  </a:lnTo>
                  <a:cubicBezTo>
                    <a:pt x="334" y="412"/>
                    <a:pt x="712" y="778"/>
                    <a:pt x="1168" y="1000"/>
                  </a:cubicBezTo>
                  <a:cubicBezTo>
                    <a:pt x="1368" y="1089"/>
                    <a:pt x="1590" y="1156"/>
                    <a:pt x="1800" y="1223"/>
                  </a:cubicBezTo>
                  <a:cubicBezTo>
                    <a:pt x="1923" y="1256"/>
                    <a:pt x="2056" y="1289"/>
                    <a:pt x="2178" y="1334"/>
                  </a:cubicBezTo>
                  <a:cubicBezTo>
                    <a:pt x="2434" y="1423"/>
                    <a:pt x="2679" y="1545"/>
                    <a:pt x="2911" y="1667"/>
                  </a:cubicBezTo>
                  <a:lnTo>
                    <a:pt x="3622" y="2012"/>
                  </a:lnTo>
                  <a:cubicBezTo>
                    <a:pt x="3978" y="2178"/>
                    <a:pt x="4378" y="2422"/>
                    <a:pt x="4389" y="2800"/>
                  </a:cubicBezTo>
                  <a:lnTo>
                    <a:pt x="4511" y="2789"/>
                  </a:lnTo>
                  <a:cubicBezTo>
                    <a:pt x="4489" y="2356"/>
                    <a:pt x="4056" y="2089"/>
                    <a:pt x="3678" y="1911"/>
                  </a:cubicBezTo>
                  <a:lnTo>
                    <a:pt x="2967" y="1556"/>
                  </a:lnTo>
                  <a:cubicBezTo>
                    <a:pt x="2723" y="1445"/>
                    <a:pt x="2479" y="1323"/>
                    <a:pt x="2223" y="1223"/>
                  </a:cubicBezTo>
                  <a:cubicBezTo>
                    <a:pt x="2089" y="1178"/>
                    <a:pt x="1956" y="1145"/>
                    <a:pt x="1834" y="1112"/>
                  </a:cubicBezTo>
                  <a:cubicBezTo>
                    <a:pt x="1623" y="1045"/>
                    <a:pt x="1412" y="990"/>
                    <a:pt x="1223" y="889"/>
                  </a:cubicBezTo>
                  <a:cubicBezTo>
                    <a:pt x="778" y="689"/>
                    <a:pt x="423" y="334"/>
                    <a:pt x="7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14"/>
            <p:cNvSpPr/>
            <p:nvPr/>
          </p:nvSpPr>
          <p:spPr>
            <a:xfrm>
              <a:off x="617179" y="2692212"/>
              <a:ext cx="1365676" cy="1816945"/>
            </a:xfrm>
            <a:custGeom>
              <a:rect b="b" l="l" r="r" t="t"/>
              <a:pathLst>
                <a:path extrusionOk="0" h="13319" w="10011">
                  <a:moveTo>
                    <a:pt x="5024" y="1"/>
                  </a:moveTo>
                  <a:cubicBezTo>
                    <a:pt x="4884" y="1"/>
                    <a:pt x="4742" y="11"/>
                    <a:pt x="4600" y="32"/>
                  </a:cubicBezTo>
                  <a:cubicBezTo>
                    <a:pt x="3756" y="154"/>
                    <a:pt x="3012" y="643"/>
                    <a:pt x="2456" y="1298"/>
                  </a:cubicBezTo>
                  <a:cubicBezTo>
                    <a:pt x="2023" y="1720"/>
                    <a:pt x="1645" y="2243"/>
                    <a:pt x="1356" y="2787"/>
                  </a:cubicBezTo>
                  <a:cubicBezTo>
                    <a:pt x="301" y="4764"/>
                    <a:pt x="1" y="7586"/>
                    <a:pt x="623" y="9730"/>
                  </a:cubicBezTo>
                  <a:cubicBezTo>
                    <a:pt x="923" y="10763"/>
                    <a:pt x="1534" y="11585"/>
                    <a:pt x="2356" y="12263"/>
                  </a:cubicBezTo>
                  <a:cubicBezTo>
                    <a:pt x="3022" y="12818"/>
                    <a:pt x="4133" y="13296"/>
                    <a:pt x="5000" y="13318"/>
                  </a:cubicBezTo>
                  <a:cubicBezTo>
                    <a:pt x="5028" y="13318"/>
                    <a:pt x="5056" y="13319"/>
                    <a:pt x="5084" y="13319"/>
                  </a:cubicBezTo>
                  <a:cubicBezTo>
                    <a:pt x="6204" y="13319"/>
                    <a:pt x="7182" y="12884"/>
                    <a:pt x="7821" y="11940"/>
                  </a:cubicBezTo>
                  <a:cubicBezTo>
                    <a:pt x="7888" y="11896"/>
                    <a:pt x="7955" y="11841"/>
                    <a:pt x="8021" y="11774"/>
                  </a:cubicBezTo>
                  <a:cubicBezTo>
                    <a:pt x="8999" y="10896"/>
                    <a:pt x="9521" y="9597"/>
                    <a:pt x="9721" y="8297"/>
                  </a:cubicBezTo>
                  <a:cubicBezTo>
                    <a:pt x="10010" y="6475"/>
                    <a:pt x="9710" y="4564"/>
                    <a:pt x="8877" y="2909"/>
                  </a:cubicBezTo>
                  <a:cubicBezTo>
                    <a:pt x="8129" y="1394"/>
                    <a:pt x="6674" y="1"/>
                    <a:pt x="5024" y="1"/>
                  </a:cubicBezTo>
                  <a:close/>
                </a:path>
              </a:pathLst>
            </a:custGeom>
            <a:solidFill>
              <a:srgbClr val="2A56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14"/>
            <p:cNvSpPr/>
            <p:nvPr/>
          </p:nvSpPr>
          <p:spPr>
            <a:xfrm>
              <a:off x="1306777" y="2967779"/>
              <a:ext cx="19781" cy="1832223"/>
            </a:xfrm>
            <a:custGeom>
              <a:rect b="b" l="l" r="r" t="t"/>
              <a:pathLst>
                <a:path extrusionOk="0" h="13431" w="145">
                  <a:moveTo>
                    <a:pt x="67" y="1"/>
                  </a:moveTo>
                  <a:cubicBezTo>
                    <a:pt x="34" y="1"/>
                    <a:pt x="1" y="34"/>
                    <a:pt x="1" y="67"/>
                  </a:cubicBezTo>
                  <a:lnTo>
                    <a:pt x="1" y="13364"/>
                  </a:lnTo>
                  <a:cubicBezTo>
                    <a:pt x="1" y="13409"/>
                    <a:pt x="34" y="13431"/>
                    <a:pt x="67" y="13431"/>
                  </a:cubicBezTo>
                  <a:cubicBezTo>
                    <a:pt x="112" y="13431"/>
                    <a:pt x="145" y="13409"/>
                    <a:pt x="145" y="13364"/>
                  </a:cubicBezTo>
                  <a:lnTo>
                    <a:pt x="145" y="67"/>
                  </a:lnTo>
                  <a:cubicBezTo>
                    <a:pt x="145" y="34"/>
                    <a:pt x="112" y="1"/>
                    <a:pt x="67" y="1"/>
                  </a:cubicBezTo>
                  <a:close/>
                </a:path>
              </a:pathLst>
            </a:custGeom>
            <a:solidFill>
              <a:srgbClr val="9A80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14"/>
            <p:cNvSpPr/>
            <p:nvPr/>
          </p:nvSpPr>
          <p:spPr>
            <a:xfrm>
              <a:off x="1380989" y="3277861"/>
              <a:ext cx="457817" cy="526572"/>
            </a:xfrm>
            <a:custGeom>
              <a:rect b="b" l="l" r="r" t="t"/>
              <a:pathLst>
                <a:path extrusionOk="0" h="3860" w="3356">
                  <a:moveTo>
                    <a:pt x="3273" y="1"/>
                  </a:moveTo>
                  <a:cubicBezTo>
                    <a:pt x="3253" y="1"/>
                    <a:pt x="3234" y="9"/>
                    <a:pt x="3222" y="27"/>
                  </a:cubicBezTo>
                  <a:lnTo>
                    <a:pt x="23" y="3737"/>
                  </a:lnTo>
                  <a:cubicBezTo>
                    <a:pt x="1" y="3771"/>
                    <a:pt x="1" y="3815"/>
                    <a:pt x="34" y="3838"/>
                  </a:cubicBezTo>
                  <a:cubicBezTo>
                    <a:pt x="45" y="3848"/>
                    <a:pt x="57" y="3860"/>
                    <a:pt x="79" y="3860"/>
                  </a:cubicBezTo>
                  <a:cubicBezTo>
                    <a:pt x="89" y="3860"/>
                    <a:pt x="112" y="3848"/>
                    <a:pt x="123" y="3826"/>
                  </a:cubicBezTo>
                  <a:lnTo>
                    <a:pt x="3323" y="116"/>
                  </a:lnTo>
                  <a:cubicBezTo>
                    <a:pt x="3355" y="93"/>
                    <a:pt x="3345" y="49"/>
                    <a:pt x="3323" y="16"/>
                  </a:cubicBezTo>
                  <a:cubicBezTo>
                    <a:pt x="3307" y="6"/>
                    <a:pt x="3290" y="1"/>
                    <a:pt x="3273" y="1"/>
                  </a:cubicBezTo>
                  <a:close/>
                </a:path>
              </a:pathLst>
            </a:custGeom>
            <a:solidFill>
              <a:srgbClr val="9A80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14"/>
            <p:cNvSpPr/>
            <p:nvPr/>
          </p:nvSpPr>
          <p:spPr>
            <a:xfrm>
              <a:off x="1658328" y="3727908"/>
              <a:ext cx="206263" cy="234229"/>
            </a:xfrm>
            <a:custGeom>
              <a:rect b="b" l="l" r="r" t="t"/>
              <a:pathLst>
                <a:path extrusionOk="0" h="1717" w="1512">
                  <a:moveTo>
                    <a:pt x="1438" y="1"/>
                  </a:moveTo>
                  <a:cubicBezTo>
                    <a:pt x="1418" y="1"/>
                    <a:pt x="1397" y="9"/>
                    <a:pt x="1378" y="28"/>
                  </a:cubicBezTo>
                  <a:cubicBezTo>
                    <a:pt x="923" y="539"/>
                    <a:pt x="456" y="1072"/>
                    <a:pt x="23" y="1605"/>
                  </a:cubicBezTo>
                  <a:cubicBezTo>
                    <a:pt x="1" y="1638"/>
                    <a:pt x="1" y="1682"/>
                    <a:pt x="34" y="1705"/>
                  </a:cubicBezTo>
                  <a:cubicBezTo>
                    <a:pt x="45" y="1716"/>
                    <a:pt x="68" y="1716"/>
                    <a:pt x="78" y="1716"/>
                  </a:cubicBezTo>
                  <a:cubicBezTo>
                    <a:pt x="100" y="1716"/>
                    <a:pt x="123" y="1705"/>
                    <a:pt x="134" y="1694"/>
                  </a:cubicBezTo>
                  <a:cubicBezTo>
                    <a:pt x="567" y="1161"/>
                    <a:pt x="1023" y="627"/>
                    <a:pt x="1490" y="116"/>
                  </a:cubicBezTo>
                  <a:cubicBezTo>
                    <a:pt x="1512" y="83"/>
                    <a:pt x="1512" y="38"/>
                    <a:pt x="1478" y="16"/>
                  </a:cubicBezTo>
                  <a:cubicBezTo>
                    <a:pt x="1468" y="6"/>
                    <a:pt x="1454" y="1"/>
                    <a:pt x="1438" y="1"/>
                  </a:cubicBezTo>
                  <a:close/>
                </a:path>
              </a:pathLst>
            </a:custGeom>
            <a:solidFill>
              <a:srgbClr val="9A80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14"/>
            <p:cNvSpPr/>
            <p:nvPr/>
          </p:nvSpPr>
          <p:spPr>
            <a:xfrm>
              <a:off x="1320419" y="4087919"/>
              <a:ext cx="253191" cy="278701"/>
            </a:xfrm>
            <a:custGeom>
              <a:rect b="b" l="l" r="r" t="t"/>
              <a:pathLst>
                <a:path extrusionOk="0" h="2043" w="1856">
                  <a:moveTo>
                    <a:pt x="1781" y="0"/>
                  </a:moveTo>
                  <a:cubicBezTo>
                    <a:pt x="1762" y="0"/>
                    <a:pt x="1741" y="9"/>
                    <a:pt x="1723" y="21"/>
                  </a:cubicBezTo>
                  <a:cubicBezTo>
                    <a:pt x="1178" y="677"/>
                    <a:pt x="612" y="1310"/>
                    <a:pt x="34" y="1932"/>
                  </a:cubicBezTo>
                  <a:cubicBezTo>
                    <a:pt x="0" y="1954"/>
                    <a:pt x="0" y="1998"/>
                    <a:pt x="34" y="2032"/>
                  </a:cubicBezTo>
                  <a:cubicBezTo>
                    <a:pt x="45" y="2043"/>
                    <a:pt x="67" y="2043"/>
                    <a:pt x="78" y="2043"/>
                  </a:cubicBezTo>
                  <a:cubicBezTo>
                    <a:pt x="101" y="2043"/>
                    <a:pt x="123" y="2043"/>
                    <a:pt x="134" y="2020"/>
                  </a:cubicBezTo>
                  <a:cubicBezTo>
                    <a:pt x="711" y="1410"/>
                    <a:pt x="1289" y="766"/>
                    <a:pt x="1834" y="121"/>
                  </a:cubicBezTo>
                  <a:cubicBezTo>
                    <a:pt x="1856" y="88"/>
                    <a:pt x="1856" y="43"/>
                    <a:pt x="1822" y="21"/>
                  </a:cubicBezTo>
                  <a:cubicBezTo>
                    <a:pt x="1812" y="6"/>
                    <a:pt x="1797" y="0"/>
                    <a:pt x="1781" y="0"/>
                  </a:cubicBezTo>
                  <a:close/>
                </a:path>
              </a:pathLst>
            </a:custGeom>
            <a:solidFill>
              <a:srgbClr val="9A80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14"/>
            <p:cNvSpPr/>
            <p:nvPr/>
          </p:nvSpPr>
          <p:spPr>
            <a:xfrm>
              <a:off x="1000653" y="3140486"/>
              <a:ext cx="321400" cy="433671"/>
            </a:xfrm>
            <a:custGeom>
              <a:rect b="b" l="l" r="r" t="t"/>
              <a:pathLst>
                <a:path extrusionOk="0" h="3179" w="2356">
                  <a:moveTo>
                    <a:pt x="80" y="0"/>
                  </a:moveTo>
                  <a:cubicBezTo>
                    <a:pt x="68" y="0"/>
                    <a:pt x="57" y="4"/>
                    <a:pt x="45" y="12"/>
                  </a:cubicBezTo>
                  <a:cubicBezTo>
                    <a:pt x="11" y="34"/>
                    <a:pt x="1" y="78"/>
                    <a:pt x="23" y="112"/>
                  </a:cubicBezTo>
                  <a:cubicBezTo>
                    <a:pt x="722" y="1134"/>
                    <a:pt x="1467" y="2167"/>
                    <a:pt x="2222" y="3156"/>
                  </a:cubicBezTo>
                  <a:cubicBezTo>
                    <a:pt x="2233" y="3167"/>
                    <a:pt x="2255" y="3178"/>
                    <a:pt x="2278" y="3178"/>
                  </a:cubicBezTo>
                  <a:cubicBezTo>
                    <a:pt x="2289" y="3178"/>
                    <a:pt x="2311" y="3178"/>
                    <a:pt x="2322" y="3167"/>
                  </a:cubicBezTo>
                  <a:cubicBezTo>
                    <a:pt x="2356" y="3144"/>
                    <a:pt x="2356" y="3100"/>
                    <a:pt x="2334" y="3067"/>
                  </a:cubicBezTo>
                  <a:cubicBezTo>
                    <a:pt x="1578" y="2078"/>
                    <a:pt x="845" y="1056"/>
                    <a:pt x="134" y="34"/>
                  </a:cubicBezTo>
                  <a:cubicBezTo>
                    <a:pt x="120" y="13"/>
                    <a:pt x="100" y="0"/>
                    <a:pt x="80" y="0"/>
                  </a:cubicBezTo>
                  <a:close/>
                </a:path>
              </a:pathLst>
            </a:custGeom>
            <a:solidFill>
              <a:srgbClr val="9A80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14"/>
            <p:cNvSpPr/>
            <p:nvPr/>
          </p:nvSpPr>
          <p:spPr>
            <a:xfrm>
              <a:off x="1006791" y="3838408"/>
              <a:ext cx="304620" cy="323719"/>
            </a:xfrm>
            <a:custGeom>
              <a:rect b="b" l="l" r="r" t="t"/>
              <a:pathLst>
                <a:path extrusionOk="0" h="2373" w="2233">
                  <a:moveTo>
                    <a:pt x="76" y="1"/>
                  </a:moveTo>
                  <a:cubicBezTo>
                    <a:pt x="58" y="1"/>
                    <a:pt x="39" y="6"/>
                    <a:pt x="22" y="17"/>
                  </a:cubicBezTo>
                  <a:cubicBezTo>
                    <a:pt x="0" y="40"/>
                    <a:pt x="0" y="84"/>
                    <a:pt x="22" y="117"/>
                  </a:cubicBezTo>
                  <a:cubicBezTo>
                    <a:pt x="722" y="850"/>
                    <a:pt x="1422" y="1595"/>
                    <a:pt x="2099" y="2350"/>
                  </a:cubicBezTo>
                  <a:cubicBezTo>
                    <a:pt x="2111" y="2372"/>
                    <a:pt x="2133" y="2372"/>
                    <a:pt x="2155" y="2372"/>
                  </a:cubicBezTo>
                  <a:cubicBezTo>
                    <a:pt x="2166" y="2372"/>
                    <a:pt x="2188" y="2372"/>
                    <a:pt x="2200" y="2361"/>
                  </a:cubicBezTo>
                  <a:cubicBezTo>
                    <a:pt x="2233" y="2328"/>
                    <a:pt x="2233" y="2284"/>
                    <a:pt x="2200" y="2261"/>
                  </a:cubicBezTo>
                  <a:cubicBezTo>
                    <a:pt x="1522" y="1506"/>
                    <a:pt x="833" y="751"/>
                    <a:pt x="122" y="17"/>
                  </a:cubicBezTo>
                  <a:cubicBezTo>
                    <a:pt x="111" y="6"/>
                    <a:pt x="94" y="1"/>
                    <a:pt x="76" y="1"/>
                  </a:cubicBezTo>
                  <a:close/>
                </a:path>
              </a:pathLst>
            </a:custGeom>
            <a:solidFill>
              <a:srgbClr val="9A80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1" name="Google Shape;301;p14"/>
          <p:cNvGrpSpPr/>
          <p:nvPr/>
        </p:nvGrpSpPr>
        <p:grpSpPr>
          <a:xfrm>
            <a:off x="-145733" y="-40800"/>
            <a:ext cx="9372079" cy="1277829"/>
            <a:chOff x="-145733" y="-40800"/>
            <a:chExt cx="9372079" cy="1277829"/>
          </a:xfrm>
        </p:grpSpPr>
        <p:sp>
          <p:nvSpPr>
            <p:cNvPr id="302" name="Google Shape;302;p14"/>
            <p:cNvSpPr/>
            <p:nvPr/>
          </p:nvSpPr>
          <p:spPr>
            <a:xfrm>
              <a:off x="3356080" y="-40800"/>
              <a:ext cx="2584138" cy="1022305"/>
            </a:xfrm>
            <a:custGeom>
              <a:rect b="b" l="l" r="r" t="t"/>
              <a:pathLst>
                <a:path extrusionOk="0" h="7458" w="18852">
                  <a:moveTo>
                    <a:pt x="14507" y="1"/>
                  </a:moveTo>
                  <a:cubicBezTo>
                    <a:pt x="13965" y="1"/>
                    <a:pt x="13424" y="367"/>
                    <a:pt x="13064" y="799"/>
                  </a:cubicBezTo>
                  <a:cubicBezTo>
                    <a:pt x="12153" y="1877"/>
                    <a:pt x="11909" y="3343"/>
                    <a:pt x="11686" y="4743"/>
                  </a:cubicBezTo>
                  <a:cubicBezTo>
                    <a:pt x="11709" y="4353"/>
                    <a:pt x="11731" y="3954"/>
                    <a:pt x="11608" y="3576"/>
                  </a:cubicBezTo>
                  <a:cubicBezTo>
                    <a:pt x="11475" y="3210"/>
                    <a:pt x="11175" y="2876"/>
                    <a:pt x="10786" y="2832"/>
                  </a:cubicBezTo>
                  <a:cubicBezTo>
                    <a:pt x="10760" y="2829"/>
                    <a:pt x="10733" y="2828"/>
                    <a:pt x="10707" y="2828"/>
                  </a:cubicBezTo>
                  <a:cubicBezTo>
                    <a:pt x="10336" y="2828"/>
                    <a:pt x="9985" y="3111"/>
                    <a:pt x="9809" y="3443"/>
                  </a:cubicBezTo>
                  <a:cubicBezTo>
                    <a:pt x="9620" y="3798"/>
                    <a:pt x="9576" y="4220"/>
                    <a:pt x="9542" y="4620"/>
                  </a:cubicBezTo>
                  <a:cubicBezTo>
                    <a:pt x="9398" y="3998"/>
                    <a:pt x="9542" y="3176"/>
                    <a:pt x="8976" y="2865"/>
                  </a:cubicBezTo>
                  <a:cubicBezTo>
                    <a:pt x="8872" y="2808"/>
                    <a:pt x="8758" y="2782"/>
                    <a:pt x="8642" y="2782"/>
                  </a:cubicBezTo>
                  <a:cubicBezTo>
                    <a:pt x="8374" y="2782"/>
                    <a:pt x="8096" y="2919"/>
                    <a:pt x="7909" y="3121"/>
                  </a:cubicBezTo>
                  <a:cubicBezTo>
                    <a:pt x="7643" y="3410"/>
                    <a:pt x="7520" y="3798"/>
                    <a:pt x="7398" y="4176"/>
                  </a:cubicBezTo>
                  <a:cubicBezTo>
                    <a:pt x="7332" y="3554"/>
                    <a:pt x="7243" y="2943"/>
                    <a:pt x="7132" y="2343"/>
                  </a:cubicBezTo>
                  <a:cubicBezTo>
                    <a:pt x="6987" y="1499"/>
                    <a:pt x="6732" y="554"/>
                    <a:pt x="5977" y="166"/>
                  </a:cubicBezTo>
                  <a:cubicBezTo>
                    <a:pt x="5759" y="53"/>
                    <a:pt x="5519" y="2"/>
                    <a:pt x="5276" y="2"/>
                  </a:cubicBezTo>
                  <a:cubicBezTo>
                    <a:pt x="4798" y="2"/>
                    <a:pt x="4308" y="201"/>
                    <a:pt x="3955" y="532"/>
                  </a:cubicBezTo>
                  <a:cubicBezTo>
                    <a:pt x="3422" y="1021"/>
                    <a:pt x="3143" y="1743"/>
                    <a:pt x="3044" y="2465"/>
                  </a:cubicBezTo>
                  <a:cubicBezTo>
                    <a:pt x="2782" y="1984"/>
                    <a:pt x="2229" y="1654"/>
                    <a:pt x="1673" y="1654"/>
                  </a:cubicBezTo>
                  <a:cubicBezTo>
                    <a:pt x="1663" y="1654"/>
                    <a:pt x="1654" y="1654"/>
                    <a:pt x="1644" y="1654"/>
                  </a:cubicBezTo>
                  <a:cubicBezTo>
                    <a:pt x="1077" y="1654"/>
                    <a:pt x="533" y="1988"/>
                    <a:pt x="255" y="2476"/>
                  </a:cubicBezTo>
                  <a:cubicBezTo>
                    <a:pt x="22" y="2909"/>
                    <a:pt x="0" y="3420"/>
                    <a:pt x="55" y="3898"/>
                  </a:cubicBezTo>
                  <a:cubicBezTo>
                    <a:pt x="156" y="4998"/>
                    <a:pt x="644" y="6198"/>
                    <a:pt x="1455" y="6975"/>
                  </a:cubicBezTo>
                  <a:cubicBezTo>
                    <a:pt x="1600" y="7120"/>
                    <a:pt x="1788" y="7220"/>
                    <a:pt x="2000" y="7286"/>
                  </a:cubicBezTo>
                  <a:cubicBezTo>
                    <a:pt x="2314" y="7386"/>
                    <a:pt x="2682" y="7415"/>
                    <a:pt x="3056" y="7415"/>
                  </a:cubicBezTo>
                  <a:cubicBezTo>
                    <a:pt x="3554" y="7415"/>
                    <a:pt x="4064" y="7364"/>
                    <a:pt x="4476" y="7364"/>
                  </a:cubicBezTo>
                  <a:lnTo>
                    <a:pt x="8798" y="7364"/>
                  </a:lnTo>
                  <a:cubicBezTo>
                    <a:pt x="10279" y="7364"/>
                    <a:pt x="11810" y="7458"/>
                    <a:pt x="13321" y="7458"/>
                  </a:cubicBezTo>
                  <a:cubicBezTo>
                    <a:pt x="14076" y="7458"/>
                    <a:pt x="14826" y="7435"/>
                    <a:pt x="15563" y="7364"/>
                  </a:cubicBezTo>
                  <a:cubicBezTo>
                    <a:pt x="17096" y="7209"/>
                    <a:pt x="18518" y="6142"/>
                    <a:pt x="18785" y="4553"/>
                  </a:cubicBezTo>
                  <a:cubicBezTo>
                    <a:pt x="18851" y="4165"/>
                    <a:pt x="18841" y="3709"/>
                    <a:pt x="18562" y="3410"/>
                  </a:cubicBezTo>
                  <a:cubicBezTo>
                    <a:pt x="18359" y="3185"/>
                    <a:pt x="18080" y="3103"/>
                    <a:pt x="17779" y="3103"/>
                  </a:cubicBezTo>
                  <a:cubicBezTo>
                    <a:pt x="17439" y="3103"/>
                    <a:pt x="17070" y="3208"/>
                    <a:pt x="16752" y="3331"/>
                  </a:cubicBezTo>
                  <a:cubicBezTo>
                    <a:pt x="16072" y="3600"/>
                    <a:pt x="15337" y="4015"/>
                    <a:pt x="14952" y="4608"/>
                  </a:cubicBezTo>
                  <a:lnTo>
                    <a:pt x="14952" y="4608"/>
                  </a:lnTo>
                  <a:lnTo>
                    <a:pt x="15452" y="3087"/>
                  </a:lnTo>
                  <a:cubicBezTo>
                    <a:pt x="15630" y="2543"/>
                    <a:pt x="15807" y="1976"/>
                    <a:pt x="15775" y="1410"/>
                  </a:cubicBezTo>
                  <a:cubicBezTo>
                    <a:pt x="15730" y="843"/>
                    <a:pt x="15419" y="255"/>
                    <a:pt x="14886" y="65"/>
                  </a:cubicBezTo>
                  <a:cubicBezTo>
                    <a:pt x="14761" y="21"/>
                    <a:pt x="14634" y="1"/>
                    <a:pt x="14507" y="1"/>
                  </a:cubicBezTo>
                  <a:close/>
                </a:path>
              </a:pathLst>
            </a:custGeom>
            <a:solidFill>
              <a:srgbClr val="FFFFFF">
                <a:alpha val="656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14"/>
            <p:cNvSpPr/>
            <p:nvPr/>
          </p:nvSpPr>
          <p:spPr>
            <a:xfrm>
              <a:off x="7444508" y="532587"/>
              <a:ext cx="1781838" cy="704428"/>
            </a:xfrm>
            <a:custGeom>
              <a:rect b="b" l="l" r="r" t="t"/>
              <a:pathLst>
                <a:path extrusionOk="0" h="5139" w="12999">
                  <a:moveTo>
                    <a:pt x="3629" y="1"/>
                  </a:moveTo>
                  <a:cubicBezTo>
                    <a:pt x="3301" y="1"/>
                    <a:pt x="2966" y="139"/>
                    <a:pt x="2723" y="360"/>
                  </a:cubicBezTo>
                  <a:cubicBezTo>
                    <a:pt x="2356" y="704"/>
                    <a:pt x="2167" y="1204"/>
                    <a:pt x="2101" y="1703"/>
                  </a:cubicBezTo>
                  <a:cubicBezTo>
                    <a:pt x="1901" y="1360"/>
                    <a:pt x="1523" y="1137"/>
                    <a:pt x="1134" y="1137"/>
                  </a:cubicBezTo>
                  <a:cubicBezTo>
                    <a:pt x="745" y="1137"/>
                    <a:pt x="356" y="1370"/>
                    <a:pt x="179" y="1703"/>
                  </a:cubicBezTo>
                  <a:cubicBezTo>
                    <a:pt x="12" y="2004"/>
                    <a:pt x="1" y="2359"/>
                    <a:pt x="35" y="2693"/>
                  </a:cubicBezTo>
                  <a:cubicBezTo>
                    <a:pt x="101" y="3448"/>
                    <a:pt x="445" y="4270"/>
                    <a:pt x="1001" y="4814"/>
                  </a:cubicBezTo>
                  <a:cubicBezTo>
                    <a:pt x="1101" y="4914"/>
                    <a:pt x="1223" y="4981"/>
                    <a:pt x="1368" y="5025"/>
                  </a:cubicBezTo>
                  <a:cubicBezTo>
                    <a:pt x="1575" y="5093"/>
                    <a:pt x="1813" y="5113"/>
                    <a:pt x="2057" y="5113"/>
                  </a:cubicBezTo>
                  <a:cubicBezTo>
                    <a:pt x="2413" y="5113"/>
                    <a:pt x="2781" y="5070"/>
                    <a:pt x="3078" y="5070"/>
                  </a:cubicBezTo>
                  <a:lnTo>
                    <a:pt x="6056" y="5070"/>
                  </a:lnTo>
                  <a:cubicBezTo>
                    <a:pt x="7078" y="5070"/>
                    <a:pt x="8134" y="5139"/>
                    <a:pt x="9176" y="5139"/>
                  </a:cubicBezTo>
                  <a:cubicBezTo>
                    <a:pt x="9697" y="5139"/>
                    <a:pt x="10214" y="5122"/>
                    <a:pt x="10721" y="5070"/>
                  </a:cubicBezTo>
                  <a:cubicBezTo>
                    <a:pt x="11788" y="4969"/>
                    <a:pt x="12754" y="4236"/>
                    <a:pt x="12943" y="3148"/>
                  </a:cubicBezTo>
                  <a:cubicBezTo>
                    <a:pt x="12998" y="2870"/>
                    <a:pt x="12987" y="2559"/>
                    <a:pt x="12798" y="2348"/>
                  </a:cubicBezTo>
                  <a:cubicBezTo>
                    <a:pt x="12657" y="2196"/>
                    <a:pt x="12464" y="2141"/>
                    <a:pt x="12255" y="2141"/>
                  </a:cubicBezTo>
                  <a:cubicBezTo>
                    <a:pt x="12021" y="2141"/>
                    <a:pt x="11766" y="2210"/>
                    <a:pt x="11543" y="2293"/>
                  </a:cubicBezTo>
                  <a:cubicBezTo>
                    <a:pt x="11076" y="2483"/>
                    <a:pt x="10569" y="2768"/>
                    <a:pt x="10305" y="3178"/>
                  </a:cubicBezTo>
                  <a:lnTo>
                    <a:pt x="10305" y="3178"/>
                  </a:lnTo>
                  <a:cubicBezTo>
                    <a:pt x="10421" y="2825"/>
                    <a:pt x="10538" y="2475"/>
                    <a:pt x="10655" y="2126"/>
                  </a:cubicBezTo>
                  <a:cubicBezTo>
                    <a:pt x="10776" y="1748"/>
                    <a:pt x="10899" y="1370"/>
                    <a:pt x="10865" y="970"/>
                  </a:cubicBezTo>
                  <a:cubicBezTo>
                    <a:pt x="10843" y="582"/>
                    <a:pt x="10632" y="170"/>
                    <a:pt x="10255" y="49"/>
                  </a:cubicBezTo>
                  <a:cubicBezTo>
                    <a:pt x="10166" y="16"/>
                    <a:pt x="10076" y="1"/>
                    <a:pt x="9986" y="1"/>
                  </a:cubicBezTo>
                  <a:cubicBezTo>
                    <a:pt x="9615" y="1"/>
                    <a:pt x="9249" y="253"/>
                    <a:pt x="8999" y="548"/>
                  </a:cubicBezTo>
                  <a:cubicBezTo>
                    <a:pt x="8377" y="1293"/>
                    <a:pt x="8199" y="2303"/>
                    <a:pt x="8055" y="3270"/>
                  </a:cubicBezTo>
                  <a:cubicBezTo>
                    <a:pt x="8066" y="3004"/>
                    <a:pt x="8077" y="2725"/>
                    <a:pt x="7999" y="2470"/>
                  </a:cubicBezTo>
                  <a:cubicBezTo>
                    <a:pt x="7910" y="2214"/>
                    <a:pt x="7700" y="1982"/>
                    <a:pt x="7433" y="1948"/>
                  </a:cubicBezTo>
                  <a:cubicBezTo>
                    <a:pt x="7419" y="1947"/>
                    <a:pt x="7405" y="1946"/>
                    <a:pt x="7391" y="1946"/>
                  </a:cubicBezTo>
                  <a:cubicBezTo>
                    <a:pt x="7128" y="1946"/>
                    <a:pt x="6881" y="2138"/>
                    <a:pt x="6755" y="2370"/>
                  </a:cubicBezTo>
                  <a:cubicBezTo>
                    <a:pt x="6633" y="2614"/>
                    <a:pt x="6599" y="2903"/>
                    <a:pt x="6577" y="3181"/>
                  </a:cubicBezTo>
                  <a:cubicBezTo>
                    <a:pt x="6478" y="2759"/>
                    <a:pt x="6567" y="2182"/>
                    <a:pt x="6189" y="1970"/>
                  </a:cubicBezTo>
                  <a:cubicBezTo>
                    <a:pt x="6116" y="1934"/>
                    <a:pt x="6036" y="1917"/>
                    <a:pt x="5956" y="1917"/>
                  </a:cubicBezTo>
                  <a:cubicBezTo>
                    <a:pt x="5769" y="1917"/>
                    <a:pt x="5577" y="2008"/>
                    <a:pt x="5444" y="2148"/>
                  </a:cubicBezTo>
                  <a:cubicBezTo>
                    <a:pt x="5266" y="2348"/>
                    <a:pt x="5177" y="2614"/>
                    <a:pt x="5100" y="2870"/>
                  </a:cubicBezTo>
                  <a:cubicBezTo>
                    <a:pt x="5044" y="2448"/>
                    <a:pt x="4989" y="2026"/>
                    <a:pt x="4911" y="1615"/>
                  </a:cubicBezTo>
                  <a:cubicBezTo>
                    <a:pt x="4811" y="1037"/>
                    <a:pt x="4634" y="382"/>
                    <a:pt x="4111" y="115"/>
                  </a:cubicBezTo>
                  <a:cubicBezTo>
                    <a:pt x="3961" y="37"/>
                    <a:pt x="3796" y="1"/>
                    <a:pt x="3629" y="1"/>
                  </a:cubicBezTo>
                  <a:close/>
                </a:path>
              </a:pathLst>
            </a:custGeom>
            <a:solidFill>
              <a:srgbClr val="FFFFFF">
                <a:alpha val="656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14"/>
            <p:cNvSpPr/>
            <p:nvPr/>
          </p:nvSpPr>
          <p:spPr>
            <a:xfrm>
              <a:off x="-145733" y="374827"/>
              <a:ext cx="2179081" cy="862202"/>
            </a:xfrm>
            <a:custGeom>
              <a:rect b="b" l="l" r="r" t="t"/>
              <a:pathLst>
                <a:path extrusionOk="0" h="6290" w="15897">
                  <a:moveTo>
                    <a:pt x="12229" y="0"/>
                  </a:moveTo>
                  <a:cubicBezTo>
                    <a:pt x="11775" y="0"/>
                    <a:pt x="11325" y="308"/>
                    <a:pt x="11020" y="667"/>
                  </a:cubicBezTo>
                  <a:cubicBezTo>
                    <a:pt x="10253" y="1578"/>
                    <a:pt x="10043" y="2822"/>
                    <a:pt x="9853" y="4000"/>
                  </a:cubicBezTo>
                  <a:cubicBezTo>
                    <a:pt x="9876" y="3666"/>
                    <a:pt x="9887" y="3333"/>
                    <a:pt x="9787" y="3022"/>
                  </a:cubicBezTo>
                  <a:cubicBezTo>
                    <a:pt x="9676" y="2711"/>
                    <a:pt x="9421" y="2422"/>
                    <a:pt x="9098" y="2389"/>
                  </a:cubicBezTo>
                  <a:cubicBezTo>
                    <a:pt x="9077" y="2387"/>
                    <a:pt x="9055" y="2386"/>
                    <a:pt x="9034" y="2386"/>
                  </a:cubicBezTo>
                  <a:cubicBezTo>
                    <a:pt x="8715" y="2386"/>
                    <a:pt x="8422" y="2619"/>
                    <a:pt x="8276" y="2900"/>
                  </a:cubicBezTo>
                  <a:cubicBezTo>
                    <a:pt x="8110" y="3200"/>
                    <a:pt x="8076" y="3555"/>
                    <a:pt x="8043" y="3900"/>
                  </a:cubicBezTo>
                  <a:cubicBezTo>
                    <a:pt x="7920" y="3367"/>
                    <a:pt x="8043" y="2678"/>
                    <a:pt x="7565" y="2422"/>
                  </a:cubicBezTo>
                  <a:cubicBezTo>
                    <a:pt x="7476" y="2371"/>
                    <a:pt x="7379" y="2348"/>
                    <a:pt x="7281" y="2348"/>
                  </a:cubicBezTo>
                  <a:cubicBezTo>
                    <a:pt x="7059" y="2348"/>
                    <a:pt x="6830" y="2464"/>
                    <a:pt x="6676" y="2634"/>
                  </a:cubicBezTo>
                  <a:cubicBezTo>
                    <a:pt x="6443" y="2878"/>
                    <a:pt x="6343" y="3200"/>
                    <a:pt x="6243" y="3522"/>
                  </a:cubicBezTo>
                  <a:cubicBezTo>
                    <a:pt x="6177" y="3000"/>
                    <a:pt x="6110" y="2489"/>
                    <a:pt x="6021" y="1978"/>
                  </a:cubicBezTo>
                  <a:cubicBezTo>
                    <a:pt x="5899" y="1267"/>
                    <a:pt x="5676" y="479"/>
                    <a:pt x="5044" y="145"/>
                  </a:cubicBezTo>
                  <a:cubicBezTo>
                    <a:pt x="4856" y="48"/>
                    <a:pt x="4651" y="3"/>
                    <a:pt x="4446" y="3"/>
                  </a:cubicBezTo>
                  <a:cubicBezTo>
                    <a:pt x="4043" y="3"/>
                    <a:pt x="3634" y="173"/>
                    <a:pt x="3333" y="445"/>
                  </a:cubicBezTo>
                  <a:cubicBezTo>
                    <a:pt x="2889" y="867"/>
                    <a:pt x="2655" y="1478"/>
                    <a:pt x="2566" y="2078"/>
                  </a:cubicBezTo>
                  <a:cubicBezTo>
                    <a:pt x="2333" y="1667"/>
                    <a:pt x="1867" y="1390"/>
                    <a:pt x="1388" y="1390"/>
                  </a:cubicBezTo>
                  <a:cubicBezTo>
                    <a:pt x="911" y="1390"/>
                    <a:pt x="445" y="1678"/>
                    <a:pt x="222" y="2089"/>
                  </a:cubicBezTo>
                  <a:cubicBezTo>
                    <a:pt x="23" y="2456"/>
                    <a:pt x="0" y="2889"/>
                    <a:pt x="45" y="3289"/>
                  </a:cubicBezTo>
                  <a:cubicBezTo>
                    <a:pt x="134" y="4222"/>
                    <a:pt x="544" y="5233"/>
                    <a:pt x="1222" y="5888"/>
                  </a:cubicBezTo>
                  <a:cubicBezTo>
                    <a:pt x="1356" y="6011"/>
                    <a:pt x="1511" y="6088"/>
                    <a:pt x="1677" y="6144"/>
                  </a:cubicBezTo>
                  <a:cubicBezTo>
                    <a:pt x="1944" y="6230"/>
                    <a:pt x="2255" y="6254"/>
                    <a:pt x="2572" y="6254"/>
                  </a:cubicBezTo>
                  <a:cubicBezTo>
                    <a:pt x="2993" y="6254"/>
                    <a:pt x="3423" y="6211"/>
                    <a:pt x="3766" y="6211"/>
                  </a:cubicBezTo>
                  <a:lnTo>
                    <a:pt x="7421" y="6211"/>
                  </a:lnTo>
                  <a:cubicBezTo>
                    <a:pt x="8665" y="6211"/>
                    <a:pt x="9954" y="6290"/>
                    <a:pt x="11227" y="6290"/>
                  </a:cubicBezTo>
                  <a:cubicBezTo>
                    <a:pt x="11864" y="6290"/>
                    <a:pt x="12497" y="6270"/>
                    <a:pt x="13119" y="6211"/>
                  </a:cubicBezTo>
                  <a:cubicBezTo>
                    <a:pt x="14420" y="6088"/>
                    <a:pt x="15608" y="5177"/>
                    <a:pt x="15841" y="3844"/>
                  </a:cubicBezTo>
                  <a:cubicBezTo>
                    <a:pt x="15897" y="3511"/>
                    <a:pt x="15886" y="3133"/>
                    <a:pt x="15652" y="2878"/>
                  </a:cubicBezTo>
                  <a:cubicBezTo>
                    <a:pt x="15484" y="2689"/>
                    <a:pt x="15247" y="2619"/>
                    <a:pt x="14990" y="2619"/>
                  </a:cubicBezTo>
                  <a:cubicBezTo>
                    <a:pt x="14704" y="2619"/>
                    <a:pt x="14394" y="2706"/>
                    <a:pt x="14131" y="2811"/>
                  </a:cubicBezTo>
                  <a:cubicBezTo>
                    <a:pt x="13552" y="3041"/>
                    <a:pt x="12928" y="3395"/>
                    <a:pt x="12606" y="3894"/>
                  </a:cubicBezTo>
                  <a:lnTo>
                    <a:pt x="12606" y="3894"/>
                  </a:lnTo>
                  <a:cubicBezTo>
                    <a:pt x="12748" y="3463"/>
                    <a:pt x="12892" y="3032"/>
                    <a:pt x="13030" y="2600"/>
                  </a:cubicBezTo>
                  <a:cubicBezTo>
                    <a:pt x="13186" y="2145"/>
                    <a:pt x="13331" y="1678"/>
                    <a:pt x="13297" y="1190"/>
                  </a:cubicBezTo>
                  <a:cubicBezTo>
                    <a:pt x="13264" y="711"/>
                    <a:pt x="13008" y="212"/>
                    <a:pt x="12553" y="56"/>
                  </a:cubicBezTo>
                  <a:cubicBezTo>
                    <a:pt x="12446" y="18"/>
                    <a:pt x="12338" y="0"/>
                    <a:pt x="12229" y="0"/>
                  </a:cubicBezTo>
                  <a:close/>
                </a:path>
              </a:pathLst>
            </a:custGeom>
            <a:solidFill>
              <a:srgbClr val="FFFFFF">
                <a:alpha val="656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5" name="Google Shape;305;p14"/>
          <p:cNvSpPr/>
          <p:nvPr/>
        </p:nvSpPr>
        <p:spPr>
          <a:xfrm flipH="1">
            <a:off x="2" y="4698600"/>
            <a:ext cx="9144000" cy="444900"/>
          </a:xfrm>
          <a:prstGeom prst="rect">
            <a:avLst/>
          </a:prstGeom>
          <a:gradFill>
            <a:gsLst>
              <a:gs pos="0">
                <a:srgbClr val="B0BEE8"/>
              </a:gs>
              <a:gs pos="100000">
                <a:srgbClr val="E5D8E8"/>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6" name="Google Shape;306;p14"/>
          <p:cNvGrpSpPr/>
          <p:nvPr/>
        </p:nvGrpSpPr>
        <p:grpSpPr>
          <a:xfrm flipH="1">
            <a:off x="-673315" y="1350800"/>
            <a:ext cx="2327978" cy="3502413"/>
            <a:chOff x="7256414" y="1350800"/>
            <a:chExt cx="2327978" cy="3502413"/>
          </a:xfrm>
        </p:grpSpPr>
        <p:sp>
          <p:nvSpPr>
            <p:cNvPr id="307" name="Google Shape;307;p14"/>
            <p:cNvSpPr/>
            <p:nvPr/>
          </p:nvSpPr>
          <p:spPr>
            <a:xfrm>
              <a:off x="8527838" y="3179912"/>
              <a:ext cx="1056554" cy="1406601"/>
            </a:xfrm>
            <a:custGeom>
              <a:rect b="b" l="l" r="r" t="t"/>
              <a:pathLst>
                <a:path extrusionOk="0" h="10311" w="7745">
                  <a:moveTo>
                    <a:pt x="3876" y="0"/>
                  </a:moveTo>
                  <a:cubicBezTo>
                    <a:pt x="3770" y="0"/>
                    <a:pt x="3663" y="8"/>
                    <a:pt x="3556" y="23"/>
                  </a:cubicBezTo>
                  <a:cubicBezTo>
                    <a:pt x="2901" y="123"/>
                    <a:pt x="2323" y="500"/>
                    <a:pt x="1889" y="1001"/>
                  </a:cubicBezTo>
                  <a:cubicBezTo>
                    <a:pt x="1556" y="1334"/>
                    <a:pt x="1267" y="1734"/>
                    <a:pt x="1045" y="2156"/>
                  </a:cubicBezTo>
                  <a:cubicBezTo>
                    <a:pt x="223" y="3689"/>
                    <a:pt x="1" y="5877"/>
                    <a:pt x="479" y="7533"/>
                  </a:cubicBezTo>
                  <a:cubicBezTo>
                    <a:pt x="712" y="8333"/>
                    <a:pt x="1178" y="8965"/>
                    <a:pt x="1823" y="9488"/>
                  </a:cubicBezTo>
                  <a:cubicBezTo>
                    <a:pt x="2334" y="9921"/>
                    <a:pt x="3189" y="10298"/>
                    <a:pt x="3867" y="10310"/>
                  </a:cubicBezTo>
                  <a:cubicBezTo>
                    <a:pt x="3881" y="10310"/>
                    <a:pt x="3895" y="10310"/>
                    <a:pt x="3908" y="10310"/>
                  </a:cubicBezTo>
                  <a:cubicBezTo>
                    <a:pt x="4791" y="10310"/>
                    <a:pt x="5552" y="9976"/>
                    <a:pt x="6044" y="9243"/>
                  </a:cubicBezTo>
                  <a:cubicBezTo>
                    <a:pt x="6100" y="9210"/>
                    <a:pt x="6155" y="9165"/>
                    <a:pt x="6200" y="9121"/>
                  </a:cubicBezTo>
                  <a:cubicBezTo>
                    <a:pt x="6955" y="8432"/>
                    <a:pt x="7366" y="7432"/>
                    <a:pt x="7522" y="6422"/>
                  </a:cubicBezTo>
                  <a:cubicBezTo>
                    <a:pt x="7744" y="5011"/>
                    <a:pt x="7510" y="3534"/>
                    <a:pt x="6866" y="2256"/>
                  </a:cubicBezTo>
                  <a:cubicBezTo>
                    <a:pt x="6282" y="1076"/>
                    <a:pt x="5157" y="0"/>
                    <a:pt x="3876" y="0"/>
                  </a:cubicBezTo>
                  <a:close/>
                </a:path>
              </a:pathLst>
            </a:custGeom>
            <a:solidFill>
              <a:srgbClr val="2A56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14"/>
            <p:cNvSpPr/>
            <p:nvPr/>
          </p:nvSpPr>
          <p:spPr>
            <a:xfrm>
              <a:off x="9047731" y="3516458"/>
              <a:ext cx="36560" cy="1336755"/>
            </a:xfrm>
            <a:custGeom>
              <a:rect b="b" l="l" r="r" t="t"/>
              <a:pathLst>
                <a:path extrusionOk="0" h="9799" w="268">
                  <a:moveTo>
                    <a:pt x="134" y="0"/>
                  </a:moveTo>
                  <a:cubicBezTo>
                    <a:pt x="67" y="0"/>
                    <a:pt x="1" y="55"/>
                    <a:pt x="1" y="133"/>
                  </a:cubicBezTo>
                  <a:lnTo>
                    <a:pt x="1" y="9665"/>
                  </a:lnTo>
                  <a:cubicBezTo>
                    <a:pt x="1" y="9731"/>
                    <a:pt x="67" y="9798"/>
                    <a:pt x="134" y="9798"/>
                  </a:cubicBezTo>
                  <a:cubicBezTo>
                    <a:pt x="211" y="9798"/>
                    <a:pt x="267" y="9731"/>
                    <a:pt x="267" y="9665"/>
                  </a:cubicBezTo>
                  <a:lnTo>
                    <a:pt x="267" y="133"/>
                  </a:lnTo>
                  <a:cubicBezTo>
                    <a:pt x="267" y="55"/>
                    <a:pt x="211" y="0"/>
                    <a:pt x="134" y="0"/>
                  </a:cubicBezTo>
                  <a:close/>
                </a:path>
              </a:pathLst>
            </a:custGeom>
            <a:solidFill>
              <a:srgbClr val="9A80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14"/>
            <p:cNvSpPr/>
            <p:nvPr/>
          </p:nvSpPr>
          <p:spPr>
            <a:xfrm>
              <a:off x="9059872" y="3514276"/>
              <a:ext cx="316761" cy="406797"/>
            </a:xfrm>
            <a:custGeom>
              <a:rect b="b" l="l" r="r" t="t"/>
              <a:pathLst>
                <a:path extrusionOk="0" h="2982" w="2322">
                  <a:moveTo>
                    <a:pt x="2167" y="0"/>
                  </a:moveTo>
                  <a:cubicBezTo>
                    <a:pt x="2125" y="0"/>
                    <a:pt x="2082" y="20"/>
                    <a:pt x="2055" y="61"/>
                  </a:cubicBezTo>
                  <a:cubicBezTo>
                    <a:pt x="1433" y="982"/>
                    <a:pt x="756" y="1893"/>
                    <a:pt x="45" y="2760"/>
                  </a:cubicBezTo>
                  <a:cubicBezTo>
                    <a:pt x="0" y="2816"/>
                    <a:pt x="11" y="2904"/>
                    <a:pt x="67" y="2949"/>
                  </a:cubicBezTo>
                  <a:cubicBezTo>
                    <a:pt x="89" y="2971"/>
                    <a:pt x="122" y="2982"/>
                    <a:pt x="144" y="2982"/>
                  </a:cubicBezTo>
                  <a:cubicBezTo>
                    <a:pt x="189" y="2982"/>
                    <a:pt x="223" y="2959"/>
                    <a:pt x="255" y="2937"/>
                  </a:cubicBezTo>
                  <a:cubicBezTo>
                    <a:pt x="966" y="2060"/>
                    <a:pt x="1645" y="1138"/>
                    <a:pt x="2277" y="216"/>
                  </a:cubicBezTo>
                  <a:cubicBezTo>
                    <a:pt x="2322" y="149"/>
                    <a:pt x="2311" y="71"/>
                    <a:pt x="2244" y="27"/>
                  </a:cubicBezTo>
                  <a:cubicBezTo>
                    <a:pt x="2222" y="9"/>
                    <a:pt x="2195" y="0"/>
                    <a:pt x="2167" y="0"/>
                  </a:cubicBezTo>
                  <a:close/>
                </a:path>
              </a:pathLst>
            </a:custGeom>
            <a:solidFill>
              <a:srgbClr val="9A80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14"/>
            <p:cNvSpPr/>
            <p:nvPr/>
          </p:nvSpPr>
          <p:spPr>
            <a:xfrm>
              <a:off x="9314430" y="3826540"/>
              <a:ext cx="174342" cy="185528"/>
            </a:xfrm>
            <a:custGeom>
              <a:rect b="b" l="l" r="r" t="t"/>
              <a:pathLst>
                <a:path extrusionOk="0" h="1360" w="1278">
                  <a:moveTo>
                    <a:pt x="1123" y="1"/>
                  </a:moveTo>
                  <a:cubicBezTo>
                    <a:pt x="1085" y="1"/>
                    <a:pt x="1047" y="18"/>
                    <a:pt x="1023" y="48"/>
                  </a:cubicBezTo>
                  <a:cubicBezTo>
                    <a:pt x="722" y="426"/>
                    <a:pt x="389" y="793"/>
                    <a:pt x="56" y="1137"/>
                  </a:cubicBezTo>
                  <a:cubicBezTo>
                    <a:pt x="1" y="1181"/>
                    <a:pt x="1" y="1270"/>
                    <a:pt x="56" y="1326"/>
                  </a:cubicBezTo>
                  <a:cubicBezTo>
                    <a:pt x="78" y="1349"/>
                    <a:pt x="112" y="1359"/>
                    <a:pt x="145" y="1359"/>
                  </a:cubicBezTo>
                  <a:cubicBezTo>
                    <a:pt x="178" y="1359"/>
                    <a:pt x="211" y="1349"/>
                    <a:pt x="245" y="1326"/>
                  </a:cubicBezTo>
                  <a:cubicBezTo>
                    <a:pt x="589" y="971"/>
                    <a:pt x="922" y="604"/>
                    <a:pt x="1233" y="226"/>
                  </a:cubicBezTo>
                  <a:cubicBezTo>
                    <a:pt x="1278" y="159"/>
                    <a:pt x="1267" y="82"/>
                    <a:pt x="1211" y="38"/>
                  </a:cubicBezTo>
                  <a:cubicBezTo>
                    <a:pt x="1186" y="13"/>
                    <a:pt x="1155" y="1"/>
                    <a:pt x="1123" y="1"/>
                  </a:cubicBezTo>
                  <a:close/>
                </a:path>
              </a:pathLst>
            </a:custGeom>
            <a:solidFill>
              <a:srgbClr val="9A80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14"/>
            <p:cNvSpPr/>
            <p:nvPr/>
          </p:nvSpPr>
          <p:spPr>
            <a:xfrm>
              <a:off x="9067375" y="4090375"/>
              <a:ext cx="212266" cy="212675"/>
            </a:xfrm>
            <a:custGeom>
              <a:rect b="b" l="l" r="r" t="t"/>
              <a:pathLst>
                <a:path extrusionOk="0" h="1559" w="1556">
                  <a:moveTo>
                    <a:pt x="1405" y="1"/>
                  </a:moveTo>
                  <a:cubicBezTo>
                    <a:pt x="1366" y="1"/>
                    <a:pt x="1326" y="21"/>
                    <a:pt x="1301" y="59"/>
                  </a:cubicBezTo>
                  <a:cubicBezTo>
                    <a:pt x="934" y="514"/>
                    <a:pt x="512" y="948"/>
                    <a:pt x="67" y="1325"/>
                  </a:cubicBezTo>
                  <a:cubicBezTo>
                    <a:pt x="1" y="1370"/>
                    <a:pt x="1" y="1459"/>
                    <a:pt x="45" y="1514"/>
                  </a:cubicBezTo>
                  <a:cubicBezTo>
                    <a:pt x="67" y="1547"/>
                    <a:pt x="112" y="1558"/>
                    <a:pt x="145" y="1558"/>
                  </a:cubicBezTo>
                  <a:cubicBezTo>
                    <a:pt x="178" y="1558"/>
                    <a:pt x="212" y="1547"/>
                    <a:pt x="234" y="1525"/>
                  </a:cubicBezTo>
                  <a:cubicBezTo>
                    <a:pt x="701" y="1136"/>
                    <a:pt x="1134" y="703"/>
                    <a:pt x="1511" y="225"/>
                  </a:cubicBezTo>
                  <a:cubicBezTo>
                    <a:pt x="1556" y="158"/>
                    <a:pt x="1545" y="81"/>
                    <a:pt x="1489" y="37"/>
                  </a:cubicBezTo>
                  <a:cubicBezTo>
                    <a:pt x="1465" y="13"/>
                    <a:pt x="1435" y="1"/>
                    <a:pt x="1405" y="1"/>
                  </a:cubicBezTo>
                  <a:close/>
                </a:path>
              </a:pathLst>
            </a:custGeom>
            <a:solidFill>
              <a:srgbClr val="9A80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14"/>
            <p:cNvSpPr/>
            <p:nvPr/>
          </p:nvSpPr>
          <p:spPr>
            <a:xfrm>
              <a:off x="8844603" y="3427376"/>
              <a:ext cx="228909" cy="277064"/>
            </a:xfrm>
            <a:custGeom>
              <a:rect b="b" l="l" r="r" t="t"/>
              <a:pathLst>
                <a:path extrusionOk="0" h="2031" w="1678">
                  <a:moveTo>
                    <a:pt x="155" y="0"/>
                  </a:moveTo>
                  <a:cubicBezTo>
                    <a:pt x="124" y="0"/>
                    <a:pt x="92" y="11"/>
                    <a:pt x="68" y="31"/>
                  </a:cubicBezTo>
                  <a:cubicBezTo>
                    <a:pt x="12" y="86"/>
                    <a:pt x="1" y="164"/>
                    <a:pt x="56" y="219"/>
                  </a:cubicBezTo>
                  <a:cubicBezTo>
                    <a:pt x="534" y="786"/>
                    <a:pt x="1001" y="1375"/>
                    <a:pt x="1423" y="1975"/>
                  </a:cubicBezTo>
                  <a:cubicBezTo>
                    <a:pt x="1445" y="2019"/>
                    <a:pt x="1490" y="2031"/>
                    <a:pt x="1534" y="2031"/>
                  </a:cubicBezTo>
                  <a:cubicBezTo>
                    <a:pt x="1556" y="2031"/>
                    <a:pt x="1589" y="2031"/>
                    <a:pt x="1611" y="2008"/>
                  </a:cubicBezTo>
                  <a:cubicBezTo>
                    <a:pt x="1667" y="1964"/>
                    <a:pt x="1678" y="1886"/>
                    <a:pt x="1645" y="1819"/>
                  </a:cubicBezTo>
                  <a:cubicBezTo>
                    <a:pt x="1211" y="1209"/>
                    <a:pt x="745" y="609"/>
                    <a:pt x="256" y="53"/>
                  </a:cubicBezTo>
                  <a:cubicBezTo>
                    <a:pt x="232" y="17"/>
                    <a:pt x="194" y="0"/>
                    <a:pt x="155" y="0"/>
                  </a:cubicBezTo>
                  <a:close/>
                </a:path>
              </a:pathLst>
            </a:custGeom>
            <a:solidFill>
              <a:srgbClr val="9A80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14"/>
            <p:cNvSpPr/>
            <p:nvPr/>
          </p:nvSpPr>
          <p:spPr>
            <a:xfrm>
              <a:off x="8727965" y="3869921"/>
              <a:ext cx="342544" cy="364917"/>
            </a:xfrm>
            <a:custGeom>
              <a:rect b="b" l="l" r="r" t="t"/>
              <a:pathLst>
                <a:path extrusionOk="0" h="2675" w="2511">
                  <a:moveTo>
                    <a:pt x="154" y="0"/>
                  </a:moveTo>
                  <a:cubicBezTo>
                    <a:pt x="120" y="0"/>
                    <a:pt x="84" y="14"/>
                    <a:pt x="56" y="41"/>
                  </a:cubicBezTo>
                  <a:cubicBezTo>
                    <a:pt x="0" y="86"/>
                    <a:pt x="0" y="175"/>
                    <a:pt x="56" y="231"/>
                  </a:cubicBezTo>
                  <a:lnTo>
                    <a:pt x="2266" y="2630"/>
                  </a:lnTo>
                  <a:cubicBezTo>
                    <a:pt x="2289" y="2663"/>
                    <a:pt x="2333" y="2675"/>
                    <a:pt x="2367" y="2675"/>
                  </a:cubicBezTo>
                  <a:cubicBezTo>
                    <a:pt x="2400" y="2675"/>
                    <a:pt x="2433" y="2663"/>
                    <a:pt x="2456" y="2641"/>
                  </a:cubicBezTo>
                  <a:cubicBezTo>
                    <a:pt x="2511" y="2586"/>
                    <a:pt x="2511" y="2508"/>
                    <a:pt x="2466" y="2453"/>
                  </a:cubicBezTo>
                  <a:lnTo>
                    <a:pt x="245" y="41"/>
                  </a:lnTo>
                  <a:cubicBezTo>
                    <a:pt x="222" y="14"/>
                    <a:pt x="189" y="0"/>
                    <a:pt x="154" y="0"/>
                  </a:cubicBezTo>
                  <a:close/>
                </a:path>
              </a:pathLst>
            </a:custGeom>
            <a:solidFill>
              <a:srgbClr val="9A80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14"/>
            <p:cNvSpPr/>
            <p:nvPr/>
          </p:nvSpPr>
          <p:spPr>
            <a:xfrm>
              <a:off x="7256414" y="1943133"/>
              <a:ext cx="1900569" cy="2744720"/>
            </a:xfrm>
            <a:custGeom>
              <a:rect b="b" l="l" r="r" t="t"/>
              <a:pathLst>
                <a:path extrusionOk="0" h="20120" w="13932">
                  <a:moveTo>
                    <a:pt x="7734" y="1"/>
                  </a:moveTo>
                  <a:cubicBezTo>
                    <a:pt x="7545" y="1"/>
                    <a:pt x="7357" y="33"/>
                    <a:pt x="7177" y="102"/>
                  </a:cubicBezTo>
                  <a:cubicBezTo>
                    <a:pt x="6410" y="390"/>
                    <a:pt x="5988" y="1213"/>
                    <a:pt x="5810" y="2012"/>
                  </a:cubicBezTo>
                  <a:cubicBezTo>
                    <a:pt x="5333" y="4190"/>
                    <a:pt x="6133" y="6411"/>
                    <a:pt x="6377" y="8623"/>
                  </a:cubicBezTo>
                  <a:cubicBezTo>
                    <a:pt x="6433" y="9144"/>
                    <a:pt x="6333" y="9845"/>
                    <a:pt x="5822" y="9933"/>
                  </a:cubicBezTo>
                  <a:cubicBezTo>
                    <a:pt x="5793" y="9938"/>
                    <a:pt x="5764" y="9940"/>
                    <a:pt x="5736" y="9940"/>
                  </a:cubicBezTo>
                  <a:cubicBezTo>
                    <a:pt x="5406" y="9940"/>
                    <a:pt x="5122" y="9659"/>
                    <a:pt x="4867" y="9445"/>
                  </a:cubicBezTo>
                  <a:cubicBezTo>
                    <a:pt x="4210" y="8883"/>
                    <a:pt x="3361" y="8564"/>
                    <a:pt x="2504" y="8564"/>
                  </a:cubicBezTo>
                  <a:cubicBezTo>
                    <a:pt x="2462" y="8564"/>
                    <a:pt x="2420" y="8565"/>
                    <a:pt x="2378" y="8567"/>
                  </a:cubicBezTo>
                  <a:cubicBezTo>
                    <a:pt x="2223" y="8578"/>
                    <a:pt x="2056" y="8589"/>
                    <a:pt x="1934" y="8678"/>
                  </a:cubicBezTo>
                  <a:cubicBezTo>
                    <a:pt x="1633" y="8867"/>
                    <a:pt x="1645" y="9311"/>
                    <a:pt x="1745" y="9645"/>
                  </a:cubicBezTo>
                  <a:cubicBezTo>
                    <a:pt x="2233" y="11188"/>
                    <a:pt x="3978" y="12144"/>
                    <a:pt x="4322" y="13733"/>
                  </a:cubicBezTo>
                  <a:cubicBezTo>
                    <a:pt x="4366" y="13943"/>
                    <a:pt x="4378" y="14188"/>
                    <a:pt x="4245" y="14355"/>
                  </a:cubicBezTo>
                  <a:cubicBezTo>
                    <a:pt x="4144" y="14476"/>
                    <a:pt x="3978" y="14532"/>
                    <a:pt x="3822" y="14555"/>
                  </a:cubicBezTo>
                  <a:cubicBezTo>
                    <a:pt x="3736" y="14568"/>
                    <a:pt x="3651" y="14574"/>
                    <a:pt x="3565" y="14574"/>
                  </a:cubicBezTo>
                  <a:cubicBezTo>
                    <a:pt x="3012" y="14574"/>
                    <a:pt x="2471" y="14322"/>
                    <a:pt x="1922" y="14188"/>
                  </a:cubicBezTo>
                  <a:cubicBezTo>
                    <a:pt x="1753" y="14149"/>
                    <a:pt x="1570" y="14127"/>
                    <a:pt x="1389" y="14127"/>
                  </a:cubicBezTo>
                  <a:cubicBezTo>
                    <a:pt x="894" y="14127"/>
                    <a:pt x="407" y="14290"/>
                    <a:pt x="212" y="14721"/>
                  </a:cubicBezTo>
                  <a:cubicBezTo>
                    <a:pt x="1" y="15165"/>
                    <a:pt x="201" y="15688"/>
                    <a:pt x="456" y="16110"/>
                  </a:cubicBezTo>
                  <a:cubicBezTo>
                    <a:pt x="1234" y="17387"/>
                    <a:pt x="2512" y="18309"/>
                    <a:pt x="3877" y="18920"/>
                  </a:cubicBezTo>
                  <a:cubicBezTo>
                    <a:pt x="5111" y="19465"/>
                    <a:pt x="6777" y="20109"/>
                    <a:pt x="8143" y="20120"/>
                  </a:cubicBezTo>
                  <a:cubicBezTo>
                    <a:pt x="8150" y="20120"/>
                    <a:pt x="8156" y="20120"/>
                    <a:pt x="8162" y="20120"/>
                  </a:cubicBezTo>
                  <a:cubicBezTo>
                    <a:pt x="9442" y="20120"/>
                    <a:pt x="10481" y="18972"/>
                    <a:pt x="11399" y="18209"/>
                  </a:cubicBezTo>
                  <a:cubicBezTo>
                    <a:pt x="12409" y="17376"/>
                    <a:pt x="13475" y="16288"/>
                    <a:pt x="13342" y="14987"/>
                  </a:cubicBezTo>
                  <a:cubicBezTo>
                    <a:pt x="13320" y="14799"/>
                    <a:pt x="13265" y="14599"/>
                    <a:pt x="13109" y="14476"/>
                  </a:cubicBezTo>
                  <a:cubicBezTo>
                    <a:pt x="13006" y="14395"/>
                    <a:pt x="12883" y="14372"/>
                    <a:pt x="12752" y="14372"/>
                  </a:cubicBezTo>
                  <a:cubicBezTo>
                    <a:pt x="12575" y="14372"/>
                    <a:pt x="12382" y="14414"/>
                    <a:pt x="12203" y="14414"/>
                  </a:cubicBezTo>
                  <a:cubicBezTo>
                    <a:pt x="12171" y="14414"/>
                    <a:pt x="12140" y="14413"/>
                    <a:pt x="12110" y="14410"/>
                  </a:cubicBezTo>
                  <a:cubicBezTo>
                    <a:pt x="11387" y="14343"/>
                    <a:pt x="11132" y="13343"/>
                    <a:pt x="11454" y="12688"/>
                  </a:cubicBezTo>
                  <a:cubicBezTo>
                    <a:pt x="11765" y="12044"/>
                    <a:pt x="12398" y="11622"/>
                    <a:pt x="12865" y="11077"/>
                  </a:cubicBezTo>
                  <a:cubicBezTo>
                    <a:pt x="13287" y="10600"/>
                    <a:pt x="13576" y="10033"/>
                    <a:pt x="13731" y="9422"/>
                  </a:cubicBezTo>
                  <a:cubicBezTo>
                    <a:pt x="13931" y="8623"/>
                    <a:pt x="13665" y="7534"/>
                    <a:pt x="12843" y="7445"/>
                  </a:cubicBezTo>
                  <a:cubicBezTo>
                    <a:pt x="12808" y="7441"/>
                    <a:pt x="12774" y="7439"/>
                    <a:pt x="12740" y="7439"/>
                  </a:cubicBezTo>
                  <a:cubicBezTo>
                    <a:pt x="12199" y="7439"/>
                    <a:pt x="11761" y="7924"/>
                    <a:pt x="11343" y="8300"/>
                  </a:cubicBezTo>
                  <a:cubicBezTo>
                    <a:pt x="11054" y="8567"/>
                    <a:pt x="10637" y="8794"/>
                    <a:pt x="10262" y="8794"/>
                  </a:cubicBezTo>
                  <a:cubicBezTo>
                    <a:pt x="10075" y="8794"/>
                    <a:pt x="9899" y="8737"/>
                    <a:pt x="9754" y="8600"/>
                  </a:cubicBezTo>
                  <a:cubicBezTo>
                    <a:pt x="9387" y="8245"/>
                    <a:pt x="9543" y="7633"/>
                    <a:pt x="9688" y="7145"/>
                  </a:cubicBezTo>
                  <a:cubicBezTo>
                    <a:pt x="10054" y="5945"/>
                    <a:pt x="10210" y="4678"/>
                    <a:pt x="10165" y="3424"/>
                  </a:cubicBezTo>
                  <a:cubicBezTo>
                    <a:pt x="10132" y="2557"/>
                    <a:pt x="9977" y="1646"/>
                    <a:pt x="9466" y="935"/>
                  </a:cubicBezTo>
                  <a:cubicBezTo>
                    <a:pt x="9068" y="391"/>
                    <a:pt x="8395" y="1"/>
                    <a:pt x="7734" y="1"/>
                  </a:cubicBezTo>
                  <a:close/>
                </a:path>
              </a:pathLst>
            </a:custGeom>
            <a:solidFill>
              <a:srgbClr val="536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14"/>
            <p:cNvSpPr/>
            <p:nvPr/>
          </p:nvSpPr>
          <p:spPr>
            <a:xfrm>
              <a:off x="8305203" y="2676797"/>
              <a:ext cx="24282" cy="2068635"/>
            </a:xfrm>
            <a:custGeom>
              <a:rect b="b" l="l" r="r" t="t"/>
              <a:pathLst>
                <a:path extrusionOk="0" h="15164" w="178">
                  <a:moveTo>
                    <a:pt x="89" y="1"/>
                  </a:moveTo>
                  <a:cubicBezTo>
                    <a:pt x="45" y="1"/>
                    <a:pt x="0" y="45"/>
                    <a:pt x="0" y="90"/>
                  </a:cubicBezTo>
                  <a:lnTo>
                    <a:pt x="0" y="15075"/>
                  </a:lnTo>
                  <a:cubicBezTo>
                    <a:pt x="0" y="15131"/>
                    <a:pt x="45" y="15164"/>
                    <a:pt x="89" y="15164"/>
                  </a:cubicBezTo>
                  <a:cubicBezTo>
                    <a:pt x="144" y="15164"/>
                    <a:pt x="178" y="15131"/>
                    <a:pt x="178" y="15075"/>
                  </a:cubicBezTo>
                  <a:lnTo>
                    <a:pt x="178" y="90"/>
                  </a:lnTo>
                  <a:cubicBezTo>
                    <a:pt x="178" y="45"/>
                    <a:pt x="144" y="1"/>
                    <a:pt x="89" y="1"/>
                  </a:cubicBezTo>
                  <a:close/>
                </a:path>
              </a:pathLst>
            </a:custGeom>
            <a:solidFill>
              <a:srgbClr val="9A80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14"/>
            <p:cNvSpPr/>
            <p:nvPr/>
          </p:nvSpPr>
          <p:spPr>
            <a:xfrm>
              <a:off x="8574903" y="3305417"/>
              <a:ext cx="281975" cy="268742"/>
            </a:xfrm>
            <a:custGeom>
              <a:rect b="b" l="l" r="r" t="t"/>
              <a:pathLst>
                <a:path extrusionOk="0" h="1970" w="2067">
                  <a:moveTo>
                    <a:pt x="1972" y="0"/>
                  </a:moveTo>
                  <a:cubicBezTo>
                    <a:pt x="1950" y="0"/>
                    <a:pt x="1928" y="8"/>
                    <a:pt x="1911" y="25"/>
                  </a:cubicBezTo>
                  <a:lnTo>
                    <a:pt x="45" y="1824"/>
                  </a:lnTo>
                  <a:cubicBezTo>
                    <a:pt x="1" y="1858"/>
                    <a:pt x="1" y="1913"/>
                    <a:pt x="33" y="1947"/>
                  </a:cubicBezTo>
                  <a:cubicBezTo>
                    <a:pt x="56" y="1969"/>
                    <a:pt x="78" y="1969"/>
                    <a:pt x="100" y="1969"/>
                  </a:cubicBezTo>
                  <a:cubicBezTo>
                    <a:pt x="122" y="1969"/>
                    <a:pt x="145" y="1969"/>
                    <a:pt x="167" y="1947"/>
                  </a:cubicBezTo>
                  <a:lnTo>
                    <a:pt x="2033" y="147"/>
                  </a:lnTo>
                  <a:cubicBezTo>
                    <a:pt x="2067" y="114"/>
                    <a:pt x="2067" y="59"/>
                    <a:pt x="2033" y="25"/>
                  </a:cubicBezTo>
                  <a:cubicBezTo>
                    <a:pt x="2017" y="8"/>
                    <a:pt x="1994" y="0"/>
                    <a:pt x="1972" y="0"/>
                  </a:cubicBezTo>
                  <a:close/>
                </a:path>
              </a:pathLst>
            </a:custGeom>
            <a:solidFill>
              <a:srgbClr val="9A80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14"/>
            <p:cNvSpPr/>
            <p:nvPr/>
          </p:nvSpPr>
          <p:spPr>
            <a:xfrm>
              <a:off x="8329349" y="3650831"/>
              <a:ext cx="153197" cy="159745"/>
            </a:xfrm>
            <a:custGeom>
              <a:rect b="b" l="l" r="r" t="t"/>
              <a:pathLst>
                <a:path extrusionOk="0" h="1171" w="1123">
                  <a:moveTo>
                    <a:pt x="1019" y="1"/>
                  </a:moveTo>
                  <a:cubicBezTo>
                    <a:pt x="995" y="1"/>
                    <a:pt x="973" y="9"/>
                    <a:pt x="956" y="26"/>
                  </a:cubicBezTo>
                  <a:lnTo>
                    <a:pt x="34" y="1015"/>
                  </a:lnTo>
                  <a:cubicBezTo>
                    <a:pt x="1" y="1059"/>
                    <a:pt x="1" y="1114"/>
                    <a:pt x="45" y="1148"/>
                  </a:cubicBezTo>
                  <a:cubicBezTo>
                    <a:pt x="56" y="1159"/>
                    <a:pt x="78" y="1170"/>
                    <a:pt x="101" y="1170"/>
                  </a:cubicBezTo>
                  <a:cubicBezTo>
                    <a:pt x="123" y="1170"/>
                    <a:pt x="145" y="1159"/>
                    <a:pt x="167" y="1136"/>
                  </a:cubicBezTo>
                  <a:lnTo>
                    <a:pt x="1090" y="148"/>
                  </a:lnTo>
                  <a:cubicBezTo>
                    <a:pt x="1123" y="114"/>
                    <a:pt x="1123" y="59"/>
                    <a:pt x="1090" y="26"/>
                  </a:cubicBezTo>
                  <a:cubicBezTo>
                    <a:pt x="1067" y="9"/>
                    <a:pt x="1042" y="1"/>
                    <a:pt x="1019" y="1"/>
                  </a:cubicBezTo>
                  <a:close/>
                </a:path>
              </a:pathLst>
            </a:custGeom>
            <a:solidFill>
              <a:srgbClr val="9A80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14"/>
            <p:cNvSpPr/>
            <p:nvPr/>
          </p:nvSpPr>
          <p:spPr>
            <a:xfrm>
              <a:off x="8329349" y="4015208"/>
              <a:ext cx="485101" cy="431761"/>
            </a:xfrm>
            <a:custGeom>
              <a:rect b="b" l="l" r="r" t="t"/>
              <a:pathLst>
                <a:path extrusionOk="0" h="3165" w="3556">
                  <a:moveTo>
                    <a:pt x="3448" y="1"/>
                  </a:moveTo>
                  <a:cubicBezTo>
                    <a:pt x="3428" y="1"/>
                    <a:pt x="3407" y="7"/>
                    <a:pt x="3389" y="21"/>
                  </a:cubicBezTo>
                  <a:cubicBezTo>
                    <a:pt x="2267" y="998"/>
                    <a:pt x="1134" y="2010"/>
                    <a:pt x="45" y="3009"/>
                  </a:cubicBezTo>
                  <a:cubicBezTo>
                    <a:pt x="1" y="3042"/>
                    <a:pt x="1" y="3109"/>
                    <a:pt x="34" y="3143"/>
                  </a:cubicBezTo>
                  <a:cubicBezTo>
                    <a:pt x="56" y="3165"/>
                    <a:pt x="78" y="3165"/>
                    <a:pt x="101" y="3165"/>
                  </a:cubicBezTo>
                  <a:cubicBezTo>
                    <a:pt x="123" y="3165"/>
                    <a:pt x="145" y="3165"/>
                    <a:pt x="167" y="3143"/>
                  </a:cubicBezTo>
                  <a:cubicBezTo>
                    <a:pt x="1256" y="2143"/>
                    <a:pt x="2389" y="1132"/>
                    <a:pt x="3511" y="166"/>
                  </a:cubicBezTo>
                  <a:cubicBezTo>
                    <a:pt x="3544" y="132"/>
                    <a:pt x="3556" y="77"/>
                    <a:pt x="3522" y="32"/>
                  </a:cubicBezTo>
                  <a:cubicBezTo>
                    <a:pt x="3503" y="13"/>
                    <a:pt x="3476" y="1"/>
                    <a:pt x="3448" y="1"/>
                  </a:cubicBezTo>
                  <a:close/>
                </a:path>
              </a:pathLst>
            </a:custGeom>
            <a:solidFill>
              <a:srgbClr val="9A80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14"/>
            <p:cNvSpPr/>
            <p:nvPr/>
          </p:nvSpPr>
          <p:spPr>
            <a:xfrm>
              <a:off x="7852019" y="3526553"/>
              <a:ext cx="466821" cy="596144"/>
            </a:xfrm>
            <a:custGeom>
              <a:rect b="b" l="l" r="r" t="t"/>
              <a:pathLst>
                <a:path extrusionOk="0" h="4370" w="3422">
                  <a:moveTo>
                    <a:pt x="103" y="0"/>
                  </a:moveTo>
                  <a:cubicBezTo>
                    <a:pt x="83" y="0"/>
                    <a:pt x="63" y="6"/>
                    <a:pt x="45" y="15"/>
                  </a:cubicBezTo>
                  <a:cubicBezTo>
                    <a:pt x="12" y="48"/>
                    <a:pt x="0" y="104"/>
                    <a:pt x="34" y="148"/>
                  </a:cubicBezTo>
                  <a:cubicBezTo>
                    <a:pt x="1111" y="1526"/>
                    <a:pt x="2200" y="2925"/>
                    <a:pt x="3244" y="4336"/>
                  </a:cubicBezTo>
                  <a:cubicBezTo>
                    <a:pt x="3266" y="4358"/>
                    <a:pt x="3288" y="4370"/>
                    <a:pt x="3311" y="4370"/>
                  </a:cubicBezTo>
                  <a:cubicBezTo>
                    <a:pt x="3333" y="4370"/>
                    <a:pt x="3355" y="4358"/>
                    <a:pt x="3367" y="4347"/>
                  </a:cubicBezTo>
                  <a:cubicBezTo>
                    <a:pt x="3411" y="4325"/>
                    <a:pt x="3422" y="4269"/>
                    <a:pt x="3389" y="4225"/>
                  </a:cubicBezTo>
                  <a:cubicBezTo>
                    <a:pt x="2333" y="2825"/>
                    <a:pt x="1256" y="1415"/>
                    <a:pt x="167" y="37"/>
                  </a:cubicBezTo>
                  <a:cubicBezTo>
                    <a:pt x="154" y="11"/>
                    <a:pt x="130" y="0"/>
                    <a:pt x="103" y="0"/>
                  </a:cubicBezTo>
                  <a:close/>
                </a:path>
              </a:pathLst>
            </a:custGeom>
            <a:solidFill>
              <a:srgbClr val="9A80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14"/>
            <p:cNvSpPr/>
            <p:nvPr/>
          </p:nvSpPr>
          <p:spPr>
            <a:xfrm>
              <a:off x="7835376" y="1350800"/>
              <a:ext cx="1570165" cy="2824252"/>
            </a:xfrm>
            <a:custGeom>
              <a:rect b="b" l="l" r="r" t="t"/>
              <a:pathLst>
                <a:path extrusionOk="0" h="20703" w="11510">
                  <a:moveTo>
                    <a:pt x="6288" y="0"/>
                  </a:moveTo>
                  <a:cubicBezTo>
                    <a:pt x="1733" y="4199"/>
                    <a:pt x="1" y="11042"/>
                    <a:pt x="2055" y="16808"/>
                  </a:cubicBezTo>
                  <a:cubicBezTo>
                    <a:pt x="2411" y="17808"/>
                    <a:pt x="2889" y="18796"/>
                    <a:pt x="3655" y="19563"/>
                  </a:cubicBezTo>
                  <a:cubicBezTo>
                    <a:pt x="4467" y="20362"/>
                    <a:pt x="5285" y="20703"/>
                    <a:pt x="6060" y="20703"/>
                  </a:cubicBezTo>
                  <a:cubicBezTo>
                    <a:pt x="7299" y="20703"/>
                    <a:pt x="8425" y="19832"/>
                    <a:pt x="9231" y="18574"/>
                  </a:cubicBezTo>
                  <a:cubicBezTo>
                    <a:pt x="10898" y="15975"/>
                    <a:pt x="11509" y="13009"/>
                    <a:pt x="11009" y="9976"/>
                  </a:cubicBezTo>
                  <a:cubicBezTo>
                    <a:pt x="10398" y="6332"/>
                    <a:pt x="8454" y="3033"/>
                    <a:pt x="6288" y="0"/>
                  </a:cubicBezTo>
                  <a:close/>
                </a:path>
              </a:pathLst>
            </a:custGeom>
            <a:solidFill>
              <a:srgbClr val="A2B9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14"/>
            <p:cNvSpPr/>
            <p:nvPr/>
          </p:nvSpPr>
          <p:spPr>
            <a:xfrm>
              <a:off x="8668896" y="1702353"/>
              <a:ext cx="48565" cy="3058208"/>
            </a:xfrm>
            <a:custGeom>
              <a:rect b="b" l="l" r="r" t="t"/>
              <a:pathLst>
                <a:path extrusionOk="0" h="22418" w="356">
                  <a:moveTo>
                    <a:pt x="178" y="0"/>
                  </a:moveTo>
                  <a:cubicBezTo>
                    <a:pt x="78" y="0"/>
                    <a:pt x="0" y="79"/>
                    <a:pt x="0" y="178"/>
                  </a:cubicBezTo>
                  <a:lnTo>
                    <a:pt x="0" y="22240"/>
                  </a:lnTo>
                  <a:cubicBezTo>
                    <a:pt x="0" y="22341"/>
                    <a:pt x="78" y="22418"/>
                    <a:pt x="178" y="22418"/>
                  </a:cubicBezTo>
                  <a:cubicBezTo>
                    <a:pt x="278" y="22418"/>
                    <a:pt x="356" y="22341"/>
                    <a:pt x="356" y="22240"/>
                  </a:cubicBezTo>
                  <a:lnTo>
                    <a:pt x="356" y="178"/>
                  </a:lnTo>
                  <a:cubicBezTo>
                    <a:pt x="356" y="79"/>
                    <a:pt x="278" y="0"/>
                    <a:pt x="178" y="0"/>
                  </a:cubicBezTo>
                  <a:close/>
                </a:path>
              </a:pathLst>
            </a:custGeom>
            <a:solidFill>
              <a:srgbClr val="9A80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14"/>
            <p:cNvSpPr/>
            <p:nvPr/>
          </p:nvSpPr>
          <p:spPr>
            <a:xfrm>
              <a:off x="8662757" y="2060317"/>
              <a:ext cx="369964" cy="619745"/>
            </a:xfrm>
            <a:custGeom>
              <a:rect b="b" l="l" r="r" t="t"/>
              <a:pathLst>
                <a:path extrusionOk="0" h="4543" w="2712">
                  <a:moveTo>
                    <a:pt x="2518" y="1"/>
                  </a:moveTo>
                  <a:cubicBezTo>
                    <a:pt x="2451" y="1"/>
                    <a:pt x="2387" y="36"/>
                    <a:pt x="2356" y="98"/>
                  </a:cubicBezTo>
                  <a:cubicBezTo>
                    <a:pt x="1611" y="1487"/>
                    <a:pt x="834" y="2898"/>
                    <a:pt x="56" y="4275"/>
                  </a:cubicBezTo>
                  <a:cubicBezTo>
                    <a:pt x="1" y="4364"/>
                    <a:pt x="34" y="4475"/>
                    <a:pt x="123" y="4520"/>
                  </a:cubicBezTo>
                  <a:cubicBezTo>
                    <a:pt x="145" y="4530"/>
                    <a:pt x="179" y="4542"/>
                    <a:pt x="212" y="4542"/>
                  </a:cubicBezTo>
                  <a:cubicBezTo>
                    <a:pt x="268" y="4542"/>
                    <a:pt x="334" y="4508"/>
                    <a:pt x="367" y="4453"/>
                  </a:cubicBezTo>
                  <a:cubicBezTo>
                    <a:pt x="1145" y="3064"/>
                    <a:pt x="1922" y="1664"/>
                    <a:pt x="2667" y="265"/>
                  </a:cubicBezTo>
                  <a:cubicBezTo>
                    <a:pt x="2711" y="176"/>
                    <a:pt x="2678" y="65"/>
                    <a:pt x="2600" y="20"/>
                  </a:cubicBezTo>
                  <a:cubicBezTo>
                    <a:pt x="2574" y="7"/>
                    <a:pt x="2546" y="1"/>
                    <a:pt x="2518" y="1"/>
                  </a:cubicBezTo>
                  <a:close/>
                </a:path>
              </a:pathLst>
            </a:custGeom>
            <a:solidFill>
              <a:srgbClr val="9A80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14"/>
            <p:cNvSpPr/>
            <p:nvPr/>
          </p:nvSpPr>
          <p:spPr>
            <a:xfrm>
              <a:off x="8162781" y="2489220"/>
              <a:ext cx="539531" cy="651530"/>
            </a:xfrm>
            <a:custGeom>
              <a:rect b="b" l="l" r="r" t="t"/>
              <a:pathLst>
                <a:path extrusionOk="0" h="4776" w="3955">
                  <a:moveTo>
                    <a:pt x="205" y="1"/>
                  </a:moveTo>
                  <a:cubicBezTo>
                    <a:pt x="170" y="1"/>
                    <a:pt x="133" y="10"/>
                    <a:pt x="100" y="31"/>
                  </a:cubicBezTo>
                  <a:cubicBezTo>
                    <a:pt x="22" y="87"/>
                    <a:pt x="0" y="198"/>
                    <a:pt x="55" y="276"/>
                  </a:cubicBezTo>
                  <a:cubicBezTo>
                    <a:pt x="1133" y="1842"/>
                    <a:pt x="2333" y="3342"/>
                    <a:pt x="3632" y="4719"/>
                  </a:cubicBezTo>
                  <a:cubicBezTo>
                    <a:pt x="3666" y="4753"/>
                    <a:pt x="3710" y="4775"/>
                    <a:pt x="3765" y="4775"/>
                  </a:cubicBezTo>
                  <a:cubicBezTo>
                    <a:pt x="3810" y="4775"/>
                    <a:pt x="3854" y="4764"/>
                    <a:pt x="3888" y="4731"/>
                  </a:cubicBezTo>
                  <a:cubicBezTo>
                    <a:pt x="3955" y="4664"/>
                    <a:pt x="3955" y="4541"/>
                    <a:pt x="3888" y="4475"/>
                  </a:cubicBezTo>
                  <a:cubicBezTo>
                    <a:pt x="2599" y="3109"/>
                    <a:pt x="1410" y="1631"/>
                    <a:pt x="355" y="76"/>
                  </a:cubicBezTo>
                  <a:cubicBezTo>
                    <a:pt x="321" y="27"/>
                    <a:pt x="264" y="1"/>
                    <a:pt x="205" y="1"/>
                  </a:cubicBezTo>
                  <a:close/>
                </a:path>
              </a:pathLst>
            </a:custGeom>
            <a:solidFill>
              <a:srgbClr val="9A80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01">
  <p:cSld name="SECTION_HEADER_1">
    <p:spTree>
      <p:nvGrpSpPr>
        <p:cNvPr id="324" name="Shape 324"/>
        <p:cNvGrpSpPr/>
        <p:nvPr/>
      </p:nvGrpSpPr>
      <p:grpSpPr>
        <a:xfrm>
          <a:off x="0" y="0"/>
          <a:ext cx="0" cy="0"/>
          <a:chOff x="0" y="0"/>
          <a:chExt cx="0" cy="0"/>
        </a:xfrm>
      </p:grpSpPr>
      <p:sp>
        <p:nvSpPr>
          <p:cNvPr id="325" name="Google Shape;325;p15"/>
          <p:cNvSpPr txBox="1"/>
          <p:nvPr>
            <p:ph type="title"/>
          </p:nvPr>
        </p:nvSpPr>
        <p:spPr>
          <a:xfrm>
            <a:off x="4734175" y="2720150"/>
            <a:ext cx="2955000" cy="4653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sz="3600">
                <a:solidFill>
                  <a:schemeClr val="lt1"/>
                </a:solidFill>
              </a:defRPr>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326" name="Google Shape;326;p15"/>
          <p:cNvSpPr txBox="1"/>
          <p:nvPr>
            <p:ph hasCustomPrompt="1" idx="2" type="title"/>
          </p:nvPr>
        </p:nvSpPr>
        <p:spPr>
          <a:xfrm>
            <a:off x="4734186" y="540000"/>
            <a:ext cx="2955000" cy="1963500"/>
          </a:xfrm>
          <a:prstGeom prst="rect">
            <a:avLst/>
          </a:prstGeom>
        </p:spPr>
        <p:txBody>
          <a:bodyPr anchorCtr="0" anchor="ctr" bIns="91425" lIns="91425" spcFirstLastPara="1" rIns="91425" wrap="square" tIns="91425">
            <a:noAutofit/>
          </a:bodyPr>
          <a:lstStyle>
            <a:lvl1pPr lvl="0" rtl="0">
              <a:spcBef>
                <a:spcPts val="0"/>
              </a:spcBef>
              <a:spcAft>
                <a:spcPts val="0"/>
              </a:spcAft>
              <a:buSzPts val="12000"/>
              <a:buNone/>
              <a:defRPr sz="13500"/>
            </a:lvl1pPr>
            <a:lvl2pPr lvl="1" rtl="0">
              <a:spcBef>
                <a:spcPts val="0"/>
              </a:spcBef>
              <a:spcAft>
                <a:spcPts val="0"/>
              </a:spcAft>
              <a:buSzPts val="12000"/>
              <a:buNone/>
              <a:defRPr sz="12000"/>
            </a:lvl2pPr>
            <a:lvl3pPr lvl="2" rtl="0">
              <a:spcBef>
                <a:spcPts val="0"/>
              </a:spcBef>
              <a:spcAft>
                <a:spcPts val="0"/>
              </a:spcAft>
              <a:buSzPts val="12000"/>
              <a:buNone/>
              <a:defRPr sz="12000"/>
            </a:lvl3pPr>
            <a:lvl4pPr lvl="3" rtl="0">
              <a:spcBef>
                <a:spcPts val="0"/>
              </a:spcBef>
              <a:spcAft>
                <a:spcPts val="0"/>
              </a:spcAft>
              <a:buSzPts val="12000"/>
              <a:buNone/>
              <a:defRPr sz="12000"/>
            </a:lvl4pPr>
            <a:lvl5pPr lvl="4" rtl="0">
              <a:spcBef>
                <a:spcPts val="0"/>
              </a:spcBef>
              <a:spcAft>
                <a:spcPts val="0"/>
              </a:spcAft>
              <a:buSzPts val="12000"/>
              <a:buNone/>
              <a:defRPr sz="12000"/>
            </a:lvl5pPr>
            <a:lvl6pPr lvl="5" rtl="0">
              <a:spcBef>
                <a:spcPts val="0"/>
              </a:spcBef>
              <a:spcAft>
                <a:spcPts val="0"/>
              </a:spcAft>
              <a:buSzPts val="12000"/>
              <a:buNone/>
              <a:defRPr sz="12000"/>
            </a:lvl6pPr>
            <a:lvl7pPr lvl="6" rtl="0">
              <a:spcBef>
                <a:spcPts val="0"/>
              </a:spcBef>
              <a:spcAft>
                <a:spcPts val="0"/>
              </a:spcAft>
              <a:buSzPts val="12000"/>
              <a:buNone/>
              <a:defRPr sz="12000"/>
            </a:lvl7pPr>
            <a:lvl8pPr lvl="7" rtl="0">
              <a:spcBef>
                <a:spcPts val="0"/>
              </a:spcBef>
              <a:spcAft>
                <a:spcPts val="0"/>
              </a:spcAft>
              <a:buSzPts val="12000"/>
              <a:buNone/>
              <a:defRPr sz="12000"/>
            </a:lvl8pPr>
            <a:lvl9pPr lvl="8" rtl="0">
              <a:spcBef>
                <a:spcPts val="0"/>
              </a:spcBef>
              <a:spcAft>
                <a:spcPts val="0"/>
              </a:spcAft>
              <a:buSzPts val="12000"/>
              <a:buNone/>
              <a:defRPr sz="12000"/>
            </a:lvl9pPr>
          </a:lstStyle>
          <a:p>
            <a:r>
              <a:t>xx%</a:t>
            </a:r>
          </a:p>
        </p:txBody>
      </p:sp>
      <p:sp>
        <p:nvSpPr>
          <p:cNvPr id="327" name="Google Shape;327;p15"/>
          <p:cNvSpPr txBox="1"/>
          <p:nvPr>
            <p:ph idx="1" type="subTitle"/>
          </p:nvPr>
        </p:nvSpPr>
        <p:spPr>
          <a:xfrm>
            <a:off x="4865050" y="3726475"/>
            <a:ext cx="2691300" cy="465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600"/>
              <a:buNone/>
              <a:defRPr/>
            </a:lvl1pPr>
            <a:lvl2pPr lvl="1" rtl="0" algn="ctr">
              <a:spcBef>
                <a:spcPts val="0"/>
              </a:spcBef>
              <a:spcAft>
                <a:spcPts val="0"/>
              </a:spcAft>
              <a:buSzPts val="1600"/>
              <a:buNone/>
              <a:defRPr/>
            </a:lvl2pPr>
            <a:lvl3pPr lvl="2" rtl="0" algn="ctr">
              <a:spcBef>
                <a:spcPts val="0"/>
              </a:spcBef>
              <a:spcAft>
                <a:spcPts val="0"/>
              </a:spcAft>
              <a:buSzPts val="1600"/>
              <a:buNone/>
              <a:defRPr/>
            </a:lvl3pPr>
            <a:lvl4pPr lvl="3" rtl="0" algn="ctr">
              <a:spcBef>
                <a:spcPts val="0"/>
              </a:spcBef>
              <a:spcAft>
                <a:spcPts val="0"/>
              </a:spcAft>
              <a:buSzPts val="1600"/>
              <a:buNone/>
              <a:defRPr/>
            </a:lvl4pPr>
            <a:lvl5pPr lvl="4" rtl="0" algn="ctr">
              <a:spcBef>
                <a:spcPts val="0"/>
              </a:spcBef>
              <a:spcAft>
                <a:spcPts val="0"/>
              </a:spcAft>
              <a:buSzPts val="1600"/>
              <a:buNone/>
              <a:defRPr/>
            </a:lvl5pPr>
            <a:lvl6pPr lvl="5" rtl="0" algn="ctr">
              <a:spcBef>
                <a:spcPts val="0"/>
              </a:spcBef>
              <a:spcAft>
                <a:spcPts val="0"/>
              </a:spcAft>
              <a:buSzPts val="1600"/>
              <a:buNone/>
              <a:defRPr/>
            </a:lvl6pPr>
            <a:lvl7pPr lvl="6" rtl="0" algn="ctr">
              <a:spcBef>
                <a:spcPts val="0"/>
              </a:spcBef>
              <a:spcAft>
                <a:spcPts val="0"/>
              </a:spcAft>
              <a:buSzPts val="1600"/>
              <a:buNone/>
              <a:defRPr/>
            </a:lvl7pPr>
            <a:lvl8pPr lvl="7" rtl="0" algn="ctr">
              <a:spcBef>
                <a:spcPts val="0"/>
              </a:spcBef>
              <a:spcAft>
                <a:spcPts val="0"/>
              </a:spcAft>
              <a:buSzPts val="1600"/>
              <a:buNone/>
              <a:defRPr/>
            </a:lvl8pPr>
            <a:lvl9pPr lvl="8" rtl="0" algn="ctr">
              <a:spcBef>
                <a:spcPts val="0"/>
              </a:spcBef>
              <a:spcAft>
                <a:spcPts val="0"/>
              </a:spcAft>
              <a:buSzPts val="1600"/>
              <a:buNone/>
              <a:defRPr/>
            </a:lvl9pPr>
          </a:lstStyle>
          <a:p/>
        </p:txBody>
      </p:sp>
      <p:grpSp>
        <p:nvGrpSpPr>
          <p:cNvPr id="328" name="Google Shape;328;p15"/>
          <p:cNvGrpSpPr/>
          <p:nvPr/>
        </p:nvGrpSpPr>
        <p:grpSpPr>
          <a:xfrm flipH="1">
            <a:off x="-62523" y="-31625"/>
            <a:ext cx="9519066" cy="1984479"/>
            <a:chOff x="-309817" y="-31625"/>
            <a:chExt cx="9519066" cy="1984479"/>
          </a:xfrm>
        </p:grpSpPr>
        <p:sp>
          <p:nvSpPr>
            <p:cNvPr id="329" name="Google Shape;329;p15"/>
            <p:cNvSpPr/>
            <p:nvPr/>
          </p:nvSpPr>
          <p:spPr>
            <a:xfrm flipH="1">
              <a:off x="4512955" y="-31625"/>
              <a:ext cx="2584138" cy="1022305"/>
            </a:xfrm>
            <a:custGeom>
              <a:rect b="b" l="l" r="r" t="t"/>
              <a:pathLst>
                <a:path extrusionOk="0" h="7458" w="18852">
                  <a:moveTo>
                    <a:pt x="14507" y="1"/>
                  </a:moveTo>
                  <a:cubicBezTo>
                    <a:pt x="13965" y="1"/>
                    <a:pt x="13424" y="367"/>
                    <a:pt x="13064" y="799"/>
                  </a:cubicBezTo>
                  <a:cubicBezTo>
                    <a:pt x="12153" y="1877"/>
                    <a:pt x="11909" y="3343"/>
                    <a:pt x="11686" y="4743"/>
                  </a:cubicBezTo>
                  <a:cubicBezTo>
                    <a:pt x="11709" y="4353"/>
                    <a:pt x="11731" y="3954"/>
                    <a:pt x="11608" y="3576"/>
                  </a:cubicBezTo>
                  <a:cubicBezTo>
                    <a:pt x="11475" y="3210"/>
                    <a:pt x="11175" y="2876"/>
                    <a:pt x="10786" y="2832"/>
                  </a:cubicBezTo>
                  <a:cubicBezTo>
                    <a:pt x="10760" y="2829"/>
                    <a:pt x="10733" y="2828"/>
                    <a:pt x="10707" y="2828"/>
                  </a:cubicBezTo>
                  <a:cubicBezTo>
                    <a:pt x="10336" y="2828"/>
                    <a:pt x="9985" y="3111"/>
                    <a:pt x="9809" y="3443"/>
                  </a:cubicBezTo>
                  <a:cubicBezTo>
                    <a:pt x="9620" y="3798"/>
                    <a:pt x="9576" y="4220"/>
                    <a:pt x="9542" y="4620"/>
                  </a:cubicBezTo>
                  <a:cubicBezTo>
                    <a:pt x="9398" y="3998"/>
                    <a:pt x="9542" y="3176"/>
                    <a:pt x="8976" y="2865"/>
                  </a:cubicBezTo>
                  <a:cubicBezTo>
                    <a:pt x="8872" y="2808"/>
                    <a:pt x="8758" y="2782"/>
                    <a:pt x="8642" y="2782"/>
                  </a:cubicBezTo>
                  <a:cubicBezTo>
                    <a:pt x="8374" y="2782"/>
                    <a:pt x="8096" y="2919"/>
                    <a:pt x="7909" y="3121"/>
                  </a:cubicBezTo>
                  <a:cubicBezTo>
                    <a:pt x="7643" y="3410"/>
                    <a:pt x="7520" y="3798"/>
                    <a:pt x="7398" y="4176"/>
                  </a:cubicBezTo>
                  <a:cubicBezTo>
                    <a:pt x="7332" y="3554"/>
                    <a:pt x="7243" y="2943"/>
                    <a:pt x="7132" y="2343"/>
                  </a:cubicBezTo>
                  <a:cubicBezTo>
                    <a:pt x="6987" y="1499"/>
                    <a:pt x="6732" y="554"/>
                    <a:pt x="5977" y="166"/>
                  </a:cubicBezTo>
                  <a:cubicBezTo>
                    <a:pt x="5759" y="53"/>
                    <a:pt x="5519" y="2"/>
                    <a:pt x="5276" y="2"/>
                  </a:cubicBezTo>
                  <a:cubicBezTo>
                    <a:pt x="4798" y="2"/>
                    <a:pt x="4308" y="201"/>
                    <a:pt x="3955" y="532"/>
                  </a:cubicBezTo>
                  <a:cubicBezTo>
                    <a:pt x="3422" y="1021"/>
                    <a:pt x="3143" y="1743"/>
                    <a:pt x="3044" y="2465"/>
                  </a:cubicBezTo>
                  <a:cubicBezTo>
                    <a:pt x="2782" y="1984"/>
                    <a:pt x="2229" y="1654"/>
                    <a:pt x="1673" y="1654"/>
                  </a:cubicBezTo>
                  <a:cubicBezTo>
                    <a:pt x="1663" y="1654"/>
                    <a:pt x="1654" y="1654"/>
                    <a:pt x="1644" y="1654"/>
                  </a:cubicBezTo>
                  <a:cubicBezTo>
                    <a:pt x="1077" y="1654"/>
                    <a:pt x="533" y="1988"/>
                    <a:pt x="255" y="2476"/>
                  </a:cubicBezTo>
                  <a:cubicBezTo>
                    <a:pt x="22" y="2909"/>
                    <a:pt x="0" y="3420"/>
                    <a:pt x="55" y="3898"/>
                  </a:cubicBezTo>
                  <a:cubicBezTo>
                    <a:pt x="156" y="4998"/>
                    <a:pt x="644" y="6198"/>
                    <a:pt x="1455" y="6975"/>
                  </a:cubicBezTo>
                  <a:cubicBezTo>
                    <a:pt x="1600" y="7120"/>
                    <a:pt x="1788" y="7220"/>
                    <a:pt x="2000" y="7286"/>
                  </a:cubicBezTo>
                  <a:cubicBezTo>
                    <a:pt x="2314" y="7386"/>
                    <a:pt x="2682" y="7415"/>
                    <a:pt x="3056" y="7415"/>
                  </a:cubicBezTo>
                  <a:cubicBezTo>
                    <a:pt x="3554" y="7415"/>
                    <a:pt x="4064" y="7364"/>
                    <a:pt x="4476" y="7364"/>
                  </a:cubicBezTo>
                  <a:lnTo>
                    <a:pt x="8798" y="7364"/>
                  </a:lnTo>
                  <a:cubicBezTo>
                    <a:pt x="10279" y="7364"/>
                    <a:pt x="11810" y="7458"/>
                    <a:pt x="13321" y="7458"/>
                  </a:cubicBezTo>
                  <a:cubicBezTo>
                    <a:pt x="14076" y="7458"/>
                    <a:pt x="14826" y="7435"/>
                    <a:pt x="15563" y="7364"/>
                  </a:cubicBezTo>
                  <a:cubicBezTo>
                    <a:pt x="17096" y="7209"/>
                    <a:pt x="18518" y="6142"/>
                    <a:pt x="18785" y="4553"/>
                  </a:cubicBezTo>
                  <a:cubicBezTo>
                    <a:pt x="18851" y="4165"/>
                    <a:pt x="18841" y="3709"/>
                    <a:pt x="18562" y="3410"/>
                  </a:cubicBezTo>
                  <a:cubicBezTo>
                    <a:pt x="18359" y="3185"/>
                    <a:pt x="18080" y="3103"/>
                    <a:pt x="17779" y="3103"/>
                  </a:cubicBezTo>
                  <a:cubicBezTo>
                    <a:pt x="17439" y="3103"/>
                    <a:pt x="17070" y="3208"/>
                    <a:pt x="16752" y="3331"/>
                  </a:cubicBezTo>
                  <a:cubicBezTo>
                    <a:pt x="16072" y="3600"/>
                    <a:pt x="15337" y="4015"/>
                    <a:pt x="14952" y="4608"/>
                  </a:cubicBezTo>
                  <a:lnTo>
                    <a:pt x="14952" y="4608"/>
                  </a:lnTo>
                  <a:lnTo>
                    <a:pt x="15452" y="3087"/>
                  </a:lnTo>
                  <a:cubicBezTo>
                    <a:pt x="15630" y="2543"/>
                    <a:pt x="15807" y="1976"/>
                    <a:pt x="15775" y="1410"/>
                  </a:cubicBezTo>
                  <a:cubicBezTo>
                    <a:pt x="15730" y="843"/>
                    <a:pt x="15419" y="255"/>
                    <a:pt x="14886" y="65"/>
                  </a:cubicBezTo>
                  <a:cubicBezTo>
                    <a:pt x="14761" y="21"/>
                    <a:pt x="14634" y="1"/>
                    <a:pt x="14507" y="1"/>
                  </a:cubicBezTo>
                  <a:close/>
                </a:path>
              </a:pathLst>
            </a:custGeom>
            <a:solidFill>
              <a:srgbClr val="FFFFFF">
                <a:alpha val="656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15"/>
            <p:cNvSpPr/>
            <p:nvPr/>
          </p:nvSpPr>
          <p:spPr>
            <a:xfrm flipH="1">
              <a:off x="-309817" y="286237"/>
              <a:ext cx="1781838" cy="704428"/>
            </a:xfrm>
            <a:custGeom>
              <a:rect b="b" l="l" r="r" t="t"/>
              <a:pathLst>
                <a:path extrusionOk="0" h="5139" w="12999">
                  <a:moveTo>
                    <a:pt x="3629" y="1"/>
                  </a:moveTo>
                  <a:cubicBezTo>
                    <a:pt x="3301" y="1"/>
                    <a:pt x="2966" y="139"/>
                    <a:pt x="2723" y="360"/>
                  </a:cubicBezTo>
                  <a:cubicBezTo>
                    <a:pt x="2356" y="704"/>
                    <a:pt x="2167" y="1204"/>
                    <a:pt x="2101" y="1703"/>
                  </a:cubicBezTo>
                  <a:cubicBezTo>
                    <a:pt x="1901" y="1360"/>
                    <a:pt x="1523" y="1137"/>
                    <a:pt x="1134" y="1137"/>
                  </a:cubicBezTo>
                  <a:cubicBezTo>
                    <a:pt x="745" y="1137"/>
                    <a:pt x="356" y="1370"/>
                    <a:pt x="179" y="1703"/>
                  </a:cubicBezTo>
                  <a:cubicBezTo>
                    <a:pt x="12" y="2004"/>
                    <a:pt x="1" y="2359"/>
                    <a:pt x="35" y="2693"/>
                  </a:cubicBezTo>
                  <a:cubicBezTo>
                    <a:pt x="101" y="3448"/>
                    <a:pt x="445" y="4270"/>
                    <a:pt x="1001" y="4814"/>
                  </a:cubicBezTo>
                  <a:cubicBezTo>
                    <a:pt x="1101" y="4914"/>
                    <a:pt x="1223" y="4981"/>
                    <a:pt x="1368" y="5025"/>
                  </a:cubicBezTo>
                  <a:cubicBezTo>
                    <a:pt x="1575" y="5093"/>
                    <a:pt x="1813" y="5113"/>
                    <a:pt x="2057" y="5113"/>
                  </a:cubicBezTo>
                  <a:cubicBezTo>
                    <a:pt x="2413" y="5113"/>
                    <a:pt x="2781" y="5070"/>
                    <a:pt x="3078" y="5070"/>
                  </a:cubicBezTo>
                  <a:lnTo>
                    <a:pt x="6056" y="5070"/>
                  </a:lnTo>
                  <a:cubicBezTo>
                    <a:pt x="7078" y="5070"/>
                    <a:pt x="8134" y="5139"/>
                    <a:pt x="9176" y="5139"/>
                  </a:cubicBezTo>
                  <a:cubicBezTo>
                    <a:pt x="9697" y="5139"/>
                    <a:pt x="10214" y="5122"/>
                    <a:pt x="10721" y="5070"/>
                  </a:cubicBezTo>
                  <a:cubicBezTo>
                    <a:pt x="11788" y="4969"/>
                    <a:pt x="12754" y="4236"/>
                    <a:pt x="12943" y="3148"/>
                  </a:cubicBezTo>
                  <a:cubicBezTo>
                    <a:pt x="12998" y="2870"/>
                    <a:pt x="12987" y="2559"/>
                    <a:pt x="12798" y="2348"/>
                  </a:cubicBezTo>
                  <a:cubicBezTo>
                    <a:pt x="12657" y="2196"/>
                    <a:pt x="12464" y="2141"/>
                    <a:pt x="12255" y="2141"/>
                  </a:cubicBezTo>
                  <a:cubicBezTo>
                    <a:pt x="12021" y="2141"/>
                    <a:pt x="11766" y="2210"/>
                    <a:pt x="11543" y="2293"/>
                  </a:cubicBezTo>
                  <a:cubicBezTo>
                    <a:pt x="11076" y="2483"/>
                    <a:pt x="10569" y="2768"/>
                    <a:pt x="10305" y="3178"/>
                  </a:cubicBezTo>
                  <a:lnTo>
                    <a:pt x="10305" y="3178"/>
                  </a:lnTo>
                  <a:cubicBezTo>
                    <a:pt x="10421" y="2825"/>
                    <a:pt x="10538" y="2475"/>
                    <a:pt x="10655" y="2126"/>
                  </a:cubicBezTo>
                  <a:cubicBezTo>
                    <a:pt x="10776" y="1748"/>
                    <a:pt x="10899" y="1370"/>
                    <a:pt x="10865" y="970"/>
                  </a:cubicBezTo>
                  <a:cubicBezTo>
                    <a:pt x="10843" y="582"/>
                    <a:pt x="10632" y="170"/>
                    <a:pt x="10255" y="49"/>
                  </a:cubicBezTo>
                  <a:cubicBezTo>
                    <a:pt x="10166" y="16"/>
                    <a:pt x="10076" y="1"/>
                    <a:pt x="9986" y="1"/>
                  </a:cubicBezTo>
                  <a:cubicBezTo>
                    <a:pt x="9615" y="1"/>
                    <a:pt x="9249" y="253"/>
                    <a:pt x="8999" y="548"/>
                  </a:cubicBezTo>
                  <a:cubicBezTo>
                    <a:pt x="8377" y="1293"/>
                    <a:pt x="8199" y="2303"/>
                    <a:pt x="8055" y="3270"/>
                  </a:cubicBezTo>
                  <a:cubicBezTo>
                    <a:pt x="8066" y="3004"/>
                    <a:pt x="8077" y="2725"/>
                    <a:pt x="7999" y="2470"/>
                  </a:cubicBezTo>
                  <a:cubicBezTo>
                    <a:pt x="7910" y="2214"/>
                    <a:pt x="7700" y="1982"/>
                    <a:pt x="7433" y="1948"/>
                  </a:cubicBezTo>
                  <a:cubicBezTo>
                    <a:pt x="7419" y="1947"/>
                    <a:pt x="7405" y="1946"/>
                    <a:pt x="7391" y="1946"/>
                  </a:cubicBezTo>
                  <a:cubicBezTo>
                    <a:pt x="7128" y="1946"/>
                    <a:pt x="6881" y="2138"/>
                    <a:pt x="6755" y="2370"/>
                  </a:cubicBezTo>
                  <a:cubicBezTo>
                    <a:pt x="6633" y="2614"/>
                    <a:pt x="6599" y="2903"/>
                    <a:pt x="6577" y="3181"/>
                  </a:cubicBezTo>
                  <a:cubicBezTo>
                    <a:pt x="6478" y="2759"/>
                    <a:pt x="6567" y="2182"/>
                    <a:pt x="6189" y="1970"/>
                  </a:cubicBezTo>
                  <a:cubicBezTo>
                    <a:pt x="6116" y="1934"/>
                    <a:pt x="6036" y="1917"/>
                    <a:pt x="5956" y="1917"/>
                  </a:cubicBezTo>
                  <a:cubicBezTo>
                    <a:pt x="5769" y="1917"/>
                    <a:pt x="5577" y="2008"/>
                    <a:pt x="5444" y="2148"/>
                  </a:cubicBezTo>
                  <a:cubicBezTo>
                    <a:pt x="5266" y="2348"/>
                    <a:pt x="5177" y="2614"/>
                    <a:pt x="5100" y="2870"/>
                  </a:cubicBezTo>
                  <a:cubicBezTo>
                    <a:pt x="5044" y="2448"/>
                    <a:pt x="4989" y="2026"/>
                    <a:pt x="4911" y="1615"/>
                  </a:cubicBezTo>
                  <a:cubicBezTo>
                    <a:pt x="4811" y="1037"/>
                    <a:pt x="4634" y="382"/>
                    <a:pt x="4111" y="115"/>
                  </a:cubicBezTo>
                  <a:cubicBezTo>
                    <a:pt x="3961" y="37"/>
                    <a:pt x="3796" y="1"/>
                    <a:pt x="3629" y="1"/>
                  </a:cubicBezTo>
                  <a:close/>
                </a:path>
              </a:pathLst>
            </a:custGeom>
            <a:solidFill>
              <a:srgbClr val="FFFFFF">
                <a:alpha val="656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15"/>
            <p:cNvSpPr/>
            <p:nvPr/>
          </p:nvSpPr>
          <p:spPr>
            <a:xfrm flipH="1">
              <a:off x="7030167" y="1090652"/>
              <a:ext cx="2179081" cy="862202"/>
            </a:xfrm>
            <a:custGeom>
              <a:rect b="b" l="l" r="r" t="t"/>
              <a:pathLst>
                <a:path extrusionOk="0" h="6290" w="15897">
                  <a:moveTo>
                    <a:pt x="12229" y="0"/>
                  </a:moveTo>
                  <a:cubicBezTo>
                    <a:pt x="11775" y="0"/>
                    <a:pt x="11325" y="308"/>
                    <a:pt x="11020" y="667"/>
                  </a:cubicBezTo>
                  <a:cubicBezTo>
                    <a:pt x="10253" y="1578"/>
                    <a:pt x="10043" y="2822"/>
                    <a:pt x="9853" y="4000"/>
                  </a:cubicBezTo>
                  <a:cubicBezTo>
                    <a:pt x="9876" y="3666"/>
                    <a:pt x="9887" y="3333"/>
                    <a:pt x="9787" y="3022"/>
                  </a:cubicBezTo>
                  <a:cubicBezTo>
                    <a:pt x="9676" y="2711"/>
                    <a:pt x="9421" y="2422"/>
                    <a:pt x="9098" y="2389"/>
                  </a:cubicBezTo>
                  <a:cubicBezTo>
                    <a:pt x="9077" y="2387"/>
                    <a:pt x="9055" y="2386"/>
                    <a:pt x="9034" y="2386"/>
                  </a:cubicBezTo>
                  <a:cubicBezTo>
                    <a:pt x="8715" y="2386"/>
                    <a:pt x="8422" y="2619"/>
                    <a:pt x="8276" y="2900"/>
                  </a:cubicBezTo>
                  <a:cubicBezTo>
                    <a:pt x="8110" y="3200"/>
                    <a:pt x="8076" y="3555"/>
                    <a:pt x="8043" y="3900"/>
                  </a:cubicBezTo>
                  <a:cubicBezTo>
                    <a:pt x="7920" y="3367"/>
                    <a:pt x="8043" y="2678"/>
                    <a:pt x="7565" y="2422"/>
                  </a:cubicBezTo>
                  <a:cubicBezTo>
                    <a:pt x="7476" y="2371"/>
                    <a:pt x="7379" y="2348"/>
                    <a:pt x="7281" y="2348"/>
                  </a:cubicBezTo>
                  <a:cubicBezTo>
                    <a:pt x="7059" y="2348"/>
                    <a:pt x="6830" y="2464"/>
                    <a:pt x="6676" y="2634"/>
                  </a:cubicBezTo>
                  <a:cubicBezTo>
                    <a:pt x="6443" y="2878"/>
                    <a:pt x="6343" y="3200"/>
                    <a:pt x="6243" y="3522"/>
                  </a:cubicBezTo>
                  <a:cubicBezTo>
                    <a:pt x="6177" y="3000"/>
                    <a:pt x="6110" y="2489"/>
                    <a:pt x="6021" y="1978"/>
                  </a:cubicBezTo>
                  <a:cubicBezTo>
                    <a:pt x="5899" y="1267"/>
                    <a:pt x="5676" y="479"/>
                    <a:pt x="5044" y="145"/>
                  </a:cubicBezTo>
                  <a:cubicBezTo>
                    <a:pt x="4856" y="48"/>
                    <a:pt x="4651" y="3"/>
                    <a:pt x="4446" y="3"/>
                  </a:cubicBezTo>
                  <a:cubicBezTo>
                    <a:pt x="4043" y="3"/>
                    <a:pt x="3634" y="173"/>
                    <a:pt x="3333" y="445"/>
                  </a:cubicBezTo>
                  <a:cubicBezTo>
                    <a:pt x="2889" y="867"/>
                    <a:pt x="2655" y="1478"/>
                    <a:pt x="2566" y="2078"/>
                  </a:cubicBezTo>
                  <a:cubicBezTo>
                    <a:pt x="2333" y="1667"/>
                    <a:pt x="1867" y="1390"/>
                    <a:pt x="1388" y="1390"/>
                  </a:cubicBezTo>
                  <a:cubicBezTo>
                    <a:pt x="911" y="1390"/>
                    <a:pt x="445" y="1678"/>
                    <a:pt x="222" y="2089"/>
                  </a:cubicBezTo>
                  <a:cubicBezTo>
                    <a:pt x="23" y="2456"/>
                    <a:pt x="0" y="2889"/>
                    <a:pt x="45" y="3289"/>
                  </a:cubicBezTo>
                  <a:cubicBezTo>
                    <a:pt x="134" y="4222"/>
                    <a:pt x="544" y="5233"/>
                    <a:pt x="1222" y="5888"/>
                  </a:cubicBezTo>
                  <a:cubicBezTo>
                    <a:pt x="1356" y="6011"/>
                    <a:pt x="1511" y="6088"/>
                    <a:pt x="1677" y="6144"/>
                  </a:cubicBezTo>
                  <a:cubicBezTo>
                    <a:pt x="1944" y="6230"/>
                    <a:pt x="2255" y="6254"/>
                    <a:pt x="2572" y="6254"/>
                  </a:cubicBezTo>
                  <a:cubicBezTo>
                    <a:pt x="2993" y="6254"/>
                    <a:pt x="3423" y="6211"/>
                    <a:pt x="3766" y="6211"/>
                  </a:cubicBezTo>
                  <a:lnTo>
                    <a:pt x="7421" y="6211"/>
                  </a:lnTo>
                  <a:cubicBezTo>
                    <a:pt x="8665" y="6211"/>
                    <a:pt x="9954" y="6290"/>
                    <a:pt x="11227" y="6290"/>
                  </a:cubicBezTo>
                  <a:cubicBezTo>
                    <a:pt x="11864" y="6290"/>
                    <a:pt x="12497" y="6270"/>
                    <a:pt x="13119" y="6211"/>
                  </a:cubicBezTo>
                  <a:cubicBezTo>
                    <a:pt x="14420" y="6088"/>
                    <a:pt x="15608" y="5177"/>
                    <a:pt x="15841" y="3844"/>
                  </a:cubicBezTo>
                  <a:cubicBezTo>
                    <a:pt x="15897" y="3511"/>
                    <a:pt x="15886" y="3133"/>
                    <a:pt x="15652" y="2878"/>
                  </a:cubicBezTo>
                  <a:cubicBezTo>
                    <a:pt x="15484" y="2689"/>
                    <a:pt x="15247" y="2619"/>
                    <a:pt x="14990" y="2619"/>
                  </a:cubicBezTo>
                  <a:cubicBezTo>
                    <a:pt x="14704" y="2619"/>
                    <a:pt x="14394" y="2706"/>
                    <a:pt x="14131" y="2811"/>
                  </a:cubicBezTo>
                  <a:cubicBezTo>
                    <a:pt x="13552" y="3041"/>
                    <a:pt x="12928" y="3395"/>
                    <a:pt x="12606" y="3894"/>
                  </a:cubicBezTo>
                  <a:lnTo>
                    <a:pt x="12606" y="3894"/>
                  </a:lnTo>
                  <a:cubicBezTo>
                    <a:pt x="12748" y="3463"/>
                    <a:pt x="12892" y="3032"/>
                    <a:pt x="13030" y="2600"/>
                  </a:cubicBezTo>
                  <a:cubicBezTo>
                    <a:pt x="13186" y="2145"/>
                    <a:pt x="13331" y="1678"/>
                    <a:pt x="13297" y="1190"/>
                  </a:cubicBezTo>
                  <a:cubicBezTo>
                    <a:pt x="13264" y="711"/>
                    <a:pt x="13008" y="212"/>
                    <a:pt x="12553" y="56"/>
                  </a:cubicBezTo>
                  <a:cubicBezTo>
                    <a:pt x="12446" y="18"/>
                    <a:pt x="12338" y="0"/>
                    <a:pt x="12229" y="0"/>
                  </a:cubicBezTo>
                  <a:close/>
                </a:path>
              </a:pathLst>
            </a:custGeom>
            <a:solidFill>
              <a:srgbClr val="FFFFFF">
                <a:alpha val="656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2" name="Google Shape;332;p15"/>
          <p:cNvSpPr/>
          <p:nvPr/>
        </p:nvSpPr>
        <p:spPr>
          <a:xfrm>
            <a:off x="-2" y="4698600"/>
            <a:ext cx="9144000" cy="444900"/>
          </a:xfrm>
          <a:prstGeom prst="rect">
            <a:avLst/>
          </a:prstGeom>
          <a:gradFill>
            <a:gsLst>
              <a:gs pos="0">
                <a:srgbClr val="B0BEE8"/>
              </a:gs>
              <a:gs pos="100000">
                <a:srgbClr val="E5D8E8"/>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3" name="Google Shape;333;p15"/>
          <p:cNvGrpSpPr/>
          <p:nvPr/>
        </p:nvGrpSpPr>
        <p:grpSpPr>
          <a:xfrm flipH="1">
            <a:off x="7899695" y="1350800"/>
            <a:ext cx="2327978" cy="3502413"/>
            <a:chOff x="7256414" y="1350800"/>
            <a:chExt cx="2327978" cy="3502413"/>
          </a:xfrm>
        </p:grpSpPr>
        <p:sp>
          <p:nvSpPr>
            <p:cNvPr id="334" name="Google Shape;334;p15"/>
            <p:cNvSpPr/>
            <p:nvPr/>
          </p:nvSpPr>
          <p:spPr>
            <a:xfrm>
              <a:off x="8527838" y="3179912"/>
              <a:ext cx="1056554" cy="1406601"/>
            </a:xfrm>
            <a:custGeom>
              <a:rect b="b" l="l" r="r" t="t"/>
              <a:pathLst>
                <a:path extrusionOk="0" h="10311" w="7745">
                  <a:moveTo>
                    <a:pt x="3876" y="0"/>
                  </a:moveTo>
                  <a:cubicBezTo>
                    <a:pt x="3770" y="0"/>
                    <a:pt x="3663" y="8"/>
                    <a:pt x="3556" y="23"/>
                  </a:cubicBezTo>
                  <a:cubicBezTo>
                    <a:pt x="2901" y="123"/>
                    <a:pt x="2323" y="500"/>
                    <a:pt x="1889" y="1001"/>
                  </a:cubicBezTo>
                  <a:cubicBezTo>
                    <a:pt x="1556" y="1334"/>
                    <a:pt x="1267" y="1734"/>
                    <a:pt x="1045" y="2156"/>
                  </a:cubicBezTo>
                  <a:cubicBezTo>
                    <a:pt x="223" y="3689"/>
                    <a:pt x="1" y="5877"/>
                    <a:pt x="479" y="7533"/>
                  </a:cubicBezTo>
                  <a:cubicBezTo>
                    <a:pt x="712" y="8333"/>
                    <a:pt x="1178" y="8965"/>
                    <a:pt x="1823" y="9488"/>
                  </a:cubicBezTo>
                  <a:cubicBezTo>
                    <a:pt x="2334" y="9921"/>
                    <a:pt x="3189" y="10298"/>
                    <a:pt x="3867" y="10310"/>
                  </a:cubicBezTo>
                  <a:cubicBezTo>
                    <a:pt x="3881" y="10310"/>
                    <a:pt x="3895" y="10310"/>
                    <a:pt x="3908" y="10310"/>
                  </a:cubicBezTo>
                  <a:cubicBezTo>
                    <a:pt x="4791" y="10310"/>
                    <a:pt x="5552" y="9976"/>
                    <a:pt x="6044" y="9243"/>
                  </a:cubicBezTo>
                  <a:cubicBezTo>
                    <a:pt x="6100" y="9210"/>
                    <a:pt x="6155" y="9165"/>
                    <a:pt x="6200" y="9121"/>
                  </a:cubicBezTo>
                  <a:cubicBezTo>
                    <a:pt x="6955" y="8432"/>
                    <a:pt x="7366" y="7432"/>
                    <a:pt x="7522" y="6422"/>
                  </a:cubicBezTo>
                  <a:cubicBezTo>
                    <a:pt x="7744" y="5011"/>
                    <a:pt x="7510" y="3534"/>
                    <a:pt x="6866" y="2256"/>
                  </a:cubicBezTo>
                  <a:cubicBezTo>
                    <a:pt x="6282" y="1076"/>
                    <a:pt x="5157" y="0"/>
                    <a:pt x="3876" y="0"/>
                  </a:cubicBezTo>
                  <a:close/>
                </a:path>
              </a:pathLst>
            </a:custGeom>
            <a:solidFill>
              <a:srgbClr val="2A56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15"/>
            <p:cNvSpPr/>
            <p:nvPr/>
          </p:nvSpPr>
          <p:spPr>
            <a:xfrm>
              <a:off x="9047731" y="3516458"/>
              <a:ext cx="36560" cy="1336755"/>
            </a:xfrm>
            <a:custGeom>
              <a:rect b="b" l="l" r="r" t="t"/>
              <a:pathLst>
                <a:path extrusionOk="0" h="9799" w="268">
                  <a:moveTo>
                    <a:pt x="134" y="0"/>
                  </a:moveTo>
                  <a:cubicBezTo>
                    <a:pt x="67" y="0"/>
                    <a:pt x="1" y="55"/>
                    <a:pt x="1" y="133"/>
                  </a:cubicBezTo>
                  <a:lnTo>
                    <a:pt x="1" y="9665"/>
                  </a:lnTo>
                  <a:cubicBezTo>
                    <a:pt x="1" y="9731"/>
                    <a:pt x="67" y="9798"/>
                    <a:pt x="134" y="9798"/>
                  </a:cubicBezTo>
                  <a:cubicBezTo>
                    <a:pt x="211" y="9798"/>
                    <a:pt x="267" y="9731"/>
                    <a:pt x="267" y="9665"/>
                  </a:cubicBezTo>
                  <a:lnTo>
                    <a:pt x="267" y="133"/>
                  </a:lnTo>
                  <a:cubicBezTo>
                    <a:pt x="267" y="55"/>
                    <a:pt x="211" y="0"/>
                    <a:pt x="134" y="0"/>
                  </a:cubicBezTo>
                  <a:close/>
                </a:path>
              </a:pathLst>
            </a:custGeom>
            <a:solidFill>
              <a:srgbClr val="9A80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15"/>
            <p:cNvSpPr/>
            <p:nvPr/>
          </p:nvSpPr>
          <p:spPr>
            <a:xfrm>
              <a:off x="9059872" y="3514276"/>
              <a:ext cx="316761" cy="406797"/>
            </a:xfrm>
            <a:custGeom>
              <a:rect b="b" l="l" r="r" t="t"/>
              <a:pathLst>
                <a:path extrusionOk="0" h="2982" w="2322">
                  <a:moveTo>
                    <a:pt x="2167" y="0"/>
                  </a:moveTo>
                  <a:cubicBezTo>
                    <a:pt x="2125" y="0"/>
                    <a:pt x="2082" y="20"/>
                    <a:pt x="2055" y="61"/>
                  </a:cubicBezTo>
                  <a:cubicBezTo>
                    <a:pt x="1433" y="982"/>
                    <a:pt x="756" y="1893"/>
                    <a:pt x="45" y="2760"/>
                  </a:cubicBezTo>
                  <a:cubicBezTo>
                    <a:pt x="0" y="2816"/>
                    <a:pt x="11" y="2904"/>
                    <a:pt x="67" y="2949"/>
                  </a:cubicBezTo>
                  <a:cubicBezTo>
                    <a:pt x="89" y="2971"/>
                    <a:pt x="122" y="2982"/>
                    <a:pt x="144" y="2982"/>
                  </a:cubicBezTo>
                  <a:cubicBezTo>
                    <a:pt x="189" y="2982"/>
                    <a:pt x="223" y="2959"/>
                    <a:pt x="255" y="2937"/>
                  </a:cubicBezTo>
                  <a:cubicBezTo>
                    <a:pt x="966" y="2060"/>
                    <a:pt x="1645" y="1138"/>
                    <a:pt x="2277" y="216"/>
                  </a:cubicBezTo>
                  <a:cubicBezTo>
                    <a:pt x="2322" y="149"/>
                    <a:pt x="2311" y="71"/>
                    <a:pt x="2244" y="27"/>
                  </a:cubicBezTo>
                  <a:cubicBezTo>
                    <a:pt x="2222" y="9"/>
                    <a:pt x="2195" y="0"/>
                    <a:pt x="2167" y="0"/>
                  </a:cubicBezTo>
                  <a:close/>
                </a:path>
              </a:pathLst>
            </a:custGeom>
            <a:solidFill>
              <a:srgbClr val="9A80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15"/>
            <p:cNvSpPr/>
            <p:nvPr/>
          </p:nvSpPr>
          <p:spPr>
            <a:xfrm>
              <a:off x="9314430" y="3826540"/>
              <a:ext cx="174342" cy="185528"/>
            </a:xfrm>
            <a:custGeom>
              <a:rect b="b" l="l" r="r" t="t"/>
              <a:pathLst>
                <a:path extrusionOk="0" h="1360" w="1278">
                  <a:moveTo>
                    <a:pt x="1123" y="1"/>
                  </a:moveTo>
                  <a:cubicBezTo>
                    <a:pt x="1085" y="1"/>
                    <a:pt x="1047" y="18"/>
                    <a:pt x="1023" y="48"/>
                  </a:cubicBezTo>
                  <a:cubicBezTo>
                    <a:pt x="722" y="426"/>
                    <a:pt x="389" y="793"/>
                    <a:pt x="56" y="1137"/>
                  </a:cubicBezTo>
                  <a:cubicBezTo>
                    <a:pt x="1" y="1181"/>
                    <a:pt x="1" y="1270"/>
                    <a:pt x="56" y="1326"/>
                  </a:cubicBezTo>
                  <a:cubicBezTo>
                    <a:pt x="78" y="1349"/>
                    <a:pt x="112" y="1359"/>
                    <a:pt x="145" y="1359"/>
                  </a:cubicBezTo>
                  <a:cubicBezTo>
                    <a:pt x="178" y="1359"/>
                    <a:pt x="211" y="1349"/>
                    <a:pt x="245" y="1326"/>
                  </a:cubicBezTo>
                  <a:cubicBezTo>
                    <a:pt x="589" y="971"/>
                    <a:pt x="922" y="604"/>
                    <a:pt x="1233" y="226"/>
                  </a:cubicBezTo>
                  <a:cubicBezTo>
                    <a:pt x="1278" y="159"/>
                    <a:pt x="1267" y="82"/>
                    <a:pt x="1211" y="38"/>
                  </a:cubicBezTo>
                  <a:cubicBezTo>
                    <a:pt x="1186" y="13"/>
                    <a:pt x="1155" y="1"/>
                    <a:pt x="1123" y="1"/>
                  </a:cubicBezTo>
                  <a:close/>
                </a:path>
              </a:pathLst>
            </a:custGeom>
            <a:solidFill>
              <a:srgbClr val="9A80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15"/>
            <p:cNvSpPr/>
            <p:nvPr/>
          </p:nvSpPr>
          <p:spPr>
            <a:xfrm>
              <a:off x="9067375" y="4090375"/>
              <a:ext cx="212266" cy="212675"/>
            </a:xfrm>
            <a:custGeom>
              <a:rect b="b" l="l" r="r" t="t"/>
              <a:pathLst>
                <a:path extrusionOk="0" h="1559" w="1556">
                  <a:moveTo>
                    <a:pt x="1405" y="1"/>
                  </a:moveTo>
                  <a:cubicBezTo>
                    <a:pt x="1366" y="1"/>
                    <a:pt x="1326" y="21"/>
                    <a:pt x="1301" y="59"/>
                  </a:cubicBezTo>
                  <a:cubicBezTo>
                    <a:pt x="934" y="514"/>
                    <a:pt x="512" y="948"/>
                    <a:pt x="67" y="1325"/>
                  </a:cubicBezTo>
                  <a:cubicBezTo>
                    <a:pt x="1" y="1370"/>
                    <a:pt x="1" y="1459"/>
                    <a:pt x="45" y="1514"/>
                  </a:cubicBezTo>
                  <a:cubicBezTo>
                    <a:pt x="67" y="1547"/>
                    <a:pt x="112" y="1558"/>
                    <a:pt x="145" y="1558"/>
                  </a:cubicBezTo>
                  <a:cubicBezTo>
                    <a:pt x="178" y="1558"/>
                    <a:pt x="212" y="1547"/>
                    <a:pt x="234" y="1525"/>
                  </a:cubicBezTo>
                  <a:cubicBezTo>
                    <a:pt x="701" y="1136"/>
                    <a:pt x="1134" y="703"/>
                    <a:pt x="1511" y="225"/>
                  </a:cubicBezTo>
                  <a:cubicBezTo>
                    <a:pt x="1556" y="158"/>
                    <a:pt x="1545" y="81"/>
                    <a:pt x="1489" y="37"/>
                  </a:cubicBezTo>
                  <a:cubicBezTo>
                    <a:pt x="1465" y="13"/>
                    <a:pt x="1435" y="1"/>
                    <a:pt x="1405" y="1"/>
                  </a:cubicBezTo>
                  <a:close/>
                </a:path>
              </a:pathLst>
            </a:custGeom>
            <a:solidFill>
              <a:srgbClr val="9A80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15"/>
            <p:cNvSpPr/>
            <p:nvPr/>
          </p:nvSpPr>
          <p:spPr>
            <a:xfrm>
              <a:off x="8844603" y="3427376"/>
              <a:ext cx="228909" cy="277064"/>
            </a:xfrm>
            <a:custGeom>
              <a:rect b="b" l="l" r="r" t="t"/>
              <a:pathLst>
                <a:path extrusionOk="0" h="2031" w="1678">
                  <a:moveTo>
                    <a:pt x="155" y="0"/>
                  </a:moveTo>
                  <a:cubicBezTo>
                    <a:pt x="124" y="0"/>
                    <a:pt x="92" y="11"/>
                    <a:pt x="68" y="31"/>
                  </a:cubicBezTo>
                  <a:cubicBezTo>
                    <a:pt x="12" y="86"/>
                    <a:pt x="1" y="164"/>
                    <a:pt x="56" y="219"/>
                  </a:cubicBezTo>
                  <a:cubicBezTo>
                    <a:pt x="534" y="786"/>
                    <a:pt x="1001" y="1375"/>
                    <a:pt x="1423" y="1975"/>
                  </a:cubicBezTo>
                  <a:cubicBezTo>
                    <a:pt x="1445" y="2019"/>
                    <a:pt x="1490" y="2031"/>
                    <a:pt x="1534" y="2031"/>
                  </a:cubicBezTo>
                  <a:cubicBezTo>
                    <a:pt x="1556" y="2031"/>
                    <a:pt x="1589" y="2031"/>
                    <a:pt x="1611" y="2008"/>
                  </a:cubicBezTo>
                  <a:cubicBezTo>
                    <a:pt x="1667" y="1964"/>
                    <a:pt x="1678" y="1886"/>
                    <a:pt x="1645" y="1819"/>
                  </a:cubicBezTo>
                  <a:cubicBezTo>
                    <a:pt x="1211" y="1209"/>
                    <a:pt x="745" y="609"/>
                    <a:pt x="256" y="53"/>
                  </a:cubicBezTo>
                  <a:cubicBezTo>
                    <a:pt x="232" y="17"/>
                    <a:pt x="194" y="0"/>
                    <a:pt x="155" y="0"/>
                  </a:cubicBezTo>
                  <a:close/>
                </a:path>
              </a:pathLst>
            </a:custGeom>
            <a:solidFill>
              <a:srgbClr val="9A80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15"/>
            <p:cNvSpPr/>
            <p:nvPr/>
          </p:nvSpPr>
          <p:spPr>
            <a:xfrm>
              <a:off x="8727965" y="3869921"/>
              <a:ext cx="342544" cy="364917"/>
            </a:xfrm>
            <a:custGeom>
              <a:rect b="b" l="l" r="r" t="t"/>
              <a:pathLst>
                <a:path extrusionOk="0" h="2675" w="2511">
                  <a:moveTo>
                    <a:pt x="154" y="0"/>
                  </a:moveTo>
                  <a:cubicBezTo>
                    <a:pt x="120" y="0"/>
                    <a:pt x="84" y="14"/>
                    <a:pt x="56" y="41"/>
                  </a:cubicBezTo>
                  <a:cubicBezTo>
                    <a:pt x="0" y="86"/>
                    <a:pt x="0" y="175"/>
                    <a:pt x="56" y="231"/>
                  </a:cubicBezTo>
                  <a:lnTo>
                    <a:pt x="2266" y="2630"/>
                  </a:lnTo>
                  <a:cubicBezTo>
                    <a:pt x="2289" y="2663"/>
                    <a:pt x="2333" y="2675"/>
                    <a:pt x="2367" y="2675"/>
                  </a:cubicBezTo>
                  <a:cubicBezTo>
                    <a:pt x="2400" y="2675"/>
                    <a:pt x="2433" y="2663"/>
                    <a:pt x="2456" y="2641"/>
                  </a:cubicBezTo>
                  <a:cubicBezTo>
                    <a:pt x="2511" y="2586"/>
                    <a:pt x="2511" y="2508"/>
                    <a:pt x="2466" y="2453"/>
                  </a:cubicBezTo>
                  <a:lnTo>
                    <a:pt x="245" y="41"/>
                  </a:lnTo>
                  <a:cubicBezTo>
                    <a:pt x="222" y="14"/>
                    <a:pt x="189" y="0"/>
                    <a:pt x="154" y="0"/>
                  </a:cubicBezTo>
                  <a:close/>
                </a:path>
              </a:pathLst>
            </a:custGeom>
            <a:solidFill>
              <a:srgbClr val="9A80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15"/>
            <p:cNvSpPr/>
            <p:nvPr/>
          </p:nvSpPr>
          <p:spPr>
            <a:xfrm>
              <a:off x="7256414" y="1943133"/>
              <a:ext cx="1900569" cy="2744720"/>
            </a:xfrm>
            <a:custGeom>
              <a:rect b="b" l="l" r="r" t="t"/>
              <a:pathLst>
                <a:path extrusionOk="0" h="20120" w="13932">
                  <a:moveTo>
                    <a:pt x="7734" y="1"/>
                  </a:moveTo>
                  <a:cubicBezTo>
                    <a:pt x="7545" y="1"/>
                    <a:pt x="7357" y="33"/>
                    <a:pt x="7177" y="102"/>
                  </a:cubicBezTo>
                  <a:cubicBezTo>
                    <a:pt x="6410" y="390"/>
                    <a:pt x="5988" y="1213"/>
                    <a:pt x="5810" y="2012"/>
                  </a:cubicBezTo>
                  <a:cubicBezTo>
                    <a:pt x="5333" y="4190"/>
                    <a:pt x="6133" y="6411"/>
                    <a:pt x="6377" y="8623"/>
                  </a:cubicBezTo>
                  <a:cubicBezTo>
                    <a:pt x="6433" y="9144"/>
                    <a:pt x="6333" y="9845"/>
                    <a:pt x="5822" y="9933"/>
                  </a:cubicBezTo>
                  <a:cubicBezTo>
                    <a:pt x="5793" y="9938"/>
                    <a:pt x="5764" y="9940"/>
                    <a:pt x="5736" y="9940"/>
                  </a:cubicBezTo>
                  <a:cubicBezTo>
                    <a:pt x="5406" y="9940"/>
                    <a:pt x="5122" y="9659"/>
                    <a:pt x="4867" y="9445"/>
                  </a:cubicBezTo>
                  <a:cubicBezTo>
                    <a:pt x="4210" y="8883"/>
                    <a:pt x="3361" y="8564"/>
                    <a:pt x="2504" y="8564"/>
                  </a:cubicBezTo>
                  <a:cubicBezTo>
                    <a:pt x="2462" y="8564"/>
                    <a:pt x="2420" y="8565"/>
                    <a:pt x="2378" y="8567"/>
                  </a:cubicBezTo>
                  <a:cubicBezTo>
                    <a:pt x="2223" y="8578"/>
                    <a:pt x="2056" y="8589"/>
                    <a:pt x="1934" y="8678"/>
                  </a:cubicBezTo>
                  <a:cubicBezTo>
                    <a:pt x="1633" y="8867"/>
                    <a:pt x="1645" y="9311"/>
                    <a:pt x="1745" y="9645"/>
                  </a:cubicBezTo>
                  <a:cubicBezTo>
                    <a:pt x="2233" y="11188"/>
                    <a:pt x="3978" y="12144"/>
                    <a:pt x="4322" y="13733"/>
                  </a:cubicBezTo>
                  <a:cubicBezTo>
                    <a:pt x="4366" y="13943"/>
                    <a:pt x="4378" y="14188"/>
                    <a:pt x="4245" y="14355"/>
                  </a:cubicBezTo>
                  <a:cubicBezTo>
                    <a:pt x="4144" y="14476"/>
                    <a:pt x="3978" y="14532"/>
                    <a:pt x="3822" y="14555"/>
                  </a:cubicBezTo>
                  <a:cubicBezTo>
                    <a:pt x="3736" y="14568"/>
                    <a:pt x="3651" y="14574"/>
                    <a:pt x="3565" y="14574"/>
                  </a:cubicBezTo>
                  <a:cubicBezTo>
                    <a:pt x="3012" y="14574"/>
                    <a:pt x="2471" y="14322"/>
                    <a:pt x="1922" y="14188"/>
                  </a:cubicBezTo>
                  <a:cubicBezTo>
                    <a:pt x="1753" y="14149"/>
                    <a:pt x="1570" y="14127"/>
                    <a:pt x="1389" y="14127"/>
                  </a:cubicBezTo>
                  <a:cubicBezTo>
                    <a:pt x="894" y="14127"/>
                    <a:pt x="407" y="14290"/>
                    <a:pt x="212" y="14721"/>
                  </a:cubicBezTo>
                  <a:cubicBezTo>
                    <a:pt x="1" y="15165"/>
                    <a:pt x="201" y="15688"/>
                    <a:pt x="456" y="16110"/>
                  </a:cubicBezTo>
                  <a:cubicBezTo>
                    <a:pt x="1234" y="17387"/>
                    <a:pt x="2512" y="18309"/>
                    <a:pt x="3877" y="18920"/>
                  </a:cubicBezTo>
                  <a:cubicBezTo>
                    <a:pt x="5111" y="19465"/>
                    <a:pt x="6777" y="20109"/>
                    <a:pt x="8143" y="20120"/>
                  </a:cubicBezTo>
                  <a:cubicBezTo>
                    <a:pt x="8150" y="20120"/>
                    <a:pt x="8156" y="20120"/>
                    <a:pt x="8162" y="20120"/>
                  </a:cubicBezTo>
                  <a:cubicBezTo>
                    <a:pt x="9442" y="20120"/>
                    <a:pt x="10481" y="18972"/>
                    <a:pt x="11399" y="18209"/>
                  </a:cubicBezTo>
                  <a:cubicBezTo>
                    <a:pt x="12409" y="17376"/>
                    <a:pt x="13475" y="16288"/>
                    <a:pt x="13342" y="14987"/>
                  </a:cubicBezTo>
                  <a:cubicBezTo>
                    <a:pt x="13320" y="14799"/>
                    <a:pt x="13265" y="14599"/>
                    <a:pt x="13109" y="14476"/>
                  </a:cubicBezTo>
                  <a:cubicBezTo>
                    <a:pt x="13006" y="14395"/>
                    <a:pt x="12883" y="14372"/>
                    <a:pt x="12752" y="14372"/>
                  </a:cubicBezTo>
                  <a:cubicBezTo>
                    <a:pt x="12575" y="14372"/>
                    <a:pt x="12382" y="14414"/>
                    <a:pt x="12203" y="14414"/>
                  </a:cubicBezTo>
                  <a:cubicBezTo>
                    <a:pt x="12171" y="14414"/>
                    <a:pt x="12140" y="14413"/>
                    <a:pt x="12110" y="14410"/>
                  </a:cubicBezTo>
                  <a:cubicBezTo>
                    <a:pt x="11387" y="14343"/>
                    <a:pt x="11132" y="13343"/>
                    <a:pt x="11454" y="12688"/>
                  </a:cubicBezTo>
                  <a:cubicBezTo>
                    <a:pt x="11765" y="12044"/>
                    <a:pt x="12398" y="11622"/>
                    <a:pt x="12865" y="11077"/>
                  </a:cubicBezTo>
                  <a:cubicBezTo>
                    <a:pt x="13287" y="10600"/>
                    <a:pt x="13576" y="10033"/>
                    <a:pt x="13731" y="9422"/>
                  </a:cubicBezTo>
                  <a:cubicBezTo>
                    <a:pt x="13931" y="8623"/>
                    <a:pt x="13665" y="7534"/>
                    <a:pt x="12843" y="7445"/>
                  </a:cubicBezTo>
                  <a:cubicBezTo>
                    <a:pt x="12808" y="7441"/>
                    <a:pt x="12774" y="7439"/>
                    <a:pt x="12740" y="7439"/>
                  </a:cubicBezTo>
                  <a:cubicBezTo>
                    <a:pt x="12199" y="7439"/>
                    <a:pt x="11761" y="7924"/>
                    <a:pt x="11343" y="8300"/>
                  </a:cubicBezTo>
                  <a:cubicBezTo>
                    <a:pt x="11054" y="8567"/>
                    <a:pt x="10637" y="8794"/>
                    <a:pt x="10262" y="8794"/>
                  </a:cubicBezTo>
                  <a:cubicBezTo>
                    <a:pt x="10075" y="8794"/>
                    <a:pt x="9899" y="8737"/>
                    <a:pt x="9754" y="8600"/>
                  </a:cubicBezTo>
                  <a:cubicBezTo>
                    <a:pt x="9387" y="8245"/>
                    <a:pt x="9543" y="7633"/>
                    <a:pt x="9688" y="7145"/>
                  </a:cubicBezTo>
                  <a:cubicBezTo>
                    <a:pt x="10054" y="5945"/>
                    <a:pt x="10210" y="4678"/>
                    <a:pt x="10165" y="3424"/>
                  </a:cubicBezTo>
                  <a:cubicBezTo>
                    <a:pt x="10132" y="2557"/>
                    <a:pt x="9977" y="1646"/>
                    <a:pt x="9466" y="935"/>
                  </a:cubicBezTo>
                  <a:cubicBezTo>
                    <a:pt x="9068" y="391"/>
                    <a:pt x="8395" y="1"/>
                    <a:pt x="7734" y="1"/>
                  </a:cubicBezTo>
                  <a:close/>
                </a:path>
              </a:pathLst>
            </a:custGeom>
            <a:solidFill>
              <a:srgbClr val="536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15"/>
            <p:cNvSpPr/>
            <p:nvPr/>
          </p:nvSpPr>
          <p:spPr>
            <a:xfrm>
              <a:off x="8305203" y="2676797"/>
              <a:ext cx="24282" cy="2068635"/>
            </a:xfrm>
            <a:custGeom>
              <a:rect b="b" l="l" r="r" t="t"/>
              <a:pathLst>
                <a:path extrusionOk="0" h="15164" w="178">
                  <a:moveTo>
                    <a:pt x="89" y="1"/>
                  </a:moveTo>
                  <a:cubicBezTo>
                    <a:pt x="45" y="1"/>
                    <a:pt x="0" y="45"/>
                    <a:pt x="0" y="90"/>
                  </a:cubicBezTo>
                  <a:lnTo>
                    <a:pt x="0" y="15075"/>
                  </a:lnTo>
                  <a:cubicBezTo>
                    <a:pt x="0" y="15131"/>
                    <a:pt x="45" y="15164"/>
                    <a:pt x="89" y="15164"/>
                  </a:cubicBezTo>
                  <a:cubicBezTo>
                    <a:pt x="144" y="15164"/>
                    <a:pt x="178" y="15131"/>
                    <a:pt x="178" y="15075"/>
                  </a:cubicBezTo>
                  <a:lnTo>
                    <a:pt x="178" y="90"/>
                  </a:lnTo>
                  <a:cubicBezTo>
                    <a:pt x="178" y="45"/>
                    <a:pt x="144" y="1"/>
                    <a:pt x="89" y="1"/>
                  </a:cubicBezTo>
                  <a:close/>
                </a:path>
              </a:pathLst>
            </a:custGeom>
            <a:solidFill>
              <a:srgbClr val="9A80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15"/>
            <p:cNvSpPr/>
            <p:nvPr/>
          </p:nvSpPr>
          <p:spPr>
            <a:xfrm>
              <a:off x="8574903" y="3305417"/>
              <a:ext cx="281975" cy="268742"/>
            </a:xfrm>
            <a:custGeom>
              <a:rect b="b" l="l" r="r" t="t"/>
              <a:pathLst>
                <a:path extrusionOk="0" h="1970" w="2067">
                  <a:moveTo>
                    <a:pt x="1972" y="0"/>
                  </a:moveTo>
                  <a:cubicBezTo>
                    <a:pt x="1950" y="0"/>
                    <a:pt x="1928" y="8"/>
                    <a:pt x="1911" y="25"/>
                  </a:cubicBezTo>
                  <a:lnTo>
                    <a:pt x="45" y="1824"/>
                  </a:lnTo>
                  <a:cubicBezTo>
                    <a:pt x="1" y="1858"/>
                    <a:pt x="1" y="1913"/>
                    <a:pt x="33" y="1947"/>
                  </a:cubicBezTo>
                  <a:cubicBezTo>
                    <a:pt x="56" y="1969"/>
                    <a:pt x="78" y="1969"/>
                    <a:pt x="100" y="1969"/>
                  </a:cubicBezTo>
                  <a:cubicBezTo>
                    <a:pt x="122" y="1969"/>
                    <a:pt x="145" y="1969"/>
                    <a:pt x="167" y="1947"/>
                  </a:cubicBezTo>
                  <a:lnTo>
                    <a:pt x="2033" y="147"/>
                  </a:lnTo>
                  <a:cubicBezTo>
                    <a:pt x="2067" y="114"/>
                    <a:pt x="2067" y="59"/>
                    <a:pt x="2033" y="25"/>
                  </a:cubicBezTo>
                  <a:cubicBezTo>
                    <a:pt x="2017" y="8"/>
                    <a:pt x="1994" y="0"/>
                    <a:pt x="1972" y="0"/>
                  </a:cubicBezTo>
                  <a:close/>
                </a:path>
              </a:pathLst>
            </a:custGeom>
            <a:solidFill>
              <a:srgbClr val="9A80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15"/>
            <p:cNvSpPr/>
            <p:nvPr/>
          </p:nvSpPr>
          <p:spPr>
            <a:xfrm>
              <a:off x="8329349" y="3650831"/>
              <a:ext cx="153197" cy="159745"/>
            </a:xfrm>
            <a:custGeom>
              <a:rect b="b" l="l" r="r" t="t"/>
              <a:pathLst>
                <a:path extrusionOk="0" h="1171" w="1123">
                  <a:moveTo>
                    <a:pt x="1019" y="1"/>
                  </a:moveTo>
                  <a:cubicBezTo>
                    <a:pt x="995" y="1"/>
                    <a:pt x="973" y="9"/>
                    <a:pt x="956" y="26"/>
                  </a:cubicBezTo>
                  <a:lnTo>
                    <a:pt x="34" y="1015"/>
                  </a:lnTo>
                  <a:cubicBezTo>
                    <a:pt x="1" y="1059"/>
                    <a:pt x="1" y="1114"/>
                    <a:pt x="45" y="1148"/>
                  </a:cubicBezTo>
                  <a:cubicBezTo>
                    <a:pt x="56" y="1159"/>
                    <a:pt x="78" y="1170"/>
                    <a:pt x="101" y="1170"/>
                  </a:cubicBezTo>
                  <a:cubicBezTo>
                    <a:pt x="123" y="1170"/>
                    <a:pt x="145" y="1159"/>
                    <a:pt x="167" y="1136"/>
                  </a:cubicBezTo>
                  <a:lnTo>
                    <a:pt x="1090" y="148"/>
                  </a:lnTo>
                  <a:cubicBezTo>
                    <a:pt x="1123" y="114"/>
                    <a:pt x="1123" y="59"/>
                    <a:pt x="1090" y="26"/>
                  </a:cubicBezTo>
                  <a:cubicBezTo>
                    <a:pt x="1067" y="9"/>
                    <a:pt x="1042" y="1"/>
                    <a:pt x="1019" y="1"/>
                  </a:cubicBezTo>
                  <a:close/>
                </a:path>
              </a:pathLst>
            </a:custGeom>
            <a:solidFill>
              <a:srgbClr val="9A80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15"/>
            <p:cNvSpPr/>
            <p:nvPr/>
          </p:nvSpPr>
          <p:spPr>
            <a:xfrm>
              <a:off x="8329349" y="4015208"/>
              <a:ext cx="485101" cy="431761"/>
            </a:xfrm>
            <a:custGeom>
              <a:rect b="b" l="l" r="r" t="t"/>
              <a:pathLst>
                <a:path extrusionOk="0" h="3165" w="3556">
                  <a:moveTo>
                    <a:pt x="3448" y="1"/>
                  </a:moveTo>
                  <a:cubicBezTo>
                    <a:pt x="3428" y="1"/>
                    <a:pt x="3407" y="7"/>
                    <a:pt x="3389" y="21"/>
                  </a:cubicBezTo>
                  <a:cubicBezTo>
                    <a:pt x="2267" y="998"/>
                    <a:pt x="1134" y="2010"/>
                    <a:pt x="45" y="3009"/>
                  </a:cubicBezTo>
                  <a:cubicBezTo>
                    <a:pt x="1" y="3042"/>
                    <a:pt x="1" y="3109"/>
                    <a:pt x="34" y="3143"/>
                  </a:cubicBezTo>
                  <a:cubicBezTo>
                    <a:pt x="56" y="3165"/>
                    <a:pt x="78" y="3165"/>
                    <a:pt x="101" y="3165"/>
                  </a:cubicBezTo>
                  <a:cubicBezTo>
                    <a:pt x="123" y="3165"/>
                    <a:pt x="145" y="3165"/>
                    <a:pt x="167" y="3143"/>
                  </a:cubicBezTo>
                  <a:cubicBezTo>
                    <a:pt x="1256" y="2143"/>
                    <a:pt x="2389" y="1132"/>
                    <a:pt x="3511" y="166"/>
                  </a:cubicBezTo>
                  <a:cubicBezTo>
                    <a:pt x="3544" y="132"/>
                    <a:pt x="3556" y="77"/>
                    <a:pt x="3522" y="32"/>
                  </a:cubicBezTo>
                  <a:cubicBezTo>
                    <a:pt x="3503" y="13"/>
                    <a:pt x="3476" y="1"/>
                    <a:pt x="3448" y="1"/>
                  </a:cubicBezTo>
                  <a:close/>
                </a:path>
              </a:pathLst>
            </a:custGeom>
            <a:solidFill>
              <a:srgbClr val="9A80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15"/>
            <p:cNvSpPr/>
            <p:nvPr/>
          </p:nvSpPr>
          <p:spPr>
            <a:xfrm>
              <a:off x="7852019" y="3526553"/>
              <a:ext cx="466821" cy="596144"/>
            </a:xfrm>
            <a:custGeom>
              <a:rect b="b" l="l" r="r" t="t"/>
              <a:pathLst>
                <a:path extrusionOk="0" h="4370" w="3422">
                  <a:moveTo>
                    <a:pt x="103" y="0"/>
                  </a:moveTo>
                  <a:cubicBezTo>
                    <a:pt x="83" y="0"/>
                    <a:pt x="63" y="6"/>
                    <a:pt x="45" y="15"/>
                  </a:cubicBezTo>
                  <a:cubicBezTo>
                    <a:pt x="12" y="48"/>
                    <a:pt x="0" y="104"/>
                    <a:pt x="34" y="148"/>
                  </a:cubicBezTo>
                  <a:cubicBezTo>
                    <a:pt x="1111" y="1526"/>
                    <a:pt x="2200" y="2925"/>
                    <a:pt x="3244" y="4336"/>
                  </a:cubicBezTo>
                  <a:cubicBezTo>
                    <a:pt x="3266" y="4358"/>
                    <a:pt x="3288" y="4370"/>
                    <a:pt x="3311" y="4370"/>
                  </a:cubicBezTo>
                  <a:cubicBezTo>
                    <a:pt x="3333" y="4370"/>
                    <a:pt x="3355" y="4358"/>
                    <a:pt x="3367" y="4347"/>
                  </a:cubicBezTo>
                  <a:cubicBezTo>
                    <a:pt x="3411" y="4325"/>
                    <a:pt x="3422" y="4269"/>
                    <a:pt x="3389" y="4225"/>
                  </a:cubicBezTo>
                  <a:cubicBezTo>
                    <a:pt x="2333" y="2825"/>
                    <a:pt x="1256" y="1415"/>
                    <a:pt x="167" y="37"/>
                  </a:cubicBezTo>
                  <a:cubicBezTo>
                    <a:pt x="154" y="11"/>
                    <a:pt x="130" y="0"/>
                    <a:pt x="103" y="0"/>
                  </a:cubicBezTo>
                  <a:close/>
                </a:path>
              </a:pathLst>
            </a:custGeom>
            <a:solidFill>
              <a:srgbClr val="9A80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15"/>
            <p:cNvSpPr/>
            <p:nvPr/>
          </p:nvSpPr>
          <p:spPr>
            <a:xfrm>
              <a:off x="7835376" y="1350800"/>
              <a:ext cx="1570165" cy="2824252"/>
            </a:xfrm>
            <a:custGeom>
              <a:rect b="b" l="l" r="r" t="t"/>
              <a:pathLst>
                <a:path extrusionOk="0" h="20703" w="11510">
                  <a:moveTo>
                    <a:pt x="6288" y="0"/>
                  </a:moveTo>
                  <a:cubicBezTo>
                    <a:pt x="1733" y="4199"/>
                    <a:pt x="1" y="11042"/>
                    <a:pt x="2055" y="16808"/>
                  </a:cubicBezTo>
                  <a:cubicBezTo>
                    <a:pt x="2411" y="17808"/>
                    <a:pt x="2889" y="18796"/>
                    <a:pt x="3655" y="19563"/>
                  </a:cubicBezTo>
                  <a:cubicBezTo>
                    <a:pt x="4467" y="20362"/>
                    <a:pt x="5285" y="20703"/>
                    <a:pt x="6060" y="20703"/>
                  </a:cubicBezTo>
                  <a:cubicBezTo>
                    <a:pt x="7299" y="20703"/>
                    <a:pt x="8425" y="19832"/>
                    <a:pt x="9231" y="18574"/>
                  </a:cubicBezTo>
                  <a:cubicBezTo>
                    <a:pt x="10898" y="15975"/>
                    <a:pt x="11509" y="13009"/>
                    <a:pt x="11009" y="9976"/>
                  </a:cubicBezTo>
                  <a:cubicBezTo>
                    <a:pt x="10398" y="6332"/>
                    <a:pt x="8454" y="3033"/>
                    <a:pt x="6288" y="0"/>
                  </a:cubicBezTo>
                  <a:close/>
                </a:path>
              </a:pathLst>
            </a:custGeom>
            <a:solidFill>
              <a:srgbClr val="A2B9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15"/>
            <p:cNvSpPr/>
            <p:nvPr/>
          </p:nvSpPr>
          <p:spPr>
            <a:xfrm>
              <a:off x="8668896" y="1702353"/>
              <a:ext cx="48565" cy="3058208"/>
            </a:xfrm>
            <a:custGeom>
              <a:rect b="b" l="l" r="r" t="t"/>
              <a:pathLst>
                <a:path extrusionOk="0" h="22418" w="356">
                  <a:moveTo>
                    <a:pt x="178" y="0"/>
                  </a:moveTo>
                  <a:cubicBezTo>
                    <a:pt x="78" y="0"/>
                    <a:pt x="0" y="79"/>
                    <a:pt x="0" y="178"/>
                  </a:cubicBezTo>
                  <a:lnTo>
                    <a:pt x="0" y="22240"/>
                  </a:lnTo>
                  <a:cubicBezTo>
                    <a:pt x="0" y="22341"/>
                    <a:pt x="78" y="22418"/>
                    <a:pt x="178" y="22418"/>
                  </a:cubicBezTo>
                  <a:cubicBezTo>
                    <a:pt x="278" y="22418"/>
                    <a:pt x="356" y="22341"/>
                    <a:pt x="356" y="22240"/>
                  </a:cubicBezTo>
                  <a:lnTo>
                    <a:pt x="356" y="178"/>
                  </a:lnTo>
                  <a:cubicBezTo>
                    <a:pt x="356" y="79"/>
                    <a:pt x="278" y="0"/>
                    <a:pt x="178" y="0"/>
                  </a:cubicBezTo>
                  <a:close/>
                </a:path>
              </a:pathLst>
            </a:custGeom>
            <a:solidFill>
              <a:srgbClr val="9A80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15"/>
            <p:cNvSpPr/>
            <p:nvPr/>
          </p:nvSpPr>
          <p:spPr>
            <a:xfrm>
              <a:off x="8662757" y="2060317"/>
              <a:ext cx="369964" cy="619745"/>
            </a:xfrm>
            <a:custGeom>
              <a:rect b="b" l="l" r="r" t="t"/>
              <a:pathLst>
                <a:path extrusionOk="0" h="4543" w="2712">
                  <a:moveTo>
                    <a:pt x="2518" y="1"/>
                  </a:moveTo>
                  <a:cubicBezTo>
                    <a:pt x="2451" y="1"/>
                    <a:pt x="2387" y="36"/>
                    <a:pt x="2356" y="98"/>
                  </a:cubicBezTo>
                  <a:cubicBezTo>
                    <a:pt x="1611" y="1487"/>
                    <a:pt x="834" y="2898"/>
                    <a:pt x="56" y="4275"/>
                  </a:cubicBezTo>
                  <a:cubicBezTo>
                    <a:pt x="1" y="4364"/>
                    <a:pt x="34" y="4475"/>
                    <a:pt x="123" y="4520"/>
                  </a:cubicBezTo>
                  <a:cubicBezTo>
                    <a:pt x="145" y="4530"/>
                    <a:pt x="179" y="4542"/>
                    <a:pt x="212" y="4542"/>
                  </a:cubicBezTo>
                  <a:cubicBezTo>
                    <a:pt x="268" y="4542"/>
                    <a:pt x="334" y="4508"/>
                    <a:pt x="367" y="4453"/>
                  </a:cubicBezTo>
                  <a:cubicBezTo>
                    <a:pt x="1145" y="3064"/>
                    <a:pt x="1922" y="1664"/>
                    <a:pt x="2667" y="265"/>
                  </a:cubicBezTo>
                  <a:cubicBezTo>
                    <a:pt x="2711" y="176"/>
                    <a:pt x="2678" y="65"/>
                    <a:pt x="2600" y="20"/>
                  </a:cubicBezTo>
                  <a:cubicBezTo>
                    <a:pt x="2574" y="7"/>
                    <a:pt x="2546" y="1"/>
                    <a:pt x="2518" y="1"/>
                  </a:cubicBezTo>
                  <a:close/>
                </a:path>
              </a:pathLst>
            </a:custGeom>
            <a:solidFill>
              <a:srgbClr val="9A80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15"/>
            <p:cNvSpPr/>
            <p:nvPr/>
          </p:nvSpPr>
          <p:spPr>
            <a:xfrm>
              <a:off x="8162781" y="2489220"/>
              <a:ext cx="539531" cy="651530"/>
            </a:xfrm>
            <a:custGeom>
              <a:rect b="b" l="l" r="r" t="t"/>
              <a:pathLst>
                <a:path extrusionOk="0" h="4776" w="3955">
                  <a:moveTo>
                    <a:pt x="205" y="1"/>
                  </a:moveTo>
                  <a:cubicBezTo>
                    <a:pt x="170" y="1"/>
                    <a:pt x="133" y="10"/>
                    <a:pt x="100" y="31"/>
                  </a:cubicBezTo>
                  <a:cubicBezTo>
                    <a:pt x="22" y="87"/>
                    <a:pt x="0" y="198"/>
                    <a:pt x="55" y="276"/>
                  </a:cubicBezTo>
                  <a:cubicBezTo>
                    <a:pt x="1133" y="1842"/>
                    <a:pt x="2333" y="3342"/>
                    <a:pt x="3632" y="4719"/>
                  </a:cubicBezTo>
                  <a:cubicBezTo>
                    <a:pt x="3666" y="4753"/>
                    <a:pt x="3710" y="4775"/>
                    <a:pt x="3765" y="4775"/>
                  </a:cubicBezTo>
                  <a:cubicBezTo>
                    <a:pt x="3810" y="4775"/>
                    <a:pt x="3854" y="4764"/>
                    <a:pt x="3888" y="4731"/>
                  </a:cubicBezTo>
                  <a:cubicBezTo>
                    <a:pt x="3955" y="4664"/>
                    <a:pt x="3955" y="4541"/>
                    <a:pt x="3888" y="4475"/>
                  </a:cubicBezTo>
                  <a:cubicBezTo>
                    <a:pt x="2599" y="3109"/>
                    <a:pt x="1410" y="1631"/>
                    <a:pt x="355" y="76"/>
                  </a:cubicBezTo>
                  <a:cubicBezTo>
                    <a:pt x="321" y="27"/>
                    <a:pt x="264" y="1"/>
                    <a:pt x="205" y="1"/>
                  </a:cubicBezTo>
                  <a:close/>
                </a:path>
              </a:pathLst>
            </a:custGeom>
            <a:solidFill>
              <a:srgbClr val="9A80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1" name="Google Shape;351;p15"/>
          <p:cNvGrpSpPr/>
          <p:nvPr/>
        </p:nvGrpSpPr>
        <p:grpSpPr>
          <a:xfrm flipH="1">
            <a:off x="-984900" y="1389407"/>
            <a:ext cx="2688530" cy="3410596"/>
            <a:chOff x="-705675" y="1389407"/>
            <a:chExt cx="2688530" cy="3410596"/>
          </a:xfrm>
        </p:grpSpPr>
        <p:sp>
          <p:nvSpPr>
            <p:cNvPr id="352" name="Google Shape;352;p15"/>
            <p:cNvSpPr/>
            <p:nvPr/>
          </p:nvSpPr>
          <p:spPr>
            <a:xfrm>
              <a:off x="-705675" y="1389407"/>
              <a:ext cx="2129204" cy="3075805"/>
            </a:xfrm>
            <a:custGeom>
              <a:rect b="b" l="l" r="r" t="t"/>
              <a:pathLst>
                <a:path extrusionOk="0" h="22547" w="15608">
                  <a:moveTo>
                    <a:pt x="8674" y="1"/>
                  </a:moveTo>
                  <a:cubicBezTo>
                    <a:pt x="8460" y="1"/>
                    <a:pt x="8247" y="37"/>
                    <a:pt x="8043" y="117"/>
                  </a:cubicBezTo>
                  <a:cubicBezTo>
                    <a:pt x="7187" y="440"/>
                    <a:pt x="6710" y="1361"/>
                    <a:pt x="6510" y="2261"/>
                  </a:cubicBezTo>
                  <a:cubicBezTo>
                    <a:pt x="5977" y="4694"/>
                    <a:pt x="6876" y="7182"/>
                    <a:pt x="7154" y="9660"/>
                  </a:cubicBezTo>
                  <a:cubicBezTo>
                    <a:pt x="7209" y="10248"/>
                    <a:pt x="7098" y="11037"/>
                    <a:pt x="6521" y="11126"/>
                  </a:cubicBezTo>
                  <a:cubicBezTo>
                    <a:pt x="6486" y="11132"/>
                    <a:pt x="6451" y="11135"/>
                    <a:pt x="6417" y="11135"/>
                  </a:cubicBezTo>
                  <a:cubicBezTo>
                    <a:pt x="6051" y="11135"/>
                    <a:pt x="5739" y="10825"/>
                    <a:pt x="5454" y="10582"/>
                  </a:cubicBezTo>
                  <a:cubicBezTo>
                    <a:pt x="4721" y="9954"/>
                    <a:pt x="3753" y="9602"/>
                    <a:pt x="2784" y="9602"/>
                  </a:cubicBezTo>
                  <a:cubicBezTo>
                    <a:pt x="2741" y="9602"/>
                    <a:pt x="2698" y="9603"/>
                    <a:pt x="2655" y="9604"/>
                  </a:cubicBezTo>
                  <a:cubicBezTo>
                    <a:pt x="2489" y="9604"/>
                    <a:pt x="2299" y="9626"/>
                    <a:pt x="2155" y="9727"/>
                  </a:cubicBezTo>
                  <a:cubicBezTo>
                    <a:pt x="1833" y="9949"/>
                    <a:pt x="1844" y="10426"/>
                    <a:pt x="1955" y="10804"/>
                  </a:cubicBezTo>
                  <a:cubicBezTo>
                    <a:pt x="2511" y="12548"/>
                    <a:pt x="4466" y="13603"/>
                    <a:pt x="4844" y="15392"/>
                  </a:cubicBezTo>
                  <a:cubicBezTo>
                    <a:pt x="4899" y="15625"/>
                    <a:pt x="4910" y="15903"/>
                    <a:pt x="4755" y="16092"/>
                  </a:cubicBezTo>
                  <a:cubicBezTo>
                    <a:pt x="4644" y="16225"/>
                    <a:pt x="4454" y="16281"/>
                    <a:pt x="4288" y="16314"/>
                  </a:cubicBezTo>
                  <a:cubicBezTo>
                    <a:pt x="4191" y="16329"/>
                    <a:pt x="4094" y="16335"/>
                    <a:pt x="3998" y="16335"/>
                  </a:cubicBezTo>
                  <a:cubicBezTo>
                    <a:pt x="3377" y="16335"/>
                    <a:pt x="2771" y="16057"/>
                    <a:pt x="2155" y="15903"/>
                  </a:cubicBezTo>
                  <a:cubicBezTo>
                    <a:pt x="1962" y="15858"/>
                    <a:pt x="1754" y="15832"/>
                    <a:pt x="1548" y="15832"/>
                  </a:cubicBezTo>
                  <a:cubicBezTo>
                    <a:pt x="997" y="15832"/>
                    <a:pt x="459" y="16015"/>
                    <a:pt x="233" y="16491"/>
                  </a:cubicBezTo>
                  <a:cubicBezTo>
                    <a:pt x="0" y="16992"/>
                    <a:pt x="222" y="17580"/>
                    <a:pt x="500" y="18047"/>
                  </a:cubicBezTo>
                  <a:cubicBezTo>
                    <a:pt x="1378" y="19491"/>
                    <a:pt x="2810" y="20524"/>
                    <a:pt x="4355" y="21213"/>
                  </a:cubicBezTo>
                  <a:cubicBezTo>
                    <a:pt x="5732" y="21813"/>
                    <a:pt x="7599" y="22535"/>
                    <a:pt x="9132" y="22546"/>
                  </a:cubicBezTo>
                  <a:cubicBezTo>
                    <a:pt x="9138" y="22546"/>
                    <a:pt x="9144" y="22546"/>
                    <a:pt x="9149" y="22546"/>
                  </a:cubicBezTo>
                  <a:cubicBezTo>
                    <a:pt x="10585" y="22546"/>
                    <a:pt x="11746" y="21265"/>
                    <a:pt x="12775" y="20413"/>
                  </a:cubicBezTo>
                  <a:cubicBezTo>
                    <a:pt x="13908" y="19480"/>
                    <a:pt x="15097" y="18258"/>
                    <a:pt x="14953" y="16803"/>
                  </a:cubicBezTo>
                  <a:cubicBezTo>
                    <a:pt x="14930" y="16580"/>
                    <a:pt x="14864" y="16358"/>
                    <a:pt x="14697" y="16225"/>
                  </a:cubicBezTo>
                  <a:cubicBezTo>
                    <a:pt x="14578" y="16136"/>
                    <a:pt x="14442" y="16110"/>
                    <a:pt x="14298" y="16110"/>
                  </a:cubicBezTo>
                  <a:cubicBezTo>
                    <a:pt x="14094" y="16110"/>
                    <a:pt x="13872" y="16162"/>
                    <a:pt x="13660" y="16162"/>
                  </a:cubicBezTo>
                  <a:cubicBezTo>
                    <a:pt x="13628" y="16162"/>
                    <a:pt x="13595" y="16161"/>
                    <a:pt x="13564" y="16158"/>
                  </a:cubicBezTo>
                  <a:cubicBezTo>
                    <a:pt x="12764" y="16069"/>
                    <a:pt x="12486" y="14958"/>
                    <a:pt x="12830" y="14225"/>
                  </a:cubicBezTo>
                  <a:cubicBezTo>
                    <a:pt x="13175" y="13492"/>
                    <a:pt x="13886" y="13026"/>
                    <a:pt x="14419" y="12415"/>
                  </a:cubicBezTo>
                  <a:cubicBezTo>
                    <a:pt x="14886" y="11882"/>
                    <a:pt x="15219" y="11248"/>
                    <a:pt x="15385" y="10559"/>
                  </a:cubicBezTo>
                  <a:cubicBezTo>
                    <a:pt x="15608" y="9671"/>
                    <a:pt x="15308" y="8449"/>
                    <a:pt x="14397" y="8349"/>
                  </a:cubicBezTo>
                  <a:cubicBezTo>
                    <a:pt x="14356" y="8344"/>
                    <a:pt x="14315" y="8342"/>
                    <a:pt x="14275" y="8342"/>
                  </a:cubicBezTo>
                  <a:cubicBezTo>
                    <a:pt x="13666" y="8342"/>
                    <a:pt x="13177" y="8877"/>
                    <a:pt x="12709" y="9304"/>
                  </a:cubicBezTo>
                  <a:cubicBezTo>
                    <a:pt x="12383" y="9601"/>
                    <a:pt x="11914" y="9857"/>
                    <a:pt x="11496" y="9857"/>
                  </a:cubicBezTo>
                  <a:cubicBezTo>
                    <a:pt x="11287" y="9857"/>
                    <a:pt x="11090" y="9793"/>
                    <a:pt x="10931" y="9638"/>
                  </a:cubicBezTo>
                  <a:cubicBezTo>
                    <a:pt x="10520" y="9238"/>
                    <a:pt x="10698" y="8560"/>
                    <a:pt x="10865" y="8004"/>
                  </a:cubicBezTo>
                  <a:cubicBezTo>
                    <a:pt x="11265" y="6661"/>
                    <a:pt x="11442" y="5249"/>
                    <a:pt x="11386" y="3839"/>
                  </a:cubicBezTo>
                  <a:cubicBezTo>
                    <a:pt x="11353" y="2861"/>
                    <a:pt x="11186" y="1850"/>
                    <a:pt x="10609" y="1050"/>
                  </a:cubicBezTo>
                  <a:cubicBezTo>
                    <a:pt x="10161" y="439"/>
                    <a:pt x="9412" y="1"/>
                    <a:pt x="8674" y="1"/>
                  </a:cubicBezTo>
                  <a:close/>
                </a:path>
              </a:pathLst>
            </a:custGeom>
            <a:solidFill>
              <a:srgbClr val="A2B9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15"/>
            <p:cNvSpPr/>
            <p:nvPr/>
          </p:nvSpPr>
          <p:spPr>
            <a:xfrm>
              <a:off x="464254" y="1791844"/>
              <a:ext cx="19781" cy="3000639"/>
            </a:xfrm>
            <a:custGeom>
              <a:rect b="b" l="l" r="r" t="t"/>
              <a:pathLst>
                <a:path extrusionOk="0" h="21996" w="145">
                  <a:moveTo>
                    <a:pt x="78" y="0"/>
                  </a:moveTo>
                  <a:cubicBezTo>
                    <a:pt x="33" y="0"/>
                    <a:pt x="0" y="33"/>
                    <a:pt x="0" y="67"/>
                  </a:cubicBezTo>
                  <a:lnTo>
                    <a:pt x="0" y="21929"/>
                  </a:lnTo>
                  <a:cubicBezTo>
                    <a:pt x="0" y="21974"/>
                    <a:pt x="33" y="21996"/>
                    <a:pt x="78" y="21996"/>
                  </a:cubicBezTo>
                  <a:cubicBezTo>
                    <a:pt x="111" y="21996"/>
                    <a:pt x="144" y="21974"/>
                    <a:pt x="144" y="21929"/>
                  </a:cubicBezTo>
                  <a:lnTo>
                    <a:pt x="144" y="67"/>
                  </a:lnTo>
                  <a:cubicBezTo>
                    <a:pt x="144" y="33"/>
                    <a:pt x="111" y="0"/>
                    <a:pt x="78" y="0"/>
                  </a:cubicBezTo>
                  <a:close/>
                </a:path>
              </a:pathLst>
            </a:custGeom>
            <a:solidFill>
              <a:srgbClr val="9A80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15"/>
            <p:cNvSpPr/>
            <p:nvPr/>
          </p:nvSpPr>
          <p:spPr>
            <a:xfrm>
              <a:off x="483898" y="2675978"/>
              <a:ext cx="800225" cy="817686"/>
            </a:xfrm>
            <a:custGeom>
              <a:rect b="b" l="l" r="r" t="t"/>
              <a:pathLst>
                <a:path extrusionOk="0" h="5994" w="5866">
                  <a:moveTo>
                    <a:pt x="5787" y="1"/>
                  </a:moveTo>
                  <a:cubicBezTo>
                    <a:pt x="5769" y="1"/>
                    <a:pt x="5749" y="6"/>
                    <a:pt x="5732" y="17"/>
                  </a:cubicBezTo>
                  <a:cubicBezTo>
                    <a:pt x="3799" y="1918"/>
                    <a:pt x="1878" y="3895"/>
                    <a:pt x="34" y="5883"/>
                  </a:cubicBezTo>
                  <a:cubicBezTo>
                    <a:pt x="0" y="5905"/>
                    <a:pt x="0" y="5950"/>
                    <a:pt x="34" y="5972"/>
                  </a:cubicBezTo>
                  <a:cubicBezTo>
                    <a:pt x="45" y="5994"/>
                    <a:pt x="67" y="5994"/>
                    <a:pt x="78" y="5994"/>
                  </a:cubicBezTo>
                  <a:cubicBezTo>
                    <a:pt x="101" y="5994"/>
                    <a:pt x="123" y="5983"/>
                    <a:pt x="133" y="5972"/>
                  </a:cubicBezTo>
                  <a:cubicBezTo>
                    <a:pt x="1978" y="3984"/>
                    <a:pt x="3900" y="2017"/>
                    <a:pt x="5833" y="118"/>
                  </a:cubicBezTo>
                  <a:cubicBezTo>
                    <a:pt x="5866" y="96"/>
                    <a:pt x="5866" y="51"/>
                    <a:pt x="5833" y="17"/>
                  </a:cubicBezTo>
                  <a:cubicBezTo>
                    <a:pt x="5822" y="6"/>
                    <a:pt x="5805" y="1"/>
                    <a:pt x="5787" y="1"/>
                  </a:cubicBezTo>
                  <a:close/>
                </a:path>
              </a:pathLst>
            </a:custGeom>
            <a:solidFill>
              <a:srgbClr val="9A80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15"/>
            <p:cNvSpPr/>
            <p:nvPr/>
          </p:nvSpPr>
          <p:spPr>
            <a:xfrm>
              <a:off x="483898" y="3706763"/>
              <a:ext cx="733517" cy="609923"/>
            </a:xfrm>
            <a:custGeom>
              <a:rect b="b" l="l" r="r" t="t"/>
              <a:pathLst>
                <a:path extrusionOk="0" h="4471" w="5377">
                  <a:moveTo>
                    <a:pt x="5295" y="0"/>
                  </a:moveTo>
                  <a:cubicBezTo>
                    <a:pt x="5279" y="0"/>
                    <a:pt x="5265" y="6"/>
                    <a:pt x="5255" y="15"/>
                  </a:cubicBezTo>
                  <a:cubicBezTo>
                    <a:pt x="3488" y="1405"/>
                    <a:pt x="1733" y="2871"/>
                    <a:pt x="34" y="4348"/>
                  </a:cubicBezTo>
                  <a:cubicBezTo>
                    <a:pt x="12" y="4370"/>
                    <a:pt x="0" y="4415"/>
                    <a:pt x="34" y="4448"/>
                  </a:cubicBezTo>
                  <a:cubicBezTo>
                    <a:pt x="45" y="4459"/>
                    <a:pt x="67" y="4471"/>
                    <a:pt x="78" y="4471"/>
                  </a:cubicBezTo>
                  <a:cubicBezTo>
                    <a:pt x="101" y="4471"/>
                    <a:pt x="111" y="4459"/>
                    <a:pt x="123" y="4448"/>
                  </a:cubicBezTo>
                  <a:cubicBezTo>
                    <a:pt x="1822" y="2970"/>
                    <a:pt x="3577" y="1516"/>
                    <a:pt x="5344" y="127"/>
                  </a:cubicBezTo>
                  <a:cubicBezTo>
                    <a:pt x="5366" y="94"/>
                    <a:pt x="5377" y="49"/>
                    <a:pt x="5355" y="27"/>
                  </a:cubicBezTo>
                  <a:cubicBezTo>
                    <a:pt x="5336" y="8"/>
                    <a:pt x="5315" y="0"/>
                    <a:pt x="5295" y="0"/>
                  </a:cubicBezTo>
                  <a:close/>
                </a:path>
              </a:pathLst>
            </a:custGeom>
            <a:solidFill>
              <a:srgbClr val="9A80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15"/>
            <p:cNvSpPr/>
            <p:nvPr/>
          </p:nvSpPr>
          <p:spPr>
            <a:xfrm>
              <a:off x="-257130" y="2906391"/>
              <a:ext cx="713873" cy="749614"/>
            </a:xfrm>
            <a:custGeom>
              <a:rect b="b" l="l" r="r" t="t"/>
              <a:pathLst>
                <a:path extrusionOk="0" h="5495" w="5233">
                  <a:moveTo>
                    <a:pt x="79" y="0"/>
                  </a:moveTo>
                  <a:cubicBezTo>
                    <a:pt x="61" y="0"/>
                    <a:pt x="44" y="6"/>
                    <a:pt x="33" y="17"/>
                  </a:cubicBezTo>
                  <a:cubicBezTo>
                    <a:pt x="11" y="39"/>
                    <a:pt x="0" y="84"/>
                    <a:pt x="33" y="117"/>
                  </a:cubicBezTo>
                  <a:cubicBezTo>
                    <a:pt x="1744" y="1861"/>
                    <a:pt x="3455" y="3672"/>
                    <a:pt x="5099" y="5472"/>
                  </a:cubicBezTo>
                  <a:cubicBezTo>
                    <a:pt x="5110" y="5483"/>
                    <a:pt x="5133" y="5494"/>
                    <a:pt x="5155" y="5494"/>
                  </a:cubicBezTo>
                  <a:cubicBezTo>
                    <a:pt x="5166" y="5494"/>
                    <a:pt x="5188" y="5483"/>
                    <a:pt x="5199" y="5472"/>
                  </a:cubicBezTo>
                  <a:cubicBezTo>
                    <a:pt x="5232" y="5450"/>
                    <a:pt x="5232" y="5405"/>
                    <a:pt x="5199" y="5371"/>
                  </a:cubicBezTo>
                  <a:cubicBezTo>
                    <a:pt x="3555" y="3572"/>
                    <a:pt x="1844" y="1772"/>
                    <a:pt x="134" y="17"/>
                  </a:cubicBezTo>
                  <a:cubicBezTo>
                    <a:pt x="117" y="6"/>
                    <a:pt x="97" y="0"/>
                    <a:pt x="79" y="0"/>
                  </a:cubicBezTo>
                  <a:close/>
                </a:path>
              </a:pathLst>
            </a:custGeom>
            <a:solidFill>
              <a:srgbClr val="9A80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15"/>
            <p:cNvSpPr/>
            <p:nvPr/>
          </p:nvSpPr>
          <p:spPr>
            <a:xfrm>
              <a:off x="59499" y="3115794"/>
              <a:ext cx="1647514" cy="1591856"/>
            </a:xfrm>
            <a:custGeom>
              <a:rect b="b" l="l" r="r" t="t"/>
              <a:pathLst>
                <a:path extrusionOk="0" h="11669" w="12077">
                  <a:moveTo>
                    <a:pt x="1726" y="0"/>
                  </a:moveTo>
                  <a:cubicBezTo>
                    <a:pt x="1600" y="0"/>
                    <a:pt x="1472" y="16"/>
                    <a:pt x="1345" y="49"/>
                  </a:cubicBezTo>
                  <a:cubicBezTo>
                    <a:pt x="623" y="227"/>
                    <a:pt x="123" y="970"/>
                    <a:pt x="67" y="1726"/>
                  </a:cubicBezTo>
                  <a:cubicBezTo>
                    <a:pt x="1" y="2471"/>
                    <a:pt x="312" y="3214"/>
                    <a:pt x="734" y="3836"/>
                  </a:cubicBezTo>
                  <a:cubicBezTo>
                    <a:pt x="1168" y="4459"/>
                    <a:pt x="1711" y="4981"/>
                    <a:pt x="2212" y="5547"/>
                  </a:cubicBezTo>
                  <a:cubicBezTo>
                    <a:pt x="2545" y="5925"/>
                    <a:pt x="2867" y="6447"/>
                    <a:pt x="2656" y="6892"/>
                  </a:cubicBezTo>
                  <a:cubicBezTo>
                    <a:pt x="2422" y="7369"/>
                    <a:pt x="1767" y="7436"/>
                    <a:pt x="1423" y="7836"/>
                  </a:cubicBezTo>
                  <a:cubicBezTo>
                    <a:pt x="1112" y="8203"/>
                    <a:pt x="1156" y="8791"/>
                    <a:pt x="1412" y="9202"/>
                  </a:cubicBezTo>
                  <a:cubicBezTo>
                    <a:pt x="1667" y="9613"/>
                    <a:pt x="2089" y="9891"/>
                    <a:pt x="2523" y="10136"/>
                  </a:cubicBezTo>
                  <a:cubicBezTo>
                    <a:pt x="3034" y="10435"/>
                    <a:pt x="3578" y="10702"/>
                    <a:pt x="4133" y="10924"/>
                  </a:cubicBezTo>
                  <a:cubicBezTo>
                    <a:pt x="4522" y="11091"/>
                    <a:pt x="5233" y="11180"/>
                    <a:pt x="5533" y="11469"/>
                  </a:cubicBezTo>
                  <a:cubicBezTo>
                    <a:pt x="5600" y="11535"/>
                    <a:pt x="5656" y="11602"/>
                    <a:pt x="5688" y="11669"/>
                  </a:cubicBezTo>
                  <a:cubicBezTo>
                    <a:pt x="7811" y="11657"/>
                    <a:pt x="9944" y="11657"/>
                    <a:pt x="12076" y="11646"/>
                  </a:cubicBezTo>
                  <a:cubicBezTo>
                    <a:pt x="12010" y="10602"/>
                    <a:pt x="11654" y="9569"/>
                    <a:pt x="11254" y="8502"/>
                  </a:cubicBezTo>
                  <a:cubicBezTo>
                    <a:pt x="11167" y="8263"/>
                    <a:pt x="11083" y="8176"/>
                    <a:pt x="10998" y="8176"/>
                  </a:cubicBezTo>
                  <a:cubicBezTo>
                    <a:pt x="10822" y="8176"/>
                    <a:pt x="10645" y="8545"/>
                    <a:pt x="10443" y="8702"/>
                  </a:cubicBezTo>
                  <a:cubicBezTo>
                    <a:pt x="10362" y="8761"/>
                    <a:pt x="10268" y="8787"/>
                    <a:pt x="10171" y="8787"/>
                  </a:cubicBezTo>
                  <a:cubicBezTo>
                    <a:pt x="9976" y="8787"/>
                    <a:pt x="9770" y="8681"/>
                    <a:pt x="9643" y="8524"/>
                  </a:cubicBezTo>
                  <a:cubicBezTo>
                    <a:pt x="9455" y="8280"/>
                    <a:pt x="9399" y="7969"/>
                    <a:pt x="9354" y="7669"/>
                  </a:cubicBezTo>
                  <a:cubicBezTo>
                    <a:pt x="9110" y="6314"/>
                    <a:pt x="8766" y="4970"/>
                    <a:pt x="8322" y="3659"/>
                  </a:cubicBezTo>
                  <a:cubicBezTo>
                    <a:pt x="8199" y="3303"/>
                    <a:pt x="8066" y="2937"/>
                    <a:pt x="7799" y="2659"/>
                  </a:cubicBezTo>
                  <a:cubicBezTo>
                    <a:pt x="7611" y="2471"/>
                    <a:pt x="7345" y="2344"/>
                    <a:pt x="7084" y="2344"/>
                  </a:cubicBezTo>
                  <a:cubicBezTo>
                    <a:pt x="6975" y="2344"/>
                    <a:pt x="6868" y="2366"/>
                    <a:pt x="6766" y="2415"/>
                  </a:cubicBezTo>
                  <a:cubicBezTo>
                    <a:pt x="6366" y="2604"/>
                    <a:pt x="6167" y="3192"/>
                    <a:pt x="5722" y="3214"/>
                  </a:cubicBezTo>
                  <a:cubicBezTo>
                    <a:pt x="5706" y="3216"/>
                    <a:pt x="5690" y="3217"/>
                    <a:pt x="5674" y="3217"/>
                  </a:cubicBezTo>
                  <a:cubicBezTo>
                    <a:pt x="5460" y="3217"/>
                    <a:pt x="5266" y="3081"/>
                    <a:pt x="5100" y="2926"/>
                  </a:cubicBezTo>
                  <a:cubicBezTo>
                    <a:pt x="4489" y="2370"/>
                    <a:pt x="4089" y="1604"/>
                    <a:pt x="3533" y="982"/>
                  </a:cubicBezTo>
                  <a:cubicBezTo>
                    <a:pt x="3075" y="447"/>
                    <a:pt x="2410" y="0"/>
                    <a:pt x="1726" y="0"/>
                  </a:cubicBezTo>
                  <a:close/>
                </a:path>
              </a:pathLst>
            </a:custGeom>
            <a:solidFill>
              <a:srgbClr val="536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15"/>
            <p:cNvSpPr/>
            <p:nvPr/>
          </p:nvSpPr>
          <p:spPr>
            <a:xfrm>
              <a:off x="383766" y="3299688"/>
              <a:ext cx="683725" cy="1335254"/>
            </a:xfrm>
            <a:custGeom>
              <a:rect b="b" l="l" r="r" t="t"/>
              <a:pathLst>
                <a:path extrusionOk="0" h="9788" w="5012">
                  <a:moveTo>
                    <a:pt x="112" y="0"/>
                  </a:moveTo>
                  <a:lnTo>
                    <a:pt x="1" y="45"/>
                  </a:lnTo>
                  <a:cubicBezTo>
                    <a:pt x="423" y="1056"/>
                    <a:pt x="1012" y="1989"/>
                    <a:pt x="1768" y="2789"/>
                  </a:cubicBezTo>
                  <a:cubicBezTo>
                    <a:pt x="2023" y="3055"/>
                    <a:pt x="2289" y="3311"/>
                    <a:pt x="2556" y="3555"/>
                  </a:cubicBezTo>
                  <a:cubicBezTo>
                    <a:pt x="3089" y="4066"/>
                    <a:pt x="3645" y="4588"/>
                    <a:pt x="4034" y="5211"/>
                  </a:cubicBezTo>
                  <a:cubicBezTo>
                    <a:pt x="4878" y="6588"/>
                    <a:pt x="4889" y="8365"/>
                    <a:pt x="4900" y="9787"/>
                  </a:cubicBezTo>
                  <a:lnTo>
                    <a:pt x="5011" y="9787"/>
                  </a:lnTo>
                  <a:cubicBezTo>
                    <a:pt x="5000" y="8343"/>
                    <a:pt x="5000" y="6554"/>
                    <a:pt x="4133" y="5155"/>
                  </a:cubicBezTo>
                  <a:cubicBezTo>
                    <a:pt x="3734" y="4510"/>
                    <a:pt x="3167" y="3989"/>
                    <a:pt x="2634" y="3478"/>
                  </a:cubicBezTo>
                  <a:cubicBezTo>
                    <a:pt x="2368" y="3233"/>
                    <a:pt x="2101" y="2977"/>
                    <a:pt x="1857" y="2711"/>
                  </a:cubicBezTo>
                  <a:cubicBezTo>
                    <a:pt x="1112" y="1911"/>
                    <a:pt x="524" y="1000"/>
                    <a:pt x="11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15"/>
            <p:cNvSpPr/>
            <p:nvPr/>
          </p:nvSpPr>
          <p:spPr>
            <a:xfrm>
              <a:off x="968731" y="3636098"/>
              <a:ext cx="113909" cy="766939"/>
            </a:xfrm>
            <a:custGeom>
              <a:rect b="b" l="l" r="r" t="t"/>
              <a:pathLst>
                <a:path extrusionOk="0" h="5622" w="835">
                  <a:moveTo>
                    <a:pt x="45" y="0"/>
                  </a:moveTo>
                  <a:lnTo>
                    <a:pt x="13" y="1056"/>
                  </a:lnTo>
                  <a:cubicBezTo>
                    <a:pt x="13" y="1289"/>
                    <a:pt x="1" y="1555"/>
                    <a:pt x="79" y="1800"/>
                  </a:cubicBezTo>
                  <a:cubicBezTo>
                    <a:pt x="124" y="1933"/>
                    <a:pt x="190" y="2066"/>
                    <a:pt x="268" y="2200"/>
                  </a:cubicBezTo>
                  <a:cubicBezTo>
                    <a:pt x="290" y="2256"/>
                    <a:pt x="324" y="2311"/>
                    <a:pt x="356" y="2367"/>
                  </a:cubicBezTo>
                  <a:cubicBezTo>
                    <a:pt x="756" y="3177"/>
                    <a:pt x="612" y="4944"/>
                    <a:pt x="556" y="5611"/>
                  </a:cubicBezTo>
                  <a:lnTo>
                    <a:pt x="668" y="5621"/>
                  </a:lnTo>
                  <a:cubicBezTo>
                    <a:pt x="768" y="4466"/>
                    <a:pt x="835" y="3056"/>
                    <a:pt x="457" y="2311"/>
                  </a:cubicBezTo>
                  <a:cubicBezTo>
                    <a:pt x="423" y="2256"/>
                    <a:pt x="390" y="2200"/>
                    <a:pt x="368" y="2145"/>
                  </a:cubicBezTo>
                  <a:cubicBezTo>
                    <a:pt x="290" y="2011"/>
                    <a:pt x="223" y="1889"/>
                    <a:pt x="190" y="1767"/>
                  </a:cubicBezTo>
                  <a:cubicBezTo>
                    <a:pt x="112" y="1533"/>
                    <a:pt x="124" y="1289"/>
                    <a:pt x="134" y="1056"/>
                  </a:cubicBezTo>
                  <a:lnTo>
                    <a:pt x="168" y="12"/>
                  </a:lnTo>
                  <a:lnTo>
                    <a:pt x="45" y="0"/>
                  </a:lnTo>
                  <a:close/>
                </a:path>
              </a:pathLst>
            </a:custGeom>
            <a:solidFill>
              <a:srgbClr val="3A81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15"/>
            <p:cNvSpPr/>
            <p:nvPr/>
          </p:nvSpPr>
          <p:spPr>
            <a:xfrm>
              <a:off x="235343" y="3460253"/>
              <a:ext cx="518387" cy="335178"/>
            </a:xfrm>
            <a:custGeom>
              <a:rect b="b" l="l" r="r" t="t"/>
              <a:pathLst>
                <a:path extrusionOk="0" h="2457" w="3800">
                  <a:moveTo>
                    <a:pt x="101" y="1"/>
                  </a:moveTo>
                  <a:lnTo>
                    <a:pt x="0" y="57"/>
                  </a:lnTo>
                  <a:cubicBezTo>
                    <a:pt x="456" y="790"/>
                    <a:pt x="1178" y="1356"/>
                    <a:pt x="1989" y="1623"/>
                  </a:cubicBezTo>
                  <a:lnTo>
                    <a:pt x="2044" y="1645"/>
                  </a:lnTo>
                  <a:cubicBezTo>
                    <a:pt x="2589" y="1822"/>
                    <a:pt x="3333" y="2067"/>
                    <a:pt x="3722" y="2456"/>
                  </a:cubicBezTo>
                  <a:lnTo>
                    <a:pt x="3800" y="2378"/>
                  </a:lnTo>
                  <a:cubicBezTo>
                    <a:pt x="3400" y="1967"/>
                    <a:pt x="2644" y="1711"/>
                    <a:pt x="2089" y="1534"/>
                  </a:cubicBezTo>
                  <a:lnTo>
                    <a:pt x="2034" y="1511"/>
                  </a:lnTo>
                  <a:cubicBezTo>
                    <a:pt x="1244" y="1256"/>
                    <a:pt x="534" y="701"/>
                    <a:pt x="10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15"/>
            <p:cNvSpPr/>
            <p:nvPr/>
          </p:nvSpPr>
          <p:spPr>
            <a:xfrm>
              <a:off x="465618" y="4296777"/>
              <a:ext cx="615516" cy="382105"/>
            </a:xfrm>
            <a:custGeom>
              <a:rect b="b" l="l" r="r" t="t"/>
              <a:pathLst>
                <a:path extrusionOk="0" h="2801" w="4512">
                  <a:moveTo>
                    <a:pt x="79" y="1"/>
                  </a:moveTo>
                  <a:lnTo>
                    <a:pt x="1" y="79"/>
                  </a:lnTo>
                  <a:cubicBezTo>
                    <a:pt x="334" y="412"/>
                    <a:pt x="712" y="778"/>
                    <a:pt x="1168" y="1000"/>
                  </a:cubicBezTo>
                  <a:cubicBezTo>
                    <a:pt x="1368" y="1089"/>
                    <a:pt x="1590" y="1156"/>
                    <a:pt x="1800" y="1223"/>
                  </a:cubicBezTo>
                  <a:cubicBezTo>
                    <a:pt x="1923" y="1256"/>
                    <a:pt x="2056" y="1289"/>
                    <a:pt x="2178" y="1334"/>
                  </a:cubicBezTo>
                  <a:cubicBezTo>
                    <a:pt x="2434" y="1423"/>
                    <a:pt x="2679" y="1545"/>
                    <a:pt x="2911" y="1667"/>
                  </a:cubicBezTo>
                  <a:lnTo>
                    <a:pt x="3622" y="2012"/>
                  </a:lnTo>
                  <a:cubicBezTo>
                    <a:pt x="3978" y="2178"/>
                    <a:pt x="4378" y="2422"/>
                    <a:pt x="4389" y="2800"/>
                  </a:cubicBezTo>
                  <a:lnTo>
                    <a:pt x="4511" y="2789"/>
                  </a:lnTo>
                  <a:cubicBezTo>
                    <a:pt x="4489" y="2356"/>
                    <a:pt x="4056" y="2089"/>
                    <a:pt x="3678" y="1911"/>
                  </a:cubicBezTo>
                  <a:lnTo>
                    <a:pt x="2967" y="1556"/>
                  </a:lnTo>
                  <a:cubicBezTo>
                    <a:pt x="2723" y="1445"/>
                    <a:pt x="2479" y="1323"/>
                    <a:pt x="2223" y="1223"/>
                  </a:cubicBezTo>
                  <a:cubicBezTo>
                    <a:pt x="2089" y="1178"/>
                    <a:pt x="1956" y="1145"/>
                    <a:pt x="1834" y="1112"/>
                  </a:cubicBezTo>
                  <a:cubicBezTo>
                    <a:pt x="1623" y="1045"/>
                    <a:pt x="1412" y="990"/>
                    <a:pt x="1223" y="889"/>
                  </a:cubicBezTo>
                  <a:cubicBezTo>
                    <a:pt x="778" y="689"/>
                    <a:pt x="423" y="334"/>
                    <a:pt x="7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15"/>
            <p:cNvSpPr/>
            <p:nvPr/>
          </p:nvSpPr>
          <p:spPr>
            <a:xfrm>
              <a:off x="617179" y="2692212"/>
              <a:ext cx="1365676" cy="1816945"/>
            </a:xfrm>
            <a:custGeom>
              <a:rect b="b" l="l" r="r" t="t"/>
              <a:pathLst>
                <a:path extrusionOk="0" h="13319" w="10011">
                  <a:moveTo>
                    <a:pt x="5024" y="1"/>
                  </a:moveTo>
                  <a:cubicBezTo>
                    <a:pt x="4884" y="1"/>
                    <a:pt x="4742" y="11"/>
                    <a:pt x="4600" y="32"/>
                  </a:cubicBezTo>
                  <a:cubicBezTo>
                    <a:pt x="3756" y="154"/>
                    <a:pt x="3012" y="643"/>
                    <a:pt x="2456" y="1298"/>
                  </a:cubicBezTo>
                  <a:cubicBezTo>
                    <a:pt x="2023" y="1720"/>
                    <a:pt x="1645" y="2243"/>
                    <a:pt x="1356" y="2787"/>
                  </a:cubicBezTo>
                  <a:cubicBezTo>
                    <a:pt x="301" y="4764"/>
                    <a:pt x="1" y="7586"/>
                    <a:pt x="623" y="9730"/>
                  </a:cubicBezTo>
                  <a:cubicBezTo>
                    <a:pt x="923" y="10763"/>
                    <a:pt x="1534" y="11585"/>
                    <a:pt x="2356" y="12263"/>
                  </a:cubicBezTo>
                  <a:cubicBezTo>
                    <a:pt x="3022" y="12818"/>
                    <a:pt x="4133" y="13296"/>
                    <a:pt x="5000" y="13318"/>
                  </a:cubicBezTo>
                  <a:cubicBezTo>
                    <a:pt x="5028" y="13318"/>
                    <a:pt x="5056" y="13319"/>
                    <a:pt x="5084" y="13319"/>
                  </a:cubicBezTo>
                  <a:cubicBezTo>
                    <a:pt x="6204" y="13319"/>
                    <a:pt x="7182" y="12884"/>
                    <a:pt x="7821" y="11940"/>
                  </a:cubicBezTo>
                  <a:cubicBezTo>
                    <a:pt x="7888" y="11896"/>
                    <a:pt x="7955" y="11841"/>
                    <a:pt x="8021" y="11774"/>
                  </a:cubicBezTo>
                  <a:cubicBezTo>
                    <a:pt x="8999" y="10896"/>
                    <a:pt x="9521" y="9597"/>
                    <a:pt x="9721" y="8297"/>
                  </a:cubicBezTo>
                  <a:cubicBezTo>
                    <a:pt x="10010" y="6475"/>
                    <a:pt x="9710" y="4564"/>
                    <a:pt x="8877" y="2909"/>
                  </a:cubicBezTo>
                  <a:cubicBezTo>
                    <a:pt x="8129" y="1394"/>
                    <a:pt x="6674" y="1"/>
                    <a:pt x="5024" y="1"/>
                  </a:cubicBezTo>
                  <a:close/>
                </a:path>
              </a:pathLst>
            </a:custGeom>
            <a:solidFill>
              <a:srgbClr val="2A56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15"/>
            <p:cNvSpPr/>
            <p:nvPr/>
          </p:nvSpPr>
          <p:spPr>
            <a:xfrm>
              <a:off x="1306777" y="2967779"/>
              <a:ext cx="19781" cy="1832223"/>
            </a:xfrm>
            <a:custGeom>
              <a:rect b="b" l="l" r="r" t="t"/>
              <a:pathLst>
                <a:path extrusionOk="0" h="13431" w="145">
                  <a:moveTo>
                    <a:pt x="67" y="1"/>
                  </a:moveTo>
                  <a:cubicBezTo>
                    <a:pt x="34" y="1"/>
                    <a:pt x="1" y="34"/>
                    <a:pt x="1" y="67"/>
                  </a:cubicBezTo>
                  <a:lnTo>
                    <a:pt x="1" y="13364"/>
                  </a:lnTo>
                  <a:cubicBezTo>
                    <a:pt x="1" y="13409"/>
                    <a:pt x="34" y="13431"/>
                    <a:pt x="67" y="13431"/>
                  </a:cubicBezTo>
                  <a:cubicBezTo>
                    <a:pt x="112" y="13431"/>
                    <a:pt x="145" y="13409"/>
                    <a:pt x="145" y="13364"/>
                  </a:cubicBezTo>
                  <a:lnTo>
                    <a:pt x="145" y="67"/>
                  </a:lnTo>
                  <a:cubicBezTo>
                    <a:pt x="145" y="34"/>
                    <a:pt x="112" y="1"/>
                    <a:pt x="67" y="1"/>
                  </a:cubicBezTo>
                  <a:close/>
                </a:path>
              </a:pathLst>
            </a:custGeom>
            <a:solidFill>
              <a:srgbClr val="9A80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15"/>
            <p:cNvSpPr/>
            <p:nvPr/>
          </p:nvSpPr>
          <p:spPr>
            <a:xfrm>
              <a:off x="1380989" y="3277861"/>
              <a:ext cx="457817" cy="526572"/>
            </a:xfrm>
            <a:custGeom>
              <a:rect b="b" l="l" r="r" t="t"/>
              <a:pathLst>
                <a:path extrusionOk="0" h="3860" w="3356">
                  <a:moveTo>
                    <a:pt x="3273" y="1"/>
                  </a:moveTo>
                  <a:cubicBezTo>
                    <a:pt x="3253" y="1"/>
                    <a:pt x="3234" y="9"/>
                    <a:pt x="3222" y="27"/>
                  </a:cubicBezTo>
                  <a:lnTo>
                    <a:pt x="23" y="3737"/>
                  </a:lnTo>
                  <a:cubicBezTo>
                    <a:pt x="1" y="3771"/>
                    <a:pt x="1" y="3815"/>
                    <a:pt x="34" y="3838"/>
                  </a:cubicBezTo>
                  <a:cubicBezTo>
                    <a:pt x="45" y="3848"/>
                    <a:pt x="57" y="3860"/>
                    <a:pt x="79" y="3860"/>
                  </a:cubicBezTo>
                  <a:cubicBezTo>
                    <a:pt x="89" y="3860"/>
                    <a:pt x="112" y="3848"/>
                    <a:pt x="123" y="3826"/>
                  </a:cubicBezTo>
                  <a:lnTo>
                    <a:pt x="3323" y="116"/>
                  </a:lnTo>
                  <a:cubicBezTo>
                    <a:pt x="3355" y="93"/>
                    <a:pt x="3345" y="49"/>
                    <a:pt x="3323" y="16"/>
                  </a:cubicBezTo>
                  <a:cubicBezTo>
                    <a:pt x="3307" y="6"/>
                    <a:pt x="3290" y="1"/>
                    <a:pt x="3273" y="1"/>
                  </a:cubicBezTo>
                  <a:close/>
                </a:path>
              </a:pathLst>
            </a:custGeom>
            <a:solidFill>
              <a:srgbClr val="9A80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15"/>
            <p:cNvSpPr/>
            <p:nvPr/>
          </p:nvSpPr>
          <p:spPr>
            <a:xfrm>
              <a:off x="1658328" y="3727908"/>
              <a:ext cx="206263" cy="234229"/>
            </a:xfrm>
            <a:custGeom>
              <a:rect b="b" l="l" r="r" t="t"/>
              <a:pathLst>
                <a:path extrusionOk="0" h="1717" w="1512">
                  <a:moveTo>
                    <a:pt x="1438" y="1"/>
                  </a:moveTo>
                  <a:cubicBezTo>
                    <a:pt x="1418" y="1"/>
                    <a:pt x="1397" y="9"/>
                    <a:pt x="1378" y="28"/>
                  </a:cubicBezTo>
                  <a:cubicBezTo>
                    <a:pt x="923" y="539"/>
                    <a:pt x="456" y="1072"/>
                    <a:pt x="23" y="1605"/>
                  </a:cubicBezTo>
                  <a:cubicBezTo>
                    <a:pt x="1" y="1638"/>
                    <a:pt x="1" y="1682"/>
                    <a:pt x="34" y="1705"/>
                  </a:cubicBezTo>
                  <a:cubicBezTo>
                    <a:pt x="45" y="1716"/>
                    <a:pt x="68" y="1716"/>
                    <a:pt x="78" y="1716"/>
                  </a:cubicBezTo>
                  <a:cubicBezTo>
                    <a:pt x="100" y="1716"/>
                    <a:pt x="123" y="1705"/>
                    <a:pt x="134" y="1694"/>
                  </a:cubicBezTo>
                  <a:cubicBezTo>
                    <a:pt x="567" y="1161"/>
                    <a:pt x="1023" y="627"/>
                    <a:pt x="1490" y="116"/>
                  </a:cubicBezTo>
                  <a:cubicBezTo>
                    <a:pt x="1512" y="83"/>
                    <a:pt x="1512" y="38"/>
                    <a:pt x="1478" y="16"/>
                  </a:cubicBezTo>
                  <a:cubicBezTo>
                    <a:pt x="1468" y="6"/>
                    <a:pt x="1454" y="1"/>
                    <a:pt x="1438" y="1"/>
                  </a:cubicBezTo>
                  <a:close/>
                </a:path>
              </a:pathLst>
            </a:custGeom>
            <a:solidFill>
              <a:srgbClr val="9A80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15"/>
            <p:cNvSpPr/>
            <p:nvPr/>
          </p:nvSpPr>
          <p:spPr>
            <a:xfrm>
              <a:off x="1320419" y="4087919"/>
              <a:ext cx="253191" cy="278701"/>
            </a:xfrm>
            <a:custGeom>
              <a:rect b="b" l="l" r="r" t="t"/>
              <a:pathLst>
                <a:path extrusionOk="0" h="2043" w="1856">
                  <a:moveTo>
                    <a:pt x="1781" y="0"/>
                  </a:moveTo>
                  <a:cubicBezTo>
                    <a:pt x="1762" y="0"/>
                    <a:pt x="1741" y="9"/>
                    <a:pt x="1723" y="21"/>
                  </a:cubicBezTo>
                  <a:cubicBezTo>
                    <a:pt x="1178" y="677"/>
                    <a:pt x="612" y="1310"/>
                    <a:pt x="34" y="1932"/>
                  </a:cubicBezTo>
                  <a:cubicBezTo>
                    <a:pt x="0" y="1954"/>
                    <a:pt x="0" y="1998"/>
                    <a:pt x="34" y="2032"/>
                  </a:cubicBezTo>
                  <a:cubicBezTo>
                    <a:pt x="45" y="2043"/>
                    <a:pt x="67" y="2043"/>
                    <a:pt x="78" y="2043"/>
                  </a:cubicBezTo>
                  <a:cubicBezTo>
                    <a:pt x="101" y="2043"/>
                    <a:pt x="123" y="2043"/>
                    <a:pt x="134" y="2020"/>
                  </a:cubicBezTo>
                  <a:cubicBezTo>
                    <a:pt x="711" y="1410"/>
                    <a:pt x="1289" y="766"/>
                    <a:pt x="1834" y="121"/>
                  </a:cubicBezTo>
                  <a:cubicBezTo>
                    <a:pt x="1856" y="88"/>
                    <a:pt x="1856" y="43"/>
                    <a:pt x="1822" y="21"/>
                  </a:cubicBezTo>
                  <a:cubicBezTo>
                    <a:pt x="1812" y="6"/>
                    <a:pt x="1797" y="0"/>
                    <a:pt x="1781" y="0"/>
                  </a:cubicBezTo>
                  <a:close/>
                </a:path>
              </a:pathLst>
            </a:custGeom>
            <a:solidFill>
              <a:srgbClr val="9A80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15"/>
            <p:cNvSpPr/>
            <p:nvPr/>
          </p:nvSpPr>
          <p:spPr>
            <a:xfrm>
              <a:off x="1000653" y="3140486"/>
              <a:ext cx="321400" cy="433671"/>
            </a:xfrm>
            <a:custGeom>
              <a:rect b="b" l="l" r="r" t="t"/>
              <a:pathLst>
                <a:path extrusionOk="0" h="3179" w="2356">
                  <a:moveTo>
                    <a:pt x="80" y="0"/>
                  </a:moveTo>
                  <a:cubicBezTo>
                    <a:pt x="68" y="0"/>
                    <a:pt x="57" y="4"/>
                    <a:pt x="45" y="12"/>
                  </a:cubicBezTo>
                  <a:cubicBezTo>
                    <a:pt x="11" y="34"/>
                    <a:pt x="1" y="78"/>
                    <a:pt x="23" y="112"/>
                  </a:cubicBezTo>
                  <a:cubicBezTo>
                    <a:pt x="722" y="1134"/>
                    <a:pt x="1467" y="2167"/>
                    <a:pt x="2222" y="3156"/>
                  </a:cubicBezTo>
                  <a:cubicBezTo>
                    <a:pt x="2233" y="3167"/>
                    <a:pt x="2255" y="3178"/>
                    <a:pt x="2278" y="3178"/>
                  </a:cubicBezTo>
                  <a:cubicBezTo>
                    <a:pt x="2289" y="3178"/>
                    <a:pt x="2311" y="3178"/>
                    <a:pt x="2322" y="3167"/>
                  </a:cubicBezTo>
                  <a:cubicBezTo>
                    <a:pt x="2356" y="3144"/>
                    <a:pt x="2356" y="3100"/>
                    <a:pt x="2334" y="3067"/>
                  </a:cubicBezTo>
                  <a:cubicBezTo>
                    <a:pt x="1578" y="2078"/>
                    <a:pt x="845" y="1056"/>
                    <a:pt x="134" y="34"/>
                  </a:cubicBezTo>
                  <a:cubicBezTo>
                    <a:pt x="120" y="13"/>
                    <a:pt x="100" y="0"/>
                    <a:pt x="80" y="0"/>
                  </a:cubicBezTo>
                  <a:close/>
                </a:path>
              </a:pathLst>
            </a:custGeom>
            <a:solidFill>
              <a:srgbClr val="9A80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15"/>
            <p:cNvSpPr/>
            <p:nvPr/>
          </p:nvSpPr>
          <p:spPr>
            <a:xfrm>
              <a:off x="1006791" y="3838408"/>
              <a:ext cx="304620" cy="323719"/>
            </a:xfrm>
            <a:custGeom>
              <a:rect b="b" l="l" r="r" t="t"/>
              <a:pathLst>
                <a:path extrusionOk="0" h="2373" w="2233">
                  <a:moveTo>
                    <a:pt x="76" y="1"/>
                  </a:moveTo>
                  <a:cubicBezTo>
                    <a:pt x="58" y="1"/>
                    <a:pt x="39" y="6"/>
                    <a:pt x="22" y="17"/>
                  </a:cubicBezTo>
                  <a:cubicBezTo>
                    <a:pt x="0" y="40"/>
                    <a:pt x="0" y="84"/>
                    <a:pt x="22" y="117"/>
                  </a:cubicBezTo>
                  <a:cubicBezTo>
                    <a:pt x="722" y="850"/>
                    <a:pt x="1422" y="1595"/>
                    <a:pt x="2099" y="2350"/>
                  </a:cubicBezTo>
                  <a:cubicBezTo>
                    <a:pt x="2111" y="2372"/>
                    <a:pt x="2133" y="2372"/>
                    <a:pt x="2155" y="2372"/>
                  </a:cubicBezTo>
                  <a:cubicBezTo>
                    <a:pt x="2166" y="2372"/>
                    <a:pt x="2188" y="2372"/>
                    <a:pt x="2200" y="2361"/>
                  </a:cubicBezTo>
                  <a:cubicBezTo>
                    <a:pt x="2233" y="2328"/>
                    <a:pt x="2233" y="2284"/>
                    <a:pt x="2200" y="2261"/>
                  </a:cubicBezTo>
                  <a:cubicBezTo>
                    <a:pt x="1522" y="1506"/>
                    <a:pt x="833" y="751"/>
                    <a:pt x="122" y="17"/>
                  </a:cubicBezTo>
                  <a:cubicBezTo>
                    <a:pt x="111" y="6"/>
                    <a:pt x="94" y="1"/>
                    <a:pt x="76" y="1"/>
                  </a:cubicBezTo>
                  <a:close/>
                </a:path>
              </a:pathLst>
            </a:custGeom>
            <a:solidFill>
              <a:srgbClr val="9A80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TITLE_AND_TWO_COLUMNS_1">
    <p:spTree>
      <p:nvGrpSpPr>
        <p:cNvPr id="369" name="Shape 369"/>
        <p:cNvGrpSpPr/>
        <p:nvPr/>
      </p:nvGrpSpPr>
      <p:grpSpPr>
        <a:xfrm>
          <a:off x="0" y="0"/>
          <a:ext cx="0" cy="0"/>
          <a:chOff x="0" y="0"/>
          <a:chExt cx="0" cy="0"/>
        </a:xfrm>
      </p:grpSpPr>
      <p:sp>
        <p:nvSpPr>
          <p:cNvPr id="370" name="Google Shape;370;p1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solidFill>
                  <a:schemeClr val="l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71" name="Google Shape;371;p16"/>
          <p:cNvSpPr txBox="1"/>
          <p:nvPr>
            <p:ph idx="1" type="subTitle"/>
          </p:nvPr>
        </p:nvSpPr>
        <p:spPr>
          <a:xfrm>
            <a:off x="720000" y="3821550"/>
            <a:ext cx="2510700" cy="755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372" name="Google Shape;372;p16"/>
          <p:cNvSpPr txBox="1"/>
          <p:nvPr>
            <p:ph idx="2" type="subTitle"/>
          </p:nvPr>
        </p:nvSpPr>
        <p:spPr>
          <a:xfrm>
            <a:off x="3316650" y="3821550"/>
            <a:ext cx="2510700" cy="755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373" name="Google Shape;373;p16"/>
          <p:cNvSpPr txBox="1"/>
          <p:nvPr>
            <p:ph idx="3" type="subTitle"/>
          </p:nvPr>
        </p:nvSpPr>
        <p:spPr>
          <a:xfrm>
            <a:off x="909500" y="3288625"/>
            <a:ext cx="2131800" cy="329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Font typeface="Freckle Face"/>
              <a:buNone/>
              <a:defRPr sz="2500">
                <a:solidFill>
                  <a:schemeClr val="lt1"/>
                </a:solidFill>
                <a:latin typeface="Freckle Face"/>
                <a:ea typeface="Freckle Face"/>
                <a:cs typeface="Freckle Face"/>
                <a:sym typeface="Freckle Face"/>
              </a:defRPr>
            </a:lvl1pPr>
            <a:lvl2pPr lvl="1" rtl="0">
              <a:spcBef>
                <a:spcPts val="0"/>
              </a:spcBef>
              <a:spcAft>
                <a:spcPts val="0"/>
              </a:spcAft>
              <a:buSzPts val="2500"/>
              <a:buFont typeface="Freckle Face"/>
              <a:buNone/>
              <a:defRPr sz="2500">
                <a:latin typeface="Freckle Face"/>
                <a:ea typeface="Freckle Face"/>
                <a:cs typeface="Freckle Face"/>
                <a:sym typeface="Freckle Face"/>
              </a:defRPr>
            </a:lvl2pPr>
            <a:lvl3pPr lvl="2" rtl="0">
              <a:spcBef>
                <a:spcPts val="0"/>
              </a:spcBef>
              <a:spcAft>
                <a:spcPts val="0"/>
              </a:spcAft>
              <a:buSzPts val="2500"/>
              <a:buFont typeface="Freckle Face"/>
              <a:buNone/>
              <a:defRPr sz="2500">
                <a:latin typeface="Freckle Face"/>
                <a:ea typeface="Freckle Face"/>
                <a:cs typeface="Freckle Face"/>
                <a:sym typeface="Freckle Face"/>
              </a:defRPr>
            </a:lvl3pPr>
            <a:lvl4pPr lvl="3" rtl="0">
              <a:spcBef>
                <a:spcPts val="0"/>
              </a:spcBef>
              <a:spcAft>
                <a:spcPts val="0"/>
              </a:spcAft>
              <a:buSzPts val="2500"/>
              <a:buFont typeface="Freckle Face"/>
              <a:buNone/>
              <a:defRPr sz="2500">
                <a:latin typeface="Freckle Face"/>
                <a:ea typeface="Freckle Face"/>
                <a:cs typeface="Freckle Face"/>
                <a:sym typeface="Freckle Face"/>
              </a:defRPr>
            </a:lvl4pPr>
            <a:lvl5pPr lvl="4" rtl="0">
              <a:spcBef>
                <a:spcPts val="0"/>
              </a:spcBef>
              <a:spcAft>
                <a:spcPts val="0"/>
              </a:spcAft>
              <a:buSzPts val="2500"/>
              <a:buFont typeface="Freckle Face"/>
              <a:buNone/>
              <a:defRPr sz="2500">
                <a:latin typeface="Freckle Face"/>
                <a:ea typeface="Freckle Face"/>
                <a:cs typeface="Freckle Face"/>
                <a:sym typeface="Freckle Face"/>
              </a:defRPr>
            </a:lvl5pPr>
            <a:lvl6pPr lvl="5" rtl="0">
              <a:spcBef>
                <a:spcPts val="0"/>
              </a:spcBef>
              <a:spcAft>
                <a:spcPts val="0"/>
              </a:spcAft>
              <a:buSzPts val="2500"/>
              <a:buFont typeface="Freckle Face"/>
              <a:buNone/>
              <a:defRPr sz="2500">
                <a:latin typeface="Freckle Face"/>
                <a:ea typeface="Freckle Face"/>
                <a:cs typeface="Freckle Face"/>
                <a:sym typeface="Freckle Face"/>
              </a:defRPr>
            </a:lvl6pPr>
            <a:lvl7pPr lvl="6" rtl="0">
              <a:spcBef>
                <a:spcPts val="0"/>
              </a:spcBef>
              <a:spcAft>
                <a:spcPts val="0"/>
              </a:spcAft>
              <a:buSzPts val="2500"/>
              <a:buFont typeface="Freckle Face"/>
              <a:buNone/>
              <a:defRPr sz="2500">
                <a:latin typeface="Freckle Face"/>
                <a:ea typeface="Freckle Face"/>
                <a:cs typeface="Freckle Face"/>
                <a:sym typeface="Freckle Face"/>
              </a:defRPr>
            </a:lvl7pPr>
            <a:lvl8pPr lvl="7" rtl="0">
              <a:spcBef>
                <a:spcPts val="0"/>
              </a:spcBef>
              <a:spcAft>
                <a:spcPts val="0"/>
              </a:spcAft>
              <a:buSzPts val="2500"/>
              <a:buFont typeface="Freckle Face"/>
              <a:buNone/>
              <a:defRPr sz="2500">
                <a:latin typeface="Freckle Face"/>
                <a:ea typeface="Freckle Face"/>
                <a:cs typeface="Freckle Face"/>
                <a:sym typeface="Freckle Face"/>
              </a:defRPr>
            </a:lvl8pPr>
            <a:lvl9pPr lvl="8" rtl="0">
              <a:spcBef>
                <a:spcPts val="0"/>
              </a:spcBef>
              <a:spcAft>
                <a:spcPts val="0"/>
              </a:spcAft>
              <a:buSzPts val="2500"/>
              <a:buFont typeface="Freckle Face"/>
              <a:buNone/>
              <a:defRPr sz="2500">
                <a:latin typeface="Freckle Face"/>
                <a:ea typeface="Freckle Face"/>
                <a:cs typeface="Freckle Face"/>
                <a:sym typeface="Freckle Face"/>
              </a:defRPr>
            </a:lvl9pPr>
          </a:lstStyle>
          <a:p/>
        </p:txBody>
      </p:sp>
      <p:sp>
        <p:nvSpPr>
          <p:cNvPr id="374" name="Google Shape;374;p16"/>
          <p:cNvSpPr txBox="1"/>
          <p:nvPr>
            <p:ph idx="4" type="subTitle"/>
          </p:nvPr>
        </p:nvSpPr>
        <p:spPr>
          <a:xfrm>
            <a:off x="3506100" y="3288625"/>
            <a:ext cx="2131800" cy="329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Font typeface="Freckle Face"/>
              <a:buNone/>
              <a:defRPr sz="2500">
                <a:solidFill>
                  <a:schemeClr val="lt1"/>
                </a:solidFill>
                <a:latin typeface="Freckle Face"/>
                <a:ea typeface="Freckle Face"/>
                <a:cs typeface="Freckle Face"/>
                <a:sym typeface="Freckle Face"/>
              </a:defRPr>
            </a:lvl1pPr>
            <a:lvl2pPr lvl="1" rtl="0">
              <a:spcBef>
                <a:spcPts val="0"/>
              </a:spcBef>
              <a:spcAft>
                <a:spcPts val="0"/>
              </a:spcAft>
              <a:buSzPts val="2500"/>
              <a:buFont typeface="Freckle Face"/>
              <a:buNone/>
              <a:defRPr sz="2500">
                <a:latin typeface="Freckle Face"/>
                <a:ea typeface="Freckle Face"/>
                <a:cs typeface="Freckle Face"/>
                <a:sym typeface="Freckle Face"/>
              </a:defRPr>
            </a:lvl2pPr>
            <a:lvl3pPr lvl="2" rtl="0">
              <a:spcBef>
                <a:spcPts val="0"/>
              </a:spcBef>
              <a:spcAft>
                <a:spcPts val="0"/>
              </a:spcAft>
              <a:buSzPts val="2500"/>
              <a:buFont typeface="Freckle Face"/>
              <a:buNone/>
              <a:defRPr sz="2500">
                <a:latin typeface="Freckle Face"/>
                <a:ea typeface="Freckle Face"/>
                <a:cs typeface="Freckle Face"/>
                <a:sym typeface="Freckle Face"/>
              </a:defRPr>
            </a:lvl3pPr>
            <a:lvl4pPr lvl="3" rtl="0">
              <a:spcBef>
                <a:spcPts val="0"/>
              </a:spcBef>
              <a:spcAft>
                <a:spcPts val="0"/>
              </a:spcAft>
              <a:buSzPts val="2500"/>
              <a:buFont typeface="Freckle Face"/>
              <a:buNone/>
              <a:defRPr sz="2500">
                <a:latin typeface="Freckle Face"/>
                <a:ea typeface="Freckle Face"/>
                <a:cs typeface="Freckle Face"/>
                <a:sym typeface="Freckle Face"/>
              </a:defRPr>
            </a:lvl4pPr>
            <a:lvl5pPr lvl="4" rtl="0">
              <a:spcBef>
                <a:spcPts val="0"/>
              </a:spcBef>
              <a:spcAft>
                <a:spcPts val="0"/>
              </a:spcAft>
              <a:buSzPts val="2500"/>
              <a:buFont typeface="Freckle Face"/>
              <a:buNone/>
              <a:defRPr sz="2500">
                <a:latin typeface="Freckle Face"/>
                <a:ea typeface="Freckle Face"/>
                <a:cs typeface="Freckle Face"/>
                <a:sym typeface="Freckle Face"/>
              </a:defRPr>
            </a:lvl5pPr>
            <a:lvl6pPr lvl="5" rtl="0">
              <a:spcBef>
                <a:spcPts val="0"/>
              </a:spcBef>
              <a:spcAft>
                <a:spcPts val="0"/>
              </a:spcAft>
              <a:buSzPts val="2500"/>
              <a:buFont typeface="Freckle Face"/>
              <a:buNone/>
              <a:defRPr sz="2500">
                <a:latin typeface="Freckle Face"/>
                <a:ea typeface="Freckle Face"/>
                <a:cs typeface="Freckle Face"/>
                <a:sym typeface="Freckle Face"/>
              </a:defRPr>
            </a:lvl6pPr>
            <a:lvl7pPr lvl="6" rtl="0">
              <a:spcBef>
                <a:spcPts val="0"/>
              </a:spcBef>
              <a:spcAft>
                <a:spcPts val="0"/>
              </a:spcAft>
              <a:buSzPts val="2500"/>
              <a:buFont typeface="Freckle Face"/>
              <a:buNone/>
              <a:defRPr sz="2500">
                <a:latin typeface="Freckle Face"/>
                <a:ea typeface="Freckle Face"/>
                <a:cs typeface="Freckle Face"/>
                <a:sym typeface="Freckle Face"/>
              </a:defRPr>
            </a:lvl7pPr>
            <a:lvl8pPr lvl="7" rtl="0">
              <a:spcBef>
                <a:spcPts val="0"/>
              </a:spcBef>
              <a:spcAft>
                <a:spcPts val="0"/>
              </a:spcAft>
              <a:buSzPts val="2500"/>
              <a:buFont typeface="Freckle Face"/>
              <a:buNone/>
              <a:defRPr sz="2500">
                <a:latin typeface="Freckle Face"/>
                <a:ea typeface="Freckle Face"/>
                <a:cs typeface="Freckle Face"/>
                <a:sym typeface="Freckle Face"/>
              </a:defRPr>
            </a:lvl8pPr>
            <a:lvl9pPr lvl="8" rtl="0">
              <a:spcBef>
                <a:spcPts val="0"/>
              </a:spcBef>
              <a:spcAft>
                <a:spcPts val="0"/>
              </a:spcAft>
              <a:buSzPts val="2500"/>
              <a:buFont typeface="Freckle Face"/>
              <a:buNone/>
              <a:defRPr sz="2500">
                <a:latin typeface="Freckle Face"/>
                <a:ea typeface="Freckle Face"/>
                <a:cs typeface="Freckle Face"/>
                <a:sym typeface="Freckle Face"/>
              </a:defRPr>
            </a:lvl9pPr>
          </a:lstStyle>
          <a:p/>
        </p:txBody>
      </p:sp>
      <p:sp>
        <p:nvSpPr>
          <p:cNvPr id="375" name="Google Shape;375;p16"/>
          <p:cNvSpPr txBox="1"/>
          <p:nvPr>
            <p:ph idx="5" type="subTitle"/>
          </p:nvPr>
        </p:nvSpPr>
        <p:spPr>
          <a:xfrm>
            <a:off x="5913300" y="3821550"/>
            <a:ext cx="2510700" cy="755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376" name="Google Shape;376;p16"/>
          <p:cNvSpPr txBox="1"/>
          <p:nvPr>
            <p:ph idx="6" type="subTitle"/>
          </p:nvPr>
        </p:nvSpPr>
        <p:spPr>
          <a:xfrm>
            <a:off x="6102750" y="3288625"/>
            <a:ext cx="2131800" cy="329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Font typeface="Freckle Face"/>
              <a:buNone/>
              <a:defRPr sz="2500">
                <a:solidFill>
                  <a:schemeClr val="lt1"/>
                </a:solidFill>
                <a:latin typeface="Freckle Face"/>
                <a:ea typeface="Freckle Face"/>
                <a:cs typeface="Freckle Face"/>
                <a:sym typeface="Freckle Face"/>
              </a:defRPr>
            </a:lvl1pPr>
            <a:lvl2pPr lvl="1" rtl="0">
              <a:spcBef>
                <a:spcPts val="0"/>
              </a:spcBef>
              <a:spcAft>
                <a:spcPts val="0"/>
              </a:spcAft>
              <a:buSzPts val="2500"/>
              <a:buFont typeface="Freckle Face"/>
              <a:buNone/>
              <a:defRPr sz="2500">
                <a:latin typeface="Freckle Face"/>
                <a:ea typeface="Freckle Face"/>
                <a:cs typeface="Freckle Face"/>
                <a:sym typeface="Freckle Face"/>
              </a:defRPr>
            </a:lvl2pPr>
            <a:lvl3pPr lvl="2" rtl="0">
              <a:spcBef>
                <a:spcPts val="0"/>
              </a:spcBef>
              <a:spcAft>
                <a:spcPts val="0"/>
              </a:spcAft>
              <a:buSzPts val="2500"/>
              <a:buFont typeface="Freckle Face"/>
              <a:buNone/>
              <a:defRPr sz="2500">
                <a:latin typeface="Freckle Face"/>
                <a:ea typeface="Freckle Face"/>
                <a:cs typeface="Freckle Face"/>
                <a:sym typeface="Freckle Face"/>
              </a:defRPr>
            </a:lvl3pPr>
            <a:lvl4pPr lvl="3" rtl="0">
              <a:spcBef>
                <a:spcPts val="0"/>
              </a:spcBef>
              <a:spcAft>
                <a:spcPts val="0"/>
              </a:spcAft>
              <a:buSzPts val="2500"/>
              <a:buFont typeface="Freckle Face"/>
              <a:buNone/>
              <a:defRPr sz="2500">
                <a:latin typeface="Freckle Face"/>
                <a:ea typeface="Freckle Face"/>
                <a:cs typeface="Freckle Face"/>
                <a:sym typeface="Freckle Face"/>
              </a:defRPr>
            </a:lvl4pPr>
            <a:lvl5pPr lvl="4" rtl="0">
              <a:spcBef>
                <a:spcPts val="0"/>
              </a:spcBef>
              <a:spcAft>
                <a:spcPts val="0"/>
              </a:spcAft>
              <a:buSzPts val="2500"/>
              <a:buFont typeface="Freckle Face"/>
              <a:buNone/>
              <a:defRPr sz="2500">
                <a:latin typeface="Freckle Face"/>
                <a:ea typeface="Freckle Face"/>
                <a:cs typeface="Freckle Face"/>
                <a:sym typeface="Freckle Face"/>
              </a:defRPr>
            </a:lvl5pPr>
            <a:lvl6pPr lvl="5" rtl="0">
              <a:spcBef>
                <a:spcPts val="0"/>
              </a:spcBef>
              <a:spcAft>
                <a:spcPts val="0"/>
              </a:spcAft>
              <a:buSzPts val="2500"/>
              <a:buFont typeface="Freckle Face"/>
              <a:buNone/>
              <a:defRPr sz="2500">
                <a:latin typeface="Freckle Face"/>
                <a:ea typeface="Freckle Face"/>
                <a:cs typeface="Freckle Face"/>
                <a:sym typeface="Freckle Face"/>
              </a:defRPr>
            </a:lvl6pPr>
            <a:lvl7pPr lvl="6" rtl="0">
              <a:spcBef>
                <a:spcPts val="0"/>
              </a:spcBef>
              <a:spcAft>
                <a:spcPts val="0"/>
              </a:spcAft>
              <a:buSzPts val="2500"/>
              <a:buFont typeface="Freckle Face"/>
              <a:buNone/>
              <a:defRPr sz="2500">
                <a:latin typeface="Freckle Face"/>
                <a:ea typeface="Freckle Face"/>
                <a:cs typeface="Freckle Face"/>
                <a:sym typeface="Freckle Face"/>
              </a:defRPr>
            </a:lvl7pPr>
            <a:lvl8pPr lvl="7" rtl="0">
              <a:spcBef>
                <a:spcPts val="0"/>
              </a:spcBef>
              <a:spcAft>
                <a:spcPts val="0"/>
              </a:spcAft>
              <a:buSzPts val="2500"/>
              <a:buFont typeface="Freckle Face"/>
              <a:buNone/>
              <a:defRPr sz="2500">
                <a:latin typeface="Freckle Face"/>
                <a:ea typeface="Freckle Face"/>
                <a:cs typeface="Freckle Face"/>
                <a:sym typeface="Freckle Face"/>
              </a:defRPr>
            </a:lvl8pPr>
            <a:lvl9pPr lvl="8" rtl="0">
              <a:spcBef>
                <a:spcPts val="0"/>
              </a:spcBef>
              <a:spcAft>
                <a:spcPts val="0"/>
              </a:spcAft>
              <a:buSzPts val="2500"/>
              <a:buFont typeface="Freckle Face"/>
              <a:buNone/>
              <a:defRPr sz="2500">
                <a:latin typeface="Freckle Face"/>
                <a:ea typeface="Freckle Face"/>
                <a:cs typeface="Freckle Face"/>
                <a:sym typeface="Freckle Face"/>
              </a:defRPr>
            </a:lvl9pPr>
          </a:lstStyle>
          <a:p/>
        </p:txBody>
      </p:sp>
      <p:grpSp>
        <p:nvGrpSpPr>
          <p:cNvPr id="377" name="Google Shape;377;p16"/>
          <p:cNvGrpSpPr/>
          <p:nvPr/>
        </p:nvGrpSpPr>
        <p:grpSpPr>
          <a:xfrm flipH="1">
            <a:off x="-145733" y="39252"/>
            <a:ext cx="9244604" cy="1474013"/>
            <a:chOff x="-145733" y="39252"/>
            <a:chExt cx="9244604" cy="1474013"/>
          </a:xfrm>
        </p:grpSpPr>
        <p:sp>
          <p:nvSpPr>
            <p:cNvPr id="378" name="Google Shape;378;p16"/>
            <p:cNvSpPr/>
            <p:nvPr/>
          </p:nvSpPr>
          <p:spPr>
            <a:xfrm flipH="1">
              <a:off x="7317033" y="808837"/>
              <a:ext cx="1781838" cy="704428"/>
            </a:xfrm>
            <a:custGeom>
              <a:rect b="b" l="l" r="r" t="t"/>
              <a:pathLst>
                <a:path extrusionOk="0" h="5139" w="12999">
                  <a:moveTo>
                    <a:pt x="3629" y="1"/>
                  </a:moveTo>
                  <a:cubicBezTo>
                    <a:pt x="3301" y="1"/>
                    <a:pt x="2966" y="139"/>
                    <a:pt x="2723" y="360"/>
                  </a:cubicBezTo>
                  <a:cubicBezTo>
                    <a:pt x="2356" y="704"/>
                    <a:pt x="2167" y="1204"/>
                    <a:pt x="2101" y="1703"/>
                  </a:cubicBezTo>
                  <a:cubicBezTo>
                    <a:pt x="1901" y="1360"/>
                    <a:pt x="1523" y="1137"/>
                    <a:pt x="1134" y="1137"/>
                  </a:cubicBezTo>
                  <a:cubicBezTo>
                    <a:pt x="745" y="1137"/>
                    <a:pt x="356" y="1370"/>
                    <a:pt x="179" y="1703"/>
                  </a:cubicBezTo>
                  <a:cubicBezTo>
                    <a:pt x="12" y="2004"/>
                    <a:pt x="1" y="2359"/>
                    <a:pt x="35" y="2693"/>
                  </a:cubicBezTo>
                  <a:cubicBezTo>
                    <a:pt x="101" y="3448"/>
                    <a:pt x="445" y="4270"/>
                    <a:pt x="1001" y="4814"/>
                  </a:cubicBezTo>
                  <a:cubicBezTo>
                    <a:pt x="1101" y="4914"/>
                    <a:pt x="1223" y="4981"/>
                    <a:pt x="1368" y="5025"/>
                  </a:cubicBezTo>
                  <a:cubicBezTo>
                    <a:pt x="1575" y="5093"/>
                    <a:pt x="1813" y="5113"/>
                    <a:pt x="2057" y="5113"/>
                  </a:cubicBezTo>
                  <a:cubicBezTo>
                    <a:pt x="2413" y="5113"/>
                    <a:pt x="2781" y="5070"/>
                    <a:pt x="3078" y="5070"/>
                  </a:cubicBezTo>
                  <a:lnTo>
                    <a:pt x="6056" y="5070"/>
                  </a:lnTo>
                  <a:cubicBezTo>
                    <a:pt x="7078" y="5070"/>
                    <a:pt x="8134" y="5139"/>
                    <a:pt x="9176" y="5139"/>
                  </a:cubicBezTo>
                  <a:cubicBezTo>
                    <a:pt x="9697" y="5139"/>
                    <a:pt x="10214" y="5122"/>
                    <a:pt x="10721" y="5070"/>
                  </a:cubicBezTo>
                  <a:cubicBezTo>
                    <a:pt x="11788" y="4969"/>
                    <a:pt x="12754" y="4236"/>
                    <a:pt x="12943" y="3148"/>
                  </a:cubicBezTo>
                  <a:cubicBezTo>
                    <a:pt x="12998" y="2870"/>
                    <a:pt x="12987" y="2559"/>
                    <a:pt x="12798" y="2348"/>
                  </a:cubicBezTo>
                  <a:cubicBezTo>
                    <a:pt x="12657" y="2196"/>
                    <a:pt x="12464" y="2141"/>
                    <a:pt x="12255" y="2141"/>
                  </a:cubicBezTo>
                  <a:cubicBezTo>
                    <a:pt x="12021" y="2141"/>
                    <a:pt x="11766" y="2210"/>
                    <a:pt x="11543" y="2293"/>
                  </a:cubicBezTo>
                  <a:cubicBezTo>
                    <a:pt x="11076" y="2483"/>
                    <a:pt x="10569" y="2768"/>
                    <a:pt x="10305" y="3178"/>
                  </a:cubicBezTo>
                  <a:lnTo>
                    <a:pt x="10305" y="3178"/>
                  </a:lnTo>
                  <a:cubicBezTo>
                    <a:pt x="10421" y="2825"/>
                    <a:pt x="10538" y="2475"/>
                    <a:pt x="10655" y="2126"/>
                  </a:cubicBezTo>
                  <a:cubicBezTo>
                    <a:pt x="10776" y="1748"/>
                    <a:pt x="10899" y="1370"/>
                    <a:pt x="10865" y="970"/>
                  </a:cubicBezTo>
                  <a:cubicBezTo>
                    <a:pt x="10843" y="582"/>
                    <a:pt x="10632" y="170"/>
                    <a:pt x="10255" y="49"/>
                  </a:cubicBezTo>
                  <a:cubicBezTo>
                    <a:pt x="10166" y="16"/>
                    <a:pt x="10076" y="1"/>
                    <a:pt x="9986" y="1"/>
                  </a:cubicBezTo>
                  <a:cubicBezTo>
                    <a:pt x="9615" y="1"/>
                    <a:pt x="9249" y="253"/>
                    <a:pt x="8999" y="548"/>
                  </a:cubicBezTo>
                  <a:cubicBezTo>
                    <a:pt x="8377" y="1293"/>
                    <a:pt x="8199" y="2303"/>
                    <a:pt x="8055" y="3270"/>
                  </a:cubicBezTo>
                  <a:cubicBezTo>
                    <a:pt x="8066" y="3004"/>
                    <a:pt x="8077" y="2725"/>
                    <a:pt x="7999" y="2470"/>
                  </a:cubicBezTo>
                  <a:cubicBezTo>
                    <a:pt x="7910" y="2214"/>
                    <a:pt x="7700" y="1982"/>
                    <a:pt x="7433" y="1948"/>
                  </a:cubicBezTo>
                  <a:cubicBezTo>
                    <a:pt x="7419" y="1947"/>
                    <a:pt x="7405" y="1946"/>
                    <a:pt x="7391" y="1946"/>
                  </a:cubicBezTo>
                  <a:cubicBezTo>
                    <a:pt x="7128" y="1946"/>
                    <a:pt x="6881" y="2138"/>
                    <a:pt x="6755" y="2370"/>
                  </a:cubicBezTo>
                  <a:cubicBezTo>
                    <a:pt x="6633" y="2614"/>
                    <a:pt x="6599" y="2903"/>
                    <a:pt x="6577" y="3181"/>
                  </a:cubicBezTo>
                  <a:cubicBezTo>
                    <a:pt x="6478" y="2759"/>
                    <a:pt x="6567" y="2182"/>
                    <a:pt x="6189" y="1970"/>
                  </a:cubicBezTo>
                  <a:cubicBezTo>
                    <a:pt x="6116" y="1934"/>
                    <a:pt x="6036" y="1917"/>
                    <a:pt x="5956" y="1917"/>
                  </a:cubicBezTo>
                  <a:cubicBezTo>
                    <a:pt x="5769" y="1917"/>
                    <a:pt x="5577" y="2008"/>
                    <a:pt x="5444" y="2148"/>
                  </a:cubicBezTo>
                  <a:cubicBezTo>
                    <a:pt x="5266" y="2348"/>
                    <a:pt x="5177" y="2614"/>
                    <a:pt x="5100" y="2870"/>
                  </a:cubicBezTo>
                  <a:cubicBezTo>
                    <a:pt x="5044" y="2448"/>
                    <a:pt x="4989" y="2026"/>
                    <a:pt x="4911" y="1615"/>
                  </a:cubicBezTo>
                  <a:cubicBezTo>
                    <a:pt x="4811" y="1037"/>
                    <a:pt x="4634" y="382"/>
                    <a:pt x="4111" y="115"/>
                  </a:cubicBezTo>
                  <a:cubicBezTo>
                    <a:pt x="3961" y="37"/>
                    <a:pt x="3796" y="1"/>
                    <a:pt x="3629" y="1"/>
                  </a:cubicBezTo>
                  <a:close/>
                </a:path>
              </a:pathLst>
            </a:custGeom>
            <a:solidFill>
              <a:srgbClr val="FFFFFF">
                <a:alpha val="656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16"/>
            <p:cNvSpPr/>
            <p:nvPr/>
          </p:nvSpPr>
          <p:spPr>
            <a:xfrm flipH="1">
              <a:off x="-145733" y="39252"/>
              <a:ext cx="2179081" cy="862202"/>
            </a:xfrm>
            <a:custGeom>
              <a:rect b="b" l="l" r="r" t="t"/>
              <a:pathLst>
                <a:path extrusionOk="0" h="6290" w="15897">
                  <a:moveTo>
                    <a:pt x="12229" y="0"/>
                  </a:moveTo>
                  <a:cubicBezTo>
                    <a:pt x="11775" y="0"/>
                    <a:pt x="11325" y="308"/>
                    <a:pt x="11020" y="667"/>
                  </a:cubicBezTo>
                  <a:cubicBezTo>
                    <a:pt x="10253" y="1578"/>
                    <a:pt x="10043" y="2822"/>
                    <a:pt x="9853" y="4000"/>
                  </a:cubicBezTo>
                  <a:cubicBezTo>
                    <a:pt x="9876" y="3666"/>
                    <a:pt x="9887" y="3333"/>
                    <a:pt x="9787" y="3022"/>
                  </a:cubicBezTo>
                  <a:cubicBezTo>
                    <a:pt x="9676" y="2711"/>
                    <a:pt x="9421" y="2422"/>
                    <a:pt x="9098" y="2389"/>
                  </a:cubicBezTo>
                  <a:cubicBezTo>
                    <a:pt x="9077" y="2387"/>
                    <a:pt x="9055" y="2386"/>
                    <a:pt x="9034" y="2386"/>
                  </a:cubicBezTo>
                  <a:cubicBezTo>
                    <a:pt x="8715" y="2386"/>
                    <a:pt x="8422" y="2619"/>
                    <a:pt x="8276" y="2900"/>
                  </a:cubicBezTo>
                  <a:cubicBezTo>
                    <a:pt x="8110" y="3200"/>
                    <a:pt x="8076" y="3555"/>
                    <a:pt x="8043" y="3900"/>
                  </a:cubicBezTo>
                  <a:cubicBezTo>
                    <a:pt x="7920" y="3367"/>
                    <a:pt x="8043" y="2678"/>
                    <a:pt x="7565" y="2422"/>
                  </a:cubicBezTo>
                  <a:cubicBezTo>
                    <a:pt x="7476" y="2371"/>
                    <a:pt x="7379" y="2348"/>
                    <a:pt x="7281" y="2348"/>
                  </a:cubicBezTo>
                  <a:cubicBezTo>
                    <a:pt x="7059" y="2348"/>
                    <a:pt x="6830" y="2464"/>
                    <a:pt x="6676" y="2634"/>
                  </a:cubicBezTo>
                  <a:cubicBezTo>
                    <a:pt x="6443" y="2878"/>
                    <a:pt x="6343" y="3200"/>
                    <a:pt x="6243" y="3522"/>
                  </a:cubicBezTo>
                  <a:cubicBezTo>
                    <a:pt x="6177" y="3000"/>
                    <a:pt x="6110" y="2489"/>
                    <a:pt x="6021" y="1978"/>
                  </a:cubicBezTo>
                  <a:cubicBezTo>
                    <a:pt x="5899" y="1267"/>
                    <a:pt x="5676" y="479"/>
                    <a:pt x="5044" y="145"/>
                  </a:cubicBezTo>
                  <a:cubicBezTo>
                    <a:pt x="4856" y="48"/>
                    <a:pt x="4651" y="3"/>
                    <a:pt x="4446" y="3"/>
                  </a:cubicBezTo>
                  <a:cubicBezTo>
                    <a:pt x="4043" y="3"/>
                    <a:pt x="3634" y="173"/>
                    <a:pt x="3333" y="445"/>
                  </a:cubicBezTo>
                  <a:cubicBezTo>
                    <a:pt x="2889" y="867"/>
                    <a:pt x="2655" y="1478"/>
                    <a:pt x="2566" y="2078"/>
                  </a:cubicBezTo>
                  <a:cubicBezTo>
                    <a:pt x="2333" y="1667"/>
                    <a:pt x="1867" y="1390"/>
                    <a:pt x="1388" y="1390"/>
                  </a:cubicBezTo>
                  <a:cubicBezTo>
                    <a:pt x="911" y="1390"/>
                    <a:pt x="445" y="1678"/>
                    <a:pt x="222" y="2089"/>
                  </a:cubicBezTo>
                  <a:cubicBezTo>
                    <a:pt x="23" y="2456"/>
                    <a:pt x="0" y="2889"/>
                    <a:pt x="45" y="3289"/>
                  </a:cubicBezTo>
                  <a:cubicBezTo>
                    <a:pt x="134" y="4222"/>
                    <a:pt x="544" y="5233"/>
                    <a:pt x="1222" y="5888"/>
                  </a:cubicBezTo>
                  <a:cubicBezTo>
                    <a:pt x="1356" y="6011"/>
                    <a:pt x="1511" y="6088"/>
                    <a:pt x="1677" y="6144"/>
                  </a:cubicBezTo>
                  <a:cubicBezTo>
                    <a:pt x="1944" y="6230"/>
                    <a:pt x="2255" y="6254"/>
                    <a:pt x="2572" y="6254"/>
                  </a:cubicBezTo>
                  <a:cubicBezTo>
                    <a:pt x="2993" y="6254"/>
                    <a:pt x="3423" y="6211"/>
                    <a:pt x="3766" y="6211"/>
                  </a:cubicBezTo>
                  <a:lnTo>
                    <a:pt x="7421" y="6211"/>
                  </a:lnTo>
                  <a:cubicBezTo>
                    <a:pt x="8665" y="6211"/>
                    <a:pt x="9954" y="6290"/>
                    <a:pt x="11227" y="6290"/>
                  </a:cubicBezTo>
                  <a:cubicBezTo>
                    <a:pt x="11864" y="6290"/>
                    <a:pt x="12497" y="6270"/>
                    <a:pt x="13119" y="6211"/>
                  </a:cubicBezTo>
                  <a:cubicBezTo>
                    <a:pt x="14420" y="6088"/>
                    <a:pt x="15608" y="5177"/>
                    <a:pt x="15841" y="3844"/>
                  </a:cubicBezTo>
                  <a:cubicBezTo>
                    <a:pt x="15897" y="3511"/>
                    <a:pt x="15886" y="3133"/>
                    <a:pt x="15652" y="2878"/>
                  </a:cubicBezTo>
                  <a:cubicBezTo>
                    <a:pt x="15484" y="2689"/>
                    <a:pt x="15247" y="2619"/>
                    <a:pt x="14990" y="2619"/>
                  </a:cubicBezTo>
                  <a:cubicBezTo>
                    <a:pt x="14704" y="2619"/>
                    <a:pt x="14394" y="2706"/>
                    <a:pt x="14131" y="2811"/>
                  </a:cubicBezTo>
                  <a:cubicBezTo>
                    <a:pt x="13552" y="3041"/>
                    <a:pt x="12928" y="3395"/>
                    <a:pt x="12606" y="3894"/>
                  </a:cubicBezTo>
                  <a:lnTo>
                    <a:pt x="12606" y="3894"/>
                  </a:lnTo>
                  <a:cubicBezTo>
                    <a:pt x="12748" y="3463"/>
                    <a:pt x="12892" y="3032"/>
                    <a:pt x="13030" y="2600"/>
                  </a:cubicBezTo>
                  <a:cubicBezTo>
                    <a:pt x="13186" y="2145"/>
                    <a:pt x="13331" y="1678"/>
                    <a:pt x="13297" y="1190"/>
                  </a:cubicBezTo>
                  <a:cubicBezTo>
                    <a:pt x="13264" y="711"/>
                    <a:pt x="13008" y="212"/>
                    <a:pt x="12553" y="56"/>
                  </a:cubicBezTo>
                  <a:cubicBezTo>
                    <a:pt x="12446" y="18"/>
                    <a:pt x="12338" y="0"/>
                    <a:pt x="12229" y="0"/>
                  </a:cubicBezTo>
                  <a:close/>
                </a:path>
              </a:pathLst>
            </a:custGeom>
            <a:solidFill>
              <a:srgbClr val="FFFFFF">
                <a:alpha val="656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TITLE_AND_TWO_COLUMNS_1_2">
    <p:spTree>
      <p:nvGrpSpPr>
        <p:cNvPr id="380" name="Shape 380"/>
        <p:cNvGrpSpPr/>
        <p:nvPr/>
      </p:nvGrpSpPr>
      <p:grpSpPr>
        <a:xfrm>
          <a:off x="0" y="0"/>
          <a:ext cx="0" cy="0"/>
          <a:chOff x="0" y="0"/>
          <a:chExt cx="0" cy="0"/>
        </a:xfrm>
      </p:grpSpPr>
      <p:sp>
        <p:nvSpPr>
          <p:cNvPr id="381" name="Google Shape;381;p1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solidFill>
                  <a:schemeClr val="l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82" name="Google Shape;382;p17"/>
          <p:cNvSpPr txBox="1"/>
          <p:nvPr>
            <p:ph idx="1" type="subTitle"/>
          </p:nvPr>
        </p:nvSpPr>
        <p:spPr>
          <a:xfrm>
            <a:off x="720000" y="3624200"/>
            <a:ext cx="2510700" cy="732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383" name="Google Shape;383;p17"/>
          <p:cNvSpPr txBox="1"/>
          <p:nvPr>
            <p:ph idx="2" type="subTitle"/>
          </p:nvPr>
        </p:nvSpPr>
        <p:spPr>
          <a:xfrm>
            <a:off x="3316650" y="3624200"/>
            <a:ext cx="2510700" cy="732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384" name="Google Shape;384;p17"/>
          <p:cNvSpPr txBox="1"/>
          <p:nvPr>
            <p:ph idx="3" type="subTitle"/>
          </p:nvPr>
        </p:nvSpPr>
        <p:spPr>
          <a:xfrm>
            <a:off x="909500" y="3091275"/>
            <a:ext cx="2131800" cy="329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Font typeface="Freckle Face"/>
              <a:buNone/>
              <a:defRPr sz="2500">
                <a:solidFill>
                  <a:schemeClr val="lt1"/>
                </a:solidFill>
                <a:latin typeface="Freckle Face"/>
                <a:ea typeface="Freckle Face"/>
                <a:cs typeface="Freckle Face"/>
                <a:sym typeface="Freckle Face"/>
              </a:defRPr>
            </a:lvl1pPr>
            <a:lvl2pPr lvl="1" rtl="0">
              <a:spcBef>
                <a:spcPts val="0"/>
              </a:spcBef>
              <a:spcAft>
                <a:spcPts val="0"/>
              </a:spcAft>
              <a:buSzPts val="2500"/>
              <a:buFont typeface="Freckle Face"/>
              <a:buNone/>
              <a:defRPr sz="2500">
                <a:latin typeface="Freckle Face"/>
                <a:ea typeface="Freckle Face"/>
                <a:cs typeface="Freckle Face"/>
                <a:sym typeface="Freckle Face"/>
              </a:defRPr>
            </a:lvl2pPr>
            <a:lvl3pPr lvl="2" rtl="0">
              <a:spcBef>
                <a:spcPts val="0"/>
              </a:spcBef>
              <a:spcAft>
                <a:spcPts val="0"/>
              </a:spcAft>
              <a:buSzPts val="2500"/>
              <a:buFont typeface="Freckle Face"/>
              <a:buNone/>
              <a:defRPr sz="2500">
                <a:latin typeface="Freckle Face"/>
                <a:ea typeface="Freckle Face"/>
                <a:cs typeface="Freckle Face"/>
                <a:sym typeface="Freckle Face"/>
              </a:defRPr>
            </a:lvl3pPr>
            <a:lvl4pPr lvl="3" rtl="0">
              <a:spcBef>
                <a:spcPts val="0"/>
              </a:spcBef>
              <a:spcAft>
                <a:spcPts val="0"/>
              </a:spcAft>
              <a:buSzPts val="2500"/>
              <a:buFont typeface="Freckle Face"/>
              <a:buNone/>
              <a:defRPr sz="2500">
                <a:latin typeface="Freckle Face"/>
                <a:ea typeface="Freckle Face"/>
                <a:cs typeface="Freckle Face"/>
                <a:sym typeface="Freckle Face"/>
              </a:defRPr>
            </a:lvl4pPr>
            <a:lvl5pPr lvl="4" rtl="0">
              <a:spcBef>
                <a:spcPts val="0"/>
              </a:spcBef>
              <a:spcAft>
                <a:spcPts val="0"/>
              </a:spcAft>
              <a:buSzPts val="2500"/>
              <a:buFont typeface="Freckle Face"/>
              <a:buNone/>
              <a:defRPr sz="2500">
                <a:latin typeface="Freckle Face"/>
                <a:ea typeface="Freckle Face"/>
                <a:cs typeface="Freckle Face"/>
                <a:sym typeface="Freckle Face"/>
              </a:defRPr>
            </a:lvl5pPr>
            <a:lvl6pPr lvl="5" rtl="0">
              <a:spcBef>
                <a:spcPts val="0"/>
              </a:spcBef>
              <a:spcAft>
                <a:spcPts val="0"/>
              </a:spcAft>
              <a:buSzPts val="2500"/>
              <a:buFont typeface="Freckle Face"/>
              <a:buNone/>
              <a:defRPr sz="2500">
                <a:latin typeface="Freckle Face"/>
                <a:ea typeface="Freckle Face"/>
                <a:cs typeface="Freckle Face"/>
                <a:sym typeface="Freckle Face"/>
              </a:defRPr>
            </a:lvl6pPr>
            <a:lvl7pPr lvl="6" rtl="0">
              <a:spcBef>
                <a:spcPts val="0"/>
              </a:spcBef>
              <a:spcAft>
                <a:spcPts val="0"/>
              </a:spcAft>
              <a:buSzPts val="2500"/>
              <a:buFont typeface="Freckle Face"/>
              <a:buNone/>
              <a:defRPr sz="2500">
                <a:latin typeface="Freckle Face"/>
                <a:ea typeface="Freckle Face"/>
                <a:cs typeface="Freckle Face"/>
                <a:sym typeface="Freckle Face"/>
              </a:defRPr>
            </a:lvl7pPr>
            <a:lvl8pPr lvl="7" rtl="0">
              <a:spcBef>
                <a:spcPts val="0"/>
              </a:spcBef>
              <a:spcAft>
                <a:spcPts val="0"/>
              </a:spcAft>
              <a:buSzPts val="2500"/>
              <a:buFont typeface="Freckle Face"/>
              <a:buNone/>
              <a:defRPr sz="2500">
                <a:latin typeface="Freckle Face"/>
                <a:ea typeface="Freckle Face"/>
                <a:cs typeface="Freckle Face"/>
                <a:sym typeface="Freckle Face"/>
              </a:defRPr>
            </a:lvl8pPr>
            <a:lvl9pPr lvl="8" rtl="0">
              <a:spcBef>
                <a:spcPts val="0"/>
              </a:spcBef>
              <a:spcAft>
                <a:spcPts val="0"/>
              </a:spcAft>
              <a:buSzPts val="2500"/>
              <a:buFont typeface="Freckle Face"/>
              <a:buNone/>
              <a:defRPr sz="2500">
                <a:latin typeface="Freckle Face"/>
                <a:ea typeface="Freckle Face"/>
                <a:cs typeface="Freckle Face"/>
                <a:sym typeface="Freckle Face"/>
              </a:defRPr>
            </a:lvl9pPr>
          </a:lstStyle>
          <a:p/>
        </p:txBody>
      </p:sp>
      <p:sp>
        <p:nvSpPr>
          <p:cNvPr id="385" name="Google Shape;385;p17"/>
          <p:cNvSpPr txBox="1"/>
          <p:nvPr>
            <p:ph idx="4" type="subTitle"/>
          </p:nvPr>
        </p:nvSpPr>
        <p:spPr>
          <a:xfrm>
            <a:off x="3506100" y="3091275"/>
            <a:ext cx="2131800" cy="329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Font typeface="Freckle Face"/>
              <a:buNone/>
              <a:defRPr sz="2500">
                <a:solidFill>
                  <a:schemeClr val="lt1"/>
                </a:solidFill>
                <a:latin typeface="Freckle Face"/>
                <a:ea typeface="Freckle Face"/>
                <a:cs typeface="Freckle Face"/>
                <a:sym typeface="Freckle Face"/>
              </a:defRPr>
            </a:lvl1pPr>
            <a:lvl2pPr lvl="1" rtl="0">
              <a:spcBef>
                <a:spcPts val="0"/>
              </a:spcBef>
              <a:spcAft>
                <a:spcPts val="0"/>
              </a:spcAft>
              <a:buSzPts val="2500"/>
              <a:buFont typeface="Freckle Face"/>
              <a:buNone/>
              <a:defRPr sz="2500">
                <a:latin typeface="Freckle Face"/>
                <a:ea typeface="Freckle Face"/>
                <a:cs typeface="Freckle Face"/>
                <a:sym typeface="Freckle Face"/>
              </a:defRPr>
            </a:lvl2pPr>
            <a:lvl3pPr lvl="2" rtl="0">
              <a:spcBef>
                <a:spcPts val="0"/>
              </a:spcBef>
              <a:spcAft>
                <a:spcPts val="0"/>
              </a:spcAft>
              <a:buSzPts val="2500"/>
              <a:buFont typeface="Freckle Face"/>
              <a:buNone/>
              <a:defRPr sz="2500">
                <a:latin typeface="Freckle Face"/>
                <a:ea typeface="Freckle Face"/>
                <a:cs typeface="Freckle Face"/>
                <a:sym typeface="Freckle Face"/>
              </a:defRPr>
            </a:lvl3pPr>
            <a:lvl4pPr lvl="3" rtl="0">
              <a:spcBef>
                <a:spcPts val="0"/>
              </a:spcBef>
              <a:spcAft>
                <a:spcPts val="0"/>
              </a:spcAft>
              <a:buSzPts val="2500"/>
              <a:buFont typeface="Freckle Face"/>
              <a:buNone/>
              <a:defRPr sz="2500">
                <a:latin typeface="Freckle Face"/>
                <a:ea typeface="Freckle Face"/>
                <a:cs typeface="Freckle Face"/>
                <a:sym typeface="Freckle Face"/>
              </a:defRPr>
            </a:lvl4pPr>
            <a:lvl5pPr lvl="4" rtl="0">
              <a:spcBef>
                <a:spcPts val="0"/>
              </a:spcBef>
              <a:spcAft>
                <a:spcPts val="0"/>
              </a:spcAft>
              <a:buSzPts val="2500"/>
              <a:buFont typeface="Freckle Face"/>
              <a:buNone/>
              <a:defRPr sz="2500">
                <a:latin typeface="Freckle Face"/>
                <a:ea typeface="Freckle Face"/>
                <a:cs typeface="Freckle Face"/>
                <a:sym typeface="Freckle Face"/>
              </a:defRPr>
            </a:lvl5pPr>
            <a:lvl6pPr lvl="5" rtl="0">
              <a:spcBef>
                <a:spcPts val="0"/>
              </a:spcBef>
              <a:spcAft>
                <a:spcPts val="0"/>
              </a:spcAft>
              <a:buSzPts val="2500"/>
              <a:buFont typeface="Freckle Face"/>
              <a:buNone/>
              <a:defRPr sz="2500">
                <a:latin typeface="Freckle Face"/>
                <a:ea typeface="Freckle Face"/>
                <a:cs typeface="Freckle Face"/>
                <a:sym typeface="Freckle Face"/>
              </a:defRPr>
            </a:lvl6pPr>
            <a:lvl7pPr lvl="6" rtl="0">
              <a:spcBef>
                <a:spcPts val="0"/>
              </a:spcBef>
              <a:spcAft>
                <a:spcPts val="0"/>
              </a:spcAft>
              <a:buSzPts val="2500"/>
              <a:buFont typeface="Freckle Face"/>
              <a:buNone/>
              <a:defRPr sz="2500">
                <a:latin typeface="Freckle Face"/>
                <a:ea typeface="Freckle Face"/>
                <a:cs typeface="Freckle Face"/>
                <a:sym typeface="Freckle Face"/>
              </a:defRPr>
            </a:lvl7pPr>
            <a:lvl8pPr lvl="7" rtl="0">
              <a:spcBef>
                <a:spcPts val="0"/>
              </a:spcBef>
              <a:spcAft>
                <a:spcPts val="0"/>
              </a:spcAft>
              <a:buSzPts val="2500"/>
              <a:buFont typeface="Freckle Face"/>
              <a:buNone/>
              <a:defRPr sz="2500">
                <a:latin typeface="Freckle Face"/>
                <a:ea typeface="Freckle Face"/>
                <a:cs typeface="Freckle Face"/>
                <a:sym typeface="Freckle Face"/>
              </a:defRPr>
            </a:lvl8pPr>
            <a:lvl9pPr lvl="8" rtl="0">
              <a:spcBef>
                <a:spcPts val="0"/>
              </a:spcBef>
              <a:spcAft>
                <a:spcPts val="0"/>
              </a:spcAft>
              <a:buSzPts val="2500"/>
              <a:buFont typeface="Freckle Face"/>
              <a:buNone/>
              <a:defRPr sz="2500">
                <a:latin typeface="Freckle Face"/>
                <a:ea typeface="Freckle Face"/>
                <a:cs typeface="Freckle Face"/>
                <a:sym typeface="Freckle Face"/>
              </a:defRPr>
            </a:lvl9pPr>
          </a:lstStyle>
          <a:p/>
        </p:txBody>
      </p:sp>
      <p:sp>
        <p:nvSpPr>
          <p:cNvPr id="386" name="Google Shape;386;p17"/>
          <p:cNvSpPr txBox="1"/>
          <p:nvPr>
            <p:ph idx="5" type="subTitle"/>
          </p:nvPr>
        </p:nvSpPr>
        <p:spPr>
          <a:xfrm>
            <a:off x="5913300" y="3624200"/>
            <a:ext cx="2510700" cy="732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387" name="Google Shape;387;p17"/>
          <p:cNvSpPr txBox="1"/>
          <p:nvPr>
            <p:ph idx="6" type="subTitle"/>
          </p:nvPr>
        </p:nvSpPr>
        <p:spPr>
          <a:xfrm>
            <a:off x="6102750" y="3091275"/>
            <a:ext cx="2131800" cy="329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Font typeface="Freckle Face"/>
              <a:buNone/>
              <a:defRPr sz="2500">
                <a:solidFill>
                  <a:schemeClr val="lt1"/>
                </a:solidFill>
                <a:latin typeface="Freckle Face"/>
                <a:ea typeface="Freckle Face"/>
                <a:cs typeface="Freckle Face"/>
                <a:sym typeface="Freckle Face"/>
              </a:defRPr>
            </a:lvl1pPr>
            <a:lvl2pPr lvl="1" rtl="0">
              <a:spcBef>
                <a:spcPts val="0"/>
              </a:spcBef>
              <a:spcAft>
                <a:spcPts val="0"/>
              </a:spcAft>
              <a:buSzPts val="2500"/>
              <a:buFont typeface="Freckle Face"/>
              <a:buNone/>
              <a:defRPr sz="2500">
                <a:latin typeface="Freckle Face"/>
                <a:ea typeface="Freckle Face"/>
                <a:cs typeface="Freckle Face"/>
                <a:sym typeface="Freckle Face"/>
              </a:defRPr>
            </a:lvl2pPr>
            <a:lvl3pPr lvl="2" rtl="0">
              <a:spcBef>
                <a:spcPts val="0"/>
              </a:spcBef>
              <a:spcAft>
                <a:spcPts val="0"/>
              </a:spcAft>
              <a:buSzPts val="2500"/>
              <a:buFont typeface="Freckle Face"/>
              <a:buNone/>
              <a:defRPr sz="2500">
                <a:latin typeface="Freckle Face"/>
                <a:ea typeface="Freckle Face"/>
                <a:cs typeface="Freckle Face"/>
                <a:sym typeface="Freckle Face"/>
              </a:defRPr>
            </a:lvl3pPr>
            <a:lvl4pPr lvl="3" rtl="0">
              <a:spcBef>
                <a:spcPts val="0"/>
              </a:spcBef>
              <a:spcAft>
                <a:spcPts val="0"/>
              </a:spcAft>
              <a:buSzPts val="2500"/>
              <a:buFont typeface="Freckle Face"/>
              <a:buNone/>
              <a:defRPr sz="2500">
                <a:latin typeface="Freckle Face"/>
                <a:ea typeface="Freckle Face"/>
                <a:cs typeface="Freckle Face"/>
                <a:sym typeface="Freckle Face"/>
              </a:defRPr>
            </a:lvl4pPr>
            <a:lvl5pPr lvl="4" rtl="0">
              <a:spcBef>
                <a:spcPts val="0"/>
              </a:spcBef>
              <a:spcAft>
                <a:spcPts val="0"/>
              </a:spcAft>
              <a:buSzPts val="2500"/>
              <a:buFont typeface="Freckle Face"/>
              <a:buNone/>
              <a:defRPr sz="2500">
                <a:latin typeface="Freckle Face"/>
                <a:ea typeface="Freckle Face"/>
                <a:cs typeface="Freckle Face"/>
                <a:sym typeface="Freckle Face"/>
              </a:defRPr>
            </a:lvl5pPr>
            <a:lvl6pPr lvl="5" rtl="0">
              <a:spcBef>
                <a:spcPts val="0"/>
              </a:spcBef>
              <a:spcAft>
                <a:spcPts val="0"/>
              </a:spcAft>
              <a:buSzPts val="2500"/>
              <a:buFont typeface="Freckle Face"/>
              <a:buNone/>
              <a:defRPr sz="2500">
                <a:latin typeface="Freckle Face"/>
                <a:ea typeface="Freckle Face"/>
                <a:cs typeface="Freckle Face"/>
                <a:sym typeface="Freckle Face"/>
              </a:defRPr>
            </a:lvl6pPr>
            <a:lvl7pPr lvl="6" rtl="0">
              <a:spcBef>
                <a:spcPts val="0"/>
              </a:spcBef>
              <a:spcAft>
                <a:spcPts val="0"/>
              </a:spcAft>
              <a:buSzPts val="2500"/>
              <a:buFont typeface="Freckle Face"/>
              <a:buNone/>
              <a:defRPr sz="2500">
                <a:latin typeface="Freckle Face"/>
                <a:ea typeface="Freckle Face"/>
                <a:cs typeface="Freckle Face"/>
                <a:sym typeface="Freckle Face"/>
              </a:defRPr>
            </a:lvl7pPr>
            <a:lvl8pPr lvl="7" rtl="0">
              <a:spcBef>
                <a:spcPts val="0"/>
              </a:spcBef>
              <a:spcAft>
                <a:spcPts val="0"/>
              </a:spcAft>
              <a:buSzPts val="2500"/>
              <a:buFont typeface="Freckle Face"/>
              <a:buNone/>
              <a:defRPr sz="2500">
                <a:latin typeface="Freckle Face"/>
                <a:ea typeface="Freckle Face"/>
                <a:cs typeface="Freckle Face"/>
                <a:sym typeface="Freckle Face"/>
              </a:defRPr>
            </a:lvl8pPr>
            <a:lvl9pPr lvl="8" rtl="0">
              <a:spcBef>
                <a:spcPts val="0"/>
              </a:spcBef>
              <a:spcAft>
                <a:spcPts val="0"/>
              </a:spcAft>
              <a:buSzPts val="2500"/>
              <a:buFont typeface="Freckle Face"/>
              <a:buNone/>
              <a:defRPr sz="2500">
                <a:latin typeface="Freckle Face"/>
                <a:ea typeface="Freckle Face"/>
                <a:cs typeface="Freckle Face"/>
                <a:sym typeface="Freckle Face"/>
              </a:defRPr>
            </a:lvl9pPr>
          </a:lstStyle>
          <a:p/>
        </p:txBody>
      </p:sp>
      <p:grpSp>
        <p:nvGrpSpPr>
          <p:cNvPr id="388" name="Google Shape;388;p17"/>
          <p:cNvGrpSpPr/>
          <p:nvPr/>
        </p:nvGrpSpPr>
        <p:grpSpPr>
          <a:xfrm flipH="1">
            <a:off x="-145733" y="39252"/>
            <a:ext cx="9244604" cy="1474013"/>
            <a:chOff x="-145733" y="39252"/>
            <a:chExt cx="9244604" cy="1474013"/>
          </a:xfrm>
        </p:grpSpPr>
        <p:sp>
          <p:nvSpPr>
            <p:cNvPr id="389" name="Google Shape;389;p17"/>
            <p:cNvSpPr/>
            <p:nvPr/>
          </p:nvSpPr>
          <p:spPr>
            <a:xfrm flipH="1">
              <a:off x="7317033" y="808837"/>
              <a:ext cx="1781838" cy="704428"/>
            </a:xfrm>
            <a:custGeom>
              <a:rect b="b" l="l" r="r" t="t"/>
              <a:pathLst>
                <a:path extrusionOk="0" h="5139" w="12999">
                  <a:moveTo>
                    <a:pt x="3629" y="1"/>
                  </a:moveTo>
                  <a:cubicBezTo>
                    <a:pt x="3301" y="1"/>
                    <a:pt x="2966" y="139"/>
                    <a:pt x="2723" y="360"/>
                  </a:cubicBezTo>
                  <a:cubicBezTo>
                    <a:pt x="2356" y="704"/>
                    <a:pt x="2167" y="1204"/>
                    <a:pt x="2101" y="1703"/>
                  </a:cubicBezTo>
                  <a:cubicBezTo>
                    <a:pt x="1901" y="1360"/>
                    <a:pt x="1523" y="1137"/>
                    <a:pt x="1134" y="1137"/>
                  </a:cubicBezTo>
                  <a:cubicBezTo>
                    <a:pt x="745" y="1137"/>
                    <a:pt x="356" y="1370"/>
                    <a:pt x="179" y="1703"/>
                  </a:cubicBezTo>
                  <a:cubicBezTo>
                    <a:pt x="12" y="2004"/>
                    <a:pt x="1" y="2359"/>
                    <a:pt x="35" y="2693"/>
                  </a:cubicBezTo>
                  <a:cubicBezTo>
                    <a:pt x="101" y="3448"/>
                    <a:pt x="445" y="4270"/>
                    <a:pt x="1001" y="4814"/>
                  </a:cubicBezTo>
                  <a:cubicBezTo>
                    <a:pt x="1101" y="4914"/>
                    <a:pt x="1223" y="4981"/>
                    <a:pt x="1368" y="5025"/>
                  </a:cubicBezTo>
                  <a:cubicBezTo>
                    <a:pt x="1575" y="5093"/>
                    <a:pt x="1813" y="5113"/>
                    <a:pt x="2057" y="5113"/>
                  </a:cubicBezTo>
                  <a:cubicBezTo>
                    <a:pt x="2413" y="5113"/>
                    <a:pt x="2781" y="5070"/>
                    <a:pt x="3078" y="5070"/>
                  </a:cubicBezTo>
                  <a:lnTo>
                    <a:pt x="6056" y="5070"/>
                  </a:lnTo>
                  <a:cubicBezTo>
                    <a:pt x="7078" y="5070"/>
                    <a:pt x="8134" y="5139"/>
                    <a:pt x="9176" y="5139"/>
                  </a:cubicBezTo>
                  <a:cubicBezTo>
                    <a:pt x="9697" y="5139"/>
                    <a:pt x="10214" y="5122"/>
                    <a:pt x="10721" y="5070"/>
                  </a:cubicBezTo>
                  <a:cubicBezTo>
                    <a:pt x="11788" y="4969"/>
                    <a:pt x="12754" y="4236"/>
                    <a:pt x="12943" y="3148"/>
                  </a:cubicBezTo>
                  <a:cubicBezTo>
                    <a:pt x="12998" y="2870"/>
                    <a:pt x="12987" y="2559"/>
                    <a:pt x="12798" y="2348"/>
                  </a:cubicBezTo>
                  <a:cubicBezTo>
                    <a:pt x="12657" y="2196"/>
                    <a:pt x="12464" y="2141"/>
                    <a:pt x="12255" y="2141"/>
                  </a:cubicBezTo>
                  <a:cubicBezTo>
                    <a:pt x="12021" y="2141"/>
                    <a:pt x="11766" y="2210"/>
                    <a:pt x="11543" y="2293"/>
                  </a:cubicBezTo>
                  <a:cubicBezTo>
                    <a:pt x="11076" y="2483"/>
                    <a:pt x="10569" y="2768"/>
                    <a:pt x="10305" y="3178"/>
                  </a:cubicBezTo>
                  <a:lnTo>
                    <a:pt x="10305" y="3178"/>
                  </a:lnTo>
                  <a:cubicBezTo>
                    <a:pt x="10421" y="2825"/>
                    <a:pt x="10538" y="2475"/>
                    <a:pt x="10655" y="2126"/>
                  </a:cubicBezTo>
                  <a:cubicBezTo>
                    <a:pt x="10776" y="1748"/>
                    <a:pt x="10899" y="1370"/>
                    <a:pt x="10865" y="970"/>
                  </a:cubicBezTo>
                  <a:cubicBezTo>
                    <a:pt x="10843" y="582"/>
                    <a:pt x="10632" y="170"/>
                    <a:pt x="10255" y="49"/>
                  </a:cubicBezTo>
                  <a:cubicBezTo>
                    <a:pt x="10166" y="16"/>
                    <a:pt x="10076" y="1"/>
                    <a:pt x="9986" y="1"/>
                  </a:cubicBezTo>
                  <a:cubicBezTo>
                    <a:pt x="9615" y="1"/>
                    <a:pt x="9249" y="253"/>
                    <a:pt x="8999" y="548"/>
                  </a:cubicBezTo>
                  <a:cubicBezTo>
                    <a:pt x="8377" y="1293"/>
                    <a:pt x="8199" y="2303"/>
                    <a:pt x="8055" y="3270"/>
                  </a:cubicBezTo>
                  <a:cubicBezTo>
                    <a:pt x="8066" y="3004"/>
                    <a:pt x="8077" y="2725"/>
                    <a:pt x="7999" y="2470"/>
                  </a:cubicBezTo>
                  <a:cubicBezTo>
                    <a:pt x="7910" y="2214"/>
                    <a:pt x="7700" y="1982"/>
                    <a:pt x="7433" y="1948"/>
                  </a:cubicBezTo>
                  <a:cubicBezTo>
                    <a:pt x="7419" y="1947"/>
                    <a:pt x="7405" y="1946"/>
                    <a:pt x="7391" y="1946"/>
                  </a:cubicBezTo>
                  <a:cubicBezTo>
                    <a:pt x="7128" y="1946"/>
                    <a:pt x="6881" y="2138"/>
                    <a:pt x="6755" y="2370"/>
                  </a:cubicBezTo>
                  <a:cubicBezTo>
                    <a:pt x="6633" y="2614"/>
                    <a:pt x="6599" y="2903"/>
                    <a:pt x="6577" y="3181"/>
                  </a:cubicBezTo>
                  <a:cubicBezTo>
                    <a:pt x="6478" y="2759"/>
                    <a:pt x="6567" y="2182"/>
                    <a:pt x="6189" y="1970"/>
                  </a:cubicBezTo>
                  <a:cubicBezTo>
                    <a:pt x="6116" y="1934"/>
                    <a:pt x="6036" y="1917"/>
                    <a:pt x="5956" y="1917"/>
                  </a:cubicBezTo>
                  <a:cubicBezTo>
                    <a:pt x="5769" y="1917"/>
                    <a:pt x="5577" y="2008"/>
                    <a:pt x="5444" y="2148"/>
                  </a:cubicBezTo>
                  <a:cubicBezTo>
                    <a:pt x="5266" y="2348"/>
                    <a:pt x="5177" y="2614"/>
                    <a:pt x="5100" y="2870"/>
                  </a:cubicBezTo>
                  <a:cubicBezTo>
                    <a:pt x="5044" y="2448"/>
                    <a:pt x="4989" y="2026"/>
                    <a:pt x="4911" y="1615"/>
                  </a:cubicBezTo>
                  <a:cubicBezTo>
                    <a:pt x="4811" y="1037"/>
                    <a:pt x="4634" y="382"/>
                    <a:pt x="4111" y="115"/>
                  </a:cubicBezTo>
                  <a:cubicBezTo>
                    <a:pt x="3961" y="37"/>
                    <a:pt x="3796" y="1"/>
                    <a:pt x="3629" y="1"/>
                  </a:cubicBezTo>
                  <a:close/>
                </a:path>
              </a:pathLst>
            </a:custGeom>
            <a:solidFill>
              <a:srgbClr val="FFFFFF">
                <a:alpha val="656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17"/>
            <p:cNvSpPr/>
            <p:nvPr/>
          </p:nvSpPr>
          <p:spPr>
            <a:xfrm flipH="1">
              <a:off x="-145733" y="39252"/>
              <a:ext cx="2179081" cy="862202"/>
            </a:xfrm>
            <a:custGeom>
              <a:rect b="b" l="l" r="r" t="t"/>
              <a:pathLst>
                <a:path extrusionOk="0" h="6290" w="15897">
                  <a:moveTo>
                    <a:pt x="12229" y="0"/>
                  </a:moveTo>
                  <a:cubicBezTo>
                    <a:pt x="11775" y="0"/>
                    <a:pt x="11325" y="308"/>
                    <a:pt x="11020" y="667"/>
                  </a:cubicBezTo>
                  <a:cubicBezTo>
                    <a:pt x="10253" y="1578"/>
                    <a:pt x="10043" y="2822"/>
                    <a:pt x="9853" y="4000"/>
                  </a:cubicBezTo>
                  <a:cubicBezTo>
                    <a:pt x="9876" y="3666"/>
                    <a:pt x="9887" y="3333"/>
                    <a:pt x="9787" y="3022"/>
                  </a:cubicBezTo>
                  <a:cubicBezTo>
                    <a:pt x="9676" y="2711"/>
                    <a:pt x="9421" y="2422"/>
                    <a:pt x="9098" y="2389"/>
                  </a:cubicBezTo>
                  <a:cubicBezTo>
                    <a:pt x="9077" y="2387"/>
                    <a:pt x="9055" y="2386"/>
                    <a:pt x="9034" y="2386"/>
                  </a:cubicBezTo>
                  <a:cubicBezTo>
                    <a:pt x="8715" y="2386"/>
                    <a:pt x="8422" y="2619"/>
                    <a:pt x="8276" y="2900"/>
                  </a:cubicBezTo>
                  <a:cubicBezTo>
                    <a:pt x="8110" y="3200"/>
                    <a:pt x="8076" y="3555"/>
                    <a:pt x="8043" y="3900"/>
                  </a:cubicBezTo>
                  <a:cubicBezTo>
                    <a:pt x="7920" y="3367"/>
                    <a:pt x="8043" y="2678"/>
                    <a:pt x="7565" y="2422"/>
                  </a:cubicBezTo>
                  <a:cubicBezTo>
                    <a:pt x="7476" y="2371"/>
                    <a:pt x="7379" y="2348"/>
                    <a:pt x="7281" y="2348"/>
                  </a:cubicBezTo>
                  <a:cubicBezTo>
                    <a:pt x="7059" y="2348"/>
                    <a:pt x="6830" y="2464"/>
                    <a:pt x="6676" y="2634"/>
                  </a:cubicBezTo>
                  <a:cubicBezTo>
                    <a:pt x="6443" y="2878"/>
                    <a:pt x="6343" y="3200"/>
                    <a:pt x="6243" y="3522"/>
                  </a:cubicBezTo>
                  <a:cubicBezTo>
                    <a:pt x="6177" y="3000"/>
                    <a:pt x="6110" y="2489"/>
                    <a:pt x="6021" y="1978"/>
                  </a:cubicBezTo>
                  <a:cubicBezTo>
                    <a:pt x="5899" y="1267"/>
                    <a:pt x="5676" y="479"/>
                    <a:pt x="5044" y="145"/>
                  </a:cubicBezTo>
                  <a:cubicBezTo>
                    <a:pt x="4856" y="48"/>
                    <a:pt x="4651" y="3"/>
                    <a:pt x="4446" y="3"/>
                  </a:cubicBezTo>
                  <a:cubicBezTo>
                    <a:pt x="4043" y="3"/>
                    <a:pt x="3634" y="173"/>
                    <a:pt x="3333" y="445"/>
                  </a:cubicBezTo>
                  <a:cubicBezTo>
                    <a:pt x="2889" y="867"/>
                    <a:pt x="2655" y="1478"/>
                    <a:pt x="2566" y="2078"/>
                  </a:cubicBezTo>
                  <a:cubicBezTo>
                    <a:pt x="2333" y="1667"/>
                    <a:pt x="1867" y="1390"/>
                    <a:pt x="1388" y="1390"/>
                  </a:cubicBezTo>
                  <a:cubicBezTo>
                    <a:pt x="911" y="1390"/>
                    <a:pt x="445" y="1678"/>
                    <a:pt x="222" y="2089"/>
                  </a:cubicBezTo>
                  <a:cubicBezTo>
                    <a:pt x="23" y="2456"/>
                    <a:pt x="0" y="2889"/>
                    <a:pt x="45" y="3289"/>
                  </a:cubicBezTo>
                  <a:cubicBezTo>
                    <a:pt x="134" y="4222"/>
                    <a:pt x="544" y="5233"/>
                    <a:pt x="1222" y="5888"/>
                  </a:cubicBezTo>
                  <a:cubicBezTo>
                    <a:pt x="1356" y="6011"/>
                    <a:pt x="1511" y="6088"/>
                    <a:pt x="1677" y="6144"/>
                  </a:cubicBezTo>
                  <a:cubicBezTo>
                    <a:pt x="1944" y="6230"/>
                    <a:pt x="2255" y="6254"/>
                    <a:pt x="2572" y="6254"/>
                  </a:cubicBezTo>
                  <a:cubicBezTo>
                    <a:pt x="2993" y="6254"/>
                    <a:pt x="3423" y="6211"/>
                    <a:pt x="3766" y="6211"/>
                  </a:cubicBezTo>
                  <a:lnTo>
                    <a:pt x="7421" y="6211"/>
                  </a:lnTo>
                  <a:cubicBezTo>
                    <a:pt x="8665" y="6211"/>
                    <a:pt x="9954" y="6290"/>
                    <a:pt x="11227" y="6290"/>
                  </a:cubicBezTo>
                  <a:cubicBezTo>
                    <a:pt x="11864" y="6290"/>
                    <a:pt x="12497" y="6270"/>
                    <a:pt x="13119" y="6211"/>
                  </a:cubicBezTo>
                  <a:cubicBezTo>
                    <a:pt x="14420" y="6088"/>
                    <a:pt x="15608" y="5177"/>
                    <a:pt x="15841" y="3844"/>
                  </a:cubicBezTo>
                  <a:cubicBezTo>
                    <a:pt x="15897" y="3511"/>
                    <a:pt x="15886" y="3133"/>
                    <a:pt x="15652" y="2878"/>
                  </a:cubicBezTo>
                  <a:cubicBezTo>
                    <a:pt x="15484" y="2689"/>
                    <a:pt x="15247" y="2619"/>
                    <a:pt x="14990" y="2619"/>
                  </a:cubicBezTo>
                  <a:cubicBezTo>
                    <a:pt x="14704" y="2619"/>
                    <a:pt x="14394" y="2706"/>
                    <a:pt x="14131" y="2811"/>
                  </a:cubicBezTo>
                  <a:cubicBezTo>
                    <a:pt x="13552" y="3041"/>
                    <a:pt x="12928" y="3395"/>
                    <a:pt x="12606" y="3894"/>
                  </a:cubicBezTo>
                  <a:lnTo>
                    <a:pt x="12606" y="3894"/>
                  </a:lnTo>
                  <a:cubicBezTo>
                    <a:pt x="12748" y="3463"/>
                    <a:pt x="12892" y="3032"/>
                    <a:pt x="13030" y="2600"/>
                  </a:cubicBezTo>
                  <a:cubicBezTo>
                    <a:pt x="13186" y="2145"/>
                    <a:pt x="13331" y="1678"/>
                    <a:pt x="13297" y="1190"/>
                  </a:cubicBezTo>
                  <a:cubicBezTo>
                    <a:pt x="13264" y="711"/>
                    <a:pt x="13008" y="212"/>
                    <a:pt x="12553" y="56"/>
                  </a:cubicBezTo>
                  <a:cubicBezTo>
                    <a:pt x="12446" y="18"/>
                    <a:pt x="12338" y="0"/>
                    <a:pt x="12229" y="0"/>
                  </a:cubicBezTo>
                  <a:close/>
                </a:path>
              </a:pathLst>
            </a:custGeom>
            <a:solidFill>
              <a:srgbClr val="FFFFFF">
                <a:alpha val="656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1" name="Google Shape;391;p17"/>
          <p:cNvSpPr txBox="1"/>
          <p:nvPr>
            <p:ph hasCustomPrompt="1" idx="7" type="title"/>
          </p:nvPr>
        </p:nvSpPr>
        <p:spPr>
          <a:xfrm>
            <a:off x="952950" y="1664250"/>
            <a:ext cx="2044800" cy="1099200"/>
          </a:xfrm>
          <a:prstGeom prst="rect">
            <a:avLst/>
          </a:prstGeom>
        </p:spPr>
        <p:txBody>
          <a:bodyPr anchorCtr="0" anchor="ctr" bIns="91425" lIns="91425" spcFirstLastPara="1" rIns="91425" wrap="square" tIns="91425">
            <a:noAutofit/>
          </a:bodyPr>
          <a:lstStyle>
            <a:lvl1pPr lvl="0" rtl="0">
              <a:spcBef>
                <a:spcPts val="0"/>
              </a:spcBef>
              <a:spcAft>
                <a:spcPts val="0"/>
              </a:spcAft>
              <a:buSzPts val="8000"/>
              <a:buNone/>
              <a:defRPr sz="7000"/>
            </a:lvl1pPr>
            <a:lvl2pPr lvl="1" rtl="0">
              <a:spcBef>
                <a:spcPts val="0"/>
              </a:spcBef>
              <a:spcAft>
                <a:spcPts val="0"/>
              </a:spcAft>
              <a:buSzPts val="8000"/>
              <a:buNone/>
              <a:defRPr sz="8000"/>
            </a:lvl2pPr>
            <a:lvl3pPr lvl="2" rtl="0">
              <a:spcBef>
                <a:spcPts val="0"/>
              </a:spcBef>
              <a:spcAft>
                <a:spcPts val="0"/>
              </a:spcAft>
              <a:buSzPts val="8000"/>
              <a:buNone/>
              <a:defRPr sz="8000"/>
            </a:lvl3pPr>
            <a:lvl4pPr lvl="3" rtl="0">
              <a:spcBef>
                <a:spcPts val="0"/>
              </a:spcBef>
              <a:spcAft>
                <a:spcPts val="0"/>
              </a:spcAft>
              <a:buSzPts val="8000"/>
              <a:buNone/>
              <a:defRPr sz="8000"/>
            </a:lvl4pPr>
            <a:lvl5pPr lvl="4" rtl="0">
              <a:spcBef>
                <a:spcPts val="0"/>
              </a:spcBef>
              <a:spcAft>
                <a:spcPts val="0"/>
              </a:spcAft>
              <a:buSzPts val="8000"/>
              <a:buNone/>
              <a:defRPr sz="8000"/>
            </a:lvl5pPr>
            <a:lvl6pPr lvl="5" rtl="0">
              <a:spcBef>
                <a:spcPts val="0"/>
              </a:spcBef>
              <a:spcAft>
                <a:spcPts val="0"/>
              </a:spcAft>
              <a:buSzPts val="8000"/>
              <a:buNone/>
              <a:defRPr sz="8000"/>
            </a:lvl6pPr>
            <a:lvl7pPr lvl="6" rtl="0">
              <a:spcBef>
                <a:spcPts val="0"/>
              </a:spcBef>
              <a:spcAft>
                <a:spcPts val="0"/>
              </a:spcAft>
              <a:buSzPts val="8000"/>
              <a:buNone/>
              <a:defRPr sz="8000"/>
            </a:lvl7pPr>
            <a:lvl8pPr lvl="7" rtl="0">
              <a:spcBef>
                <a:spcPts val="0"/>
              </a:spcBef>
              <a:spcAft>
                <a:spcPts val="0"/>
              </a:spcAft>
              <a:buSzPts val="8000"/>
              <a:buNone/>
              <a:defRPr sz="8000"/>
            </a:lvl8pPr>
            <a:lvl9pPr lvl="8" rtl="0">
              <a:spcBef>
                <a:spcPts val="0"/>
              </a:spcBef>
              <a:spcAft>
                <a:spcPts val="0"/>
              </a:spcAft>
              <a:buSzPts val="8000"/>
              <a:buNone/>
              <a:defRPr sz="8000"/>
            </a:lvl9pPr>
          </a:lstStyle>
          <a:p>
            <a:r>
              <a:t>xx%</a:t>
            </a:r>
          </a:p>
        </p:txBody>
      </p:sp>
      <p:sp>
        <p:nvSpPr>
          <p:cNvPr id="392" name="Google Shape;392;p17"/>
          <p:cNvSpPr txBox="1"/>
          <p:nvPr>
            <p:ph hasCustomPrompt="1" idx="8" type="title"/>
          </p:nvPr>
        </p:nvSpPr>
        <p:spPr>
          <a:xfrm>
            <a:off x="3549600" y="1664250"/>
            <a:ext cx="2044800" cy="1099200"/>
          </a:xfrm>
          <a:prstGeom prst="rect">
            <a:avLst/>
          </a:prstGeom>
        </p:spPr>
        <p:txBody>
          <a:bodyPr anchorCtr="0" anchor="ctr" bIns="91425" lIns="91425" spcFirstLastPara="1" rIns="91425" wrap="square" tIns="91425">
            <a:noAutofit/>
          </a:bodyPr>
          <a:lstStyle>
            <a:lvl1pPr lvl="0" rtl="0">
              <a:spcBef>
                <a:spcPts val="0"/>
              </a:spcBef>
              <a:spcAft>
                <a:spcPts val="0"/>
              </a:spcAft>
              <a:buSzPts val="8000"/>
              <a:buNone/>
              <a:defRPr sz="7000"/>
            </a:lvl1pPr>
            <a:lvl2pPr lvl="1" rtl="0">
              <a:spcBef>
                <a:spcPts val="0"/>
              </a:spcBef>
              <a:spcAft>
                <a:spcPts val="0"/>
              </a:spcAft>
              <a:buSzPts val="8000"/>
              <a:buNone/>
              <a:defRPr sz="8000"/>
            </a:lvl2pPr>
            <a:lvl3pPr lvl="2" rtl="0">
              <a:spcBef>
                <a:spcPts val="0"/>
              </a:spcBef>
              <a:spcAft>
                <a:spcPts val="0"/>
              </a:spcAft>
              <a:buSzPts val="8000"/>
              <a:buNone/>
              <a:defRPr sz="8000"/>
            </a:lvl3pPr>
            <a:lvl4pPr lvl="3" rtl="0">
              <a:spcBef>
                <a:spcPts val="0"/>
              </a:spcBef>
              <a:spcAft>
                <a:spcPts val="0"/>
              </a:spcAft>
              <a:buSzPts val="8000"/>
              <a:buNone/>
              <a:defRPr sz="8000"/>
            </a:lvl4pPr>
            <a:lvl5pPr lvl="4" rtl="0">
              <a:spcBef>
                <a:spcPts val="0"/>
              </a:spcBef>
              <a:spcAft>
                <a:spcPts val="0"/>
              </a:spcAft>
              <a:buSzPts val="8000"/>
              <a:buNone/>
              <a:defRPr sz="8000"/>
            </a:lvl5pPr>
            <a:lvl6pPr lvl="5" rtl="0">
              <a:spcBef>
                <a:spcPts val="0"/>
              </a:spcBef>
              <a:spcAft>
                <a:spcPts val="0"/>
              </a:spcAft>
              <a:buSzPts val="8000"/>
              <a:buNone/>
              <a:defRPr sz="8000"/>
            </a:lvl6pPr>
            <a:lvl7pPr lvl="6" rtl="0">
              <a:spcBef>
                <a:spcPts val="0"/>
              </a:spcBef>
              <a:spcAft>
                <a:spcPts val="0"/>
              </a:spcAft>
              <a:buSzPts val="8000"/>
              <a:buNone/>
              <a:defRPr sz="8000"/>
            </a:lvl7pPr>
            <a:lvl8pPr lvl="7" rtl="0">
              <a:spcBef>
                <a:spcPts val="0"/>
              </a:spcBef>
              <a:spcAft>
                <a:spcPts val="0"/>
              </a:spcAft>
              <a:buSzPts val="8000"/>
              <a:buNone/>
              <a:defRPr sz="8000"/>
            </a:lvl8pPr>
            <a:lvl9pPr lvl="8" rtl="0">
              <a:spcBef>
                <a:spcPts val="0"/>
              </a:spcBef>
              <a:spcAft>
                <a:spcPts val="0"/>
              </a:spcAft>
              <a:buSzPts val="8000"/>
              <a:buNone/>
              <a:defRPr sz="8000"/>
            </a:lvl9pPr>
          </a:lstStyle>
          <a:p>
            <a:r>
              <a:t>xx%</a:t>
            </a:r>
          </a:p>
        </p:txBody>
      </p:sp>
      <p:sp>
        <p:nvSpPr>
          <p:cNvPr id="393" name="Google Shape;393;p17"/>
          <p:cNvSpPr txBox="1"/>
          <p:nvPr>
            <p:ph hasCustomPrompt="1" idx="9" type="title"/>
          </p:nvPr>
        </p:nvSpPr>
        <p:spPr>
          <a:xfrm>
            <a:off x="6146250" y="1664250"/>
            <a:ext cx="2044800" cy="1099200"/>
          </a:xfrm>
          <a:prstGeom prst="rect">
            <a:avLst/>
          </a:prstGeom>
        </p:spPr>
        <p:txBody>
          <a:bodyPr anchorCtr="0" anchor="ctr" bIns="91425" lIns="91425" spcFirstLastPara="1" rIns="91425" wrap="square" tIns="91425">
            <a:noAutofit/>
          </a:bodyPr>
          <a:lstStyle>
            <a:lvl1pPr lvl="0" rtl="0">
              <a:spcBef>
                <a:spcPts val="0"/>
              </a:spcBef>
              <a:spcAft>
                <a:spcPts val="0"/>
              </a:spcAft>
              <a:buSzPts val="8000"/>
              <a:buNone/>
              <a:defRPr sz="7000"/>
            </a:lvl1pPr>
            <a:lvl2pPr lvl="1" rtl="0">
              <a:spcBef>
                <a:spcPts val="0"/>
              </a:spcBef>
              <a:spcAft>
                <a:spcPts val="0"/>
              </a:spcAft>
              <a:buSzPts val="8000"/>
              <a:buNone/>
              <a:defRPr sz="8000"/>
            </a:lvl2pPr>
            <a:lvl3pPr lvl="2" rtl="0">
              <a:spcBef>
                <a:spcPts val="0"/>
              </a:spcBef>
              <a:spcAft>
                <a:spcPts val="0"/>
              </a:spcAft>
              <a:buSzPts val="8000"/>
              <a:buNone/>
              <a:defRPr sz="8000"/>
            </a:lvl3pPr>
            <a:lvl4pPr lvl="3" rtl="0">
              <a:spcBef>
                <a:spcPts val="0"/>
              </a:spcBef>
              <a:spcAft>
                <a:spcPts val="0"/>
              </a:spcAft>
              <a:buSzPts val="8000"/>
              <a:buNone/>
              <a:defRPr sz="8000"/>
            </a:lvl4pPr>
            <a:lvl5pPr lvl="4" rtl="0">
              <a:spcBef>
                <a:spcPts val="0"/>
              </a:spcBef>
              <a:spcAft>
                <a:spcPts val="0"/>
              </a:spcAft>
              <a:buSzPts val="8000"/>
              <a:buNone/>
              <a:defRPr sz="8000"/>
            </a:lvl5pPr>
            <a:lvl6pPr lvl="5" rtl="0">
              <a:spcBef>
                <a:spcPts val="0"/>
              </a:spcBef>
              <a:spcAft>
                <a:spcPts val="0"/>
              </a:spcAft>
              <a:buSzPts val="8000"/>
              <a:buNone/>
              <a:defRPr sz="8000"/>
            </a:lvl6pPr>
            <a:lvl7pPr lvl="6" rtl="0">
              <a:spcBef>
                <a:spcPts val="0"/>
              </a:spcBef>
              <a:spcAft>
                <a:spcPts val="0"/>
              </a:spcAft>
              <a:buSzPts val="8000"/>
              <a:buNone/>
              <a:defRPr sz="8000"/>
            </a:lvl7pPr>
            <a:lvl8pPr lvl="7" rtl="0">
              <a:spcBef>
                <a:spcPts val="0"/>
              </a:spcBef>
              <a:spcAft>
                <a:spcPts val="0"/>
              </a:spcAft>
              <a:buSzPts val="8000"/>
              <a:buNone/>
              <a:defRPr sz="8000"/>
            </a:lvl8pPr>
            <a:lvl9pPr lvl="8" rtl="0">
              <a:spcBef>
                <a:spcPts val="0"/>
              </a:spcBef>
              <a:spcAft>
                <a:spcPts val="0"/>
              </a:spcAft>
              <a:buSzPts val="8000"/>
              <a:buNone/>
              <a:defRPr sz="8000"/>
            </a:lvl9pPr>
          </a:lstStyle>
          <a:p>
            <a:r>
              <a:t>xx%</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TITLE_AND_TWO_COLUMNS_1_1">
    <p:spTree>
      <p:nvGrpSpPr>
        <p:cNvPr id="394" name="Shape 394"/>
        <p:cNvGrpSpPr/>
        <p:nvPr/>
      </p:nvGrpSpPr>
      <p:grpSpPr>
        <a:xfrm>
          <a:off x="0" y="0"/>
          <a:ext cx="0" cy="0"/>
          <a:chOff x="0" y="0"/>
          <a:chExt cx="0" cy="0"/>
        </a:xfrm>
      </p:grpSpPr>
      <p:sp>
        <p:nvSpPr>
          <p:cNvPr id="395" name="Google Shape;395;p1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solidFill>
                  <a:schemeClr val="l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96" name="Google Shape;396;p18"/>
          <p:cNvSpPr txBox="1"/>
          <p:nvPr>
            <p:ph idx="1" type="subTitle"/>
          </p:nvPr>
        </p:nvSpPr>
        <p:spPr>
          <a:xfrm>
            <a:off x="720000" y="3956700"/>
            <a:ext cx="2358300" cy="7230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600"/>
              <a:buNone/>
              <a:defRPr/>
            </a:lvl1pPr>
            <a:lvl2pPr lvl="1" rtl="0" algn="r">
              <a:spcBef>
                <a:spcPts val="0"/>
              </a:spcBef>
              <a:spcAft>
                <a:spcPts val="0"/>
              </a:spcAft>
              <a:buSzPts val="1600"/>
              <a:buNone/>
              <a:defRPr/>
            </a:lvl2pPr>
            <a:lvl3pPr lvl="2" rtl="0" algn="r">
              <a:spcBef>
                <a:spcPts val="0"/>
              </a:spcBef>
              <a:spcAft>
                <a:spcPts val="0"/>
              </a:spcAft>
              <a:buSzPts val="1600"/>
              <a:buNone/>
              <a:defRPr/>
            </a:lvl3pPr>
            <a:lvl4pPr lvl="3" rtl="0" algn="r">
              <a:spcBef>
                <a:spcPts val="0"/>
              </a:spcBef>
              <a:spcAft>
                <a:spcPts val="0"/>
              </a:spcAft>
              <a:buSzPts val="1600"/>
              <a:buNone/>
              <a:defRPr/>
            </a:lvl4pPr>
            <a:lvl5pPr lvl="4" rtl="0" algn="r">
              <a:spcBef>
                <a:spcPts val="0"/>
              </a:spcBef>
              <a:spcAft>
                <a:spcPts val="0"/>
              </a:spcAft>
              <a:buSzPts val="1600"/>
              <a:buNone/>
              <a:defRPr/>
            </a:lvl5pPr>
            <a:lvl6pPr lvl="5" rtl="0" algn="r">
              <a:spcBef>
                <a:spcPts val="0"/>
              </a:spcBef>
              <a:spcAft>
                <a:spcPts val="0"/>
              </a:spcAft>
              <a:buSzPts val="1600"/>
              <a:buNone/>
              <a:defRPr/>
            </a:lvl6pPr>
            <a:lvl7pPr lvl="6" rtl="0" algn="r">
              <a:spcBef>
                <a:spcPts val="0"/>
              </a:spcBef>
              <a:spcAft>
                <a:spcPts val="0"/>
              </a:spcAft>
              <a:buSzPts val="1600"/>
              <a:buNone/>
              <a:defRPr/>
            </a:lvl7pPr>
            <a:lvl8pPr lvl="7" rtl="0" algn="r">
              <a:spcBef>
                <a:spcPts val="0"/>
              </a:spcBef>
              <a:spcAft>
                <a:spcPts val="0"/>
              </a:spcAft>
              <a:buSzPts val="1600"/>
              <a:buNone/>
              <a:defRPr/>
            </a:lvl8pPr>
            <a:lvl9pPr lvl="8" rtl="0" algn="r">
              <a:spcBef>
                <a:spcPts val="0"/>
              </a:spcBef>
              <a:spcAft>
                <a:spcPts val="0"/>
              </a:spcAft>
              <a:buSzPts val="1600"/>
              <a:buNone/>
              <a:defRPr/>
            </a:lvl9pPr>
          </a:lstStyle>
          <a:p/>
        </p:txBody>
      </p:sp>
      <p:sp>
        <p:nvSpPr>
          <p:cNvPr id="397" name="Google Shape;397;p18"/>
          <p:cNvSpPr txBox="1"/>
          <p:nvPr>
            <p:ph idx="2" type="subTitle"/>
          </p:nvPr>
        </p:nvSpPr>
        <p:spPr>
          <a:xfrm>
            <a:off x="946500" y="3499975"/>
            <a:ext cx="2131800" cy="3291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500"/>
              <a:buFont typeface="Freckle Face"/>
              <a:buNone/>
              <a:defRPr sz="2500">
                <a:solidFill>
                  <a:schemeClr val="lt1"/>
                </a:solidFill>
                <a:latin typeface="Freckle Face"/>
                <a:ea typeface="Freckle Face"/>
                <a:cs typeface="Freckle Face"/>
                <a:sym typeface="Freckle Face"/>
              </a:defRPr>
            </a:lvl1pPr>
            <a:lvl2pPr lvl="1" rtl="0" algn="r">
              <a:spcBef>
                <a:spcPts val="0"/>
              </a:spcBef>
              <a:spcAft>
                <a:spcPts val="0"/>
              </a:spcAft>
              <a:buSzPts val="2500"/>
              <a:buFont typeface="Freckle Face"/>
              <a:buNone/>
              <a:defRPr sz="2500">
                <a:latin typeface="Freckle Face"/>
                <a:ea typeface="Freckle Face"/>
                <a:cs typeface="Freckle Face"/>
                <a:sym typeface="Freckle Face"/>
              </a:defRPr>
            </a:lvl2pPr>
            <a:lvl3pPr lvl="2" rtl="0" algn="r">
              <a:spcBef>
                <a:spcPts val="0"/>
              </a:spcBef>
              <a:spcAft>
                <a:spcPts val="0"/>
              </a:spcAft>
              <a:buSzPts val="2500"/>
              <a:buFont typeface="Freckle Face"/>
              <a:buNone/>
              <a:defRPr sz="2500">
                <a:latin typeface="Freckle Face"/>
                <a:ea typeface="Freckle Face"/>
                <a:cs typeface="Freckle Face"/>
                <a:sym typeface="Freckle Face"/>
              </a:defRPr>
            </a:lvl3pPr>
            <a:lvl4pPr lvl="3" rtl="0" algn="r">
              <a:spcBef>
                <a:spcPts val="0"/>
              </a:spcBef>
              <a:spcAft>
                <a:spcPts val="0"/>
              </a:spcAft>
              <a:buSzPts val="2500"/>
              <a:buFont typeface="Freckle Face"/>
              <a:buNone/>
              <a:defRPr sz="2500">
                <a:latin typeface="Freckle Face"/>
                <a:ea typeface="Freckle Face"/>
                <a:cs typeface="Freckle Face"/>
                <a:sym typeface="Freckle Face"/>
              </a:defRPr>
            </a:lvl4pPr>
            <a:lvl5pPr lvl="4" rtl="0" algn="r">
              <a:spcBef>
                <a:spcPts val="0"/>
              </a:spcBef>
              <a:spcAft>
                <a:spcPts val="0"/>
              </a:spcAft>
              <a:buSzPts val="2500"/>
              <a:buFont typeface="Freckle Face"/>
              <a:buNone/>
              <a:defRPr sz="2500">
                <a:latin typeface="Freckle Face"/>
                <a:ea typeface="Freckle Face"/>
                <a:cs typeface="Freckle Face"/>
                <a:sym typeface="Freckle Face"/>
              </a:defRPr>
            </a:lvl5pPr>
            <a:lvl6pPr lvl="5" rtl="0" algn="r">
              <a:spcBef>
                <a:spcPts val="0"/>
              </a:spcBef>
              <a:spcAft>
                <a:spcPts val="0"/>
              </a:spcAft>
              <a:buSzPts val="2500"/>
              <a:buFont typeface="Freckle Face"/>
              <a:buNone/>
              <a:defRPr sz="2500">
                <a:latin typeface="Freckle Face"/>
                <a:ea typeface="Freckle Face"/>
                <a:cs typeface="Freckle Face"/>
                <a:sym typeface="Freckle Face"/>
              </a:defRPr>
            </a:lvl6pPr>
            <a:lvl7pPr lvl="6" rtl="0" algn="r">
              <a:spcBef>
                <a:spcPts val="0"/>
              </a:spcBef>
              <a:spcAft>
                <a:spcPts val="0"/>
              </a:spcAft>
              <a:buSzPts val="2500"/>
              <a:buFont typeface="Freckle Face"/>
              <a:buNone/>
              <a:defRPr sz="2500">
                <a:latin typeface="Freckle Face"/>
                <a:ea typeface="Freckle Face"/>
                <a:cs typeface="Freckle Face"/>
                <a:sym typeface="Freckle Face"/>
              </a:defRPr>
            </a:lvl7pPr>
            <a:lvl8pPr lvl="7" rtl="0" algn="r">
              <a:spcBef>
                <a:spcPts val="0"/>
              </a:spcBef>
              <a:spcAft>
                <a:spcPts val="0"/>
              </a:spcAft>
              <a:buSzPts val="2500"/>
              <a:buFont typeface="Freckle Face"/>
              <a:buNone/>
              <a:defRPr sz="2500">
                <a:latin typeface="Freckle Face"/>
                <a:ea typeface="Freckle Face"/>
                <a:cs typeface="Freckle Face"/>
                <a:sym typeface="Freckle Face"/>
              </a:defRPr>
            </a:lvl8pPr>
            <a:lvl9pPr lvl="8" rtl="0" algn="r">
              <a:spcBef>
                <a:spcPts val="0"/>
              </a:spcBef>
              <a:spcAft>
                <a:spcPts val="0"/>
              </a:spcAft>
              <a:buSzPts val="2500"/>
              <a:buFont typeface="Freckle Face"/>
              <a:buNone/>
              <a:defRPr sz="2500">
                <a:latin typeface="Freckle Face"/>
                <a:ea typeface="Freckle Face"/>
                <a:cs typeface="Freckle Face"/>
                <a:sym typeface="Freckle Face"/>
              </a:defRPr>
            </a:lvl9pPr>
          </a:lstStyle>
          <a:p/>
        </p:txBody>
      </p:sp>
      <p:sp>
        <p:nvSpPr>
          <p:cNvPr id="398" name="Google Shape;398;p18"/>
          <p:cNvSpPr txBox="1"/>
          <p:nvPr>
            <p:ph idx="3" type="subTitle"/>
          </p:nvPr>
        </p:nvSpPr>
        <p:spPr>
          <a:xfrm>
            <a:off x="6065700" y="3956700"/>
            <a:ext cx="2358300" cy="7230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399" name="Google Shape;399;p18"/>
          <p:cNvSpPr txBox="1"/>
          <p:nvPr>
            <p:ph idx="4" type="subTitle"/>
          </p:nvPr>
        </p:nvSpPr>
        <p:spPr>
          <a:xfrm>
            <a:off x="6065700" y="3499975"/>
            <a:ext cx="2131800" cy="3291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Font typeface="Freckle Face"/>
              <a:buNone/>
              <a:defRPr sz="2500">
                <a:solidFill>
                  <a:schemeClr val="lt1"/>
                </a:solidFill>
                <a:latin typeface="Freckle Face"/>
                <a:ea typeface="Freckle Face"/>
                <a:cs typeface="Freckle Face"/>
                <a:sym typeface="Freckle Face"/>
              </a:defRPr>
            </a:lvl1pPr>
            <a:lvl2pPr lvl="1" rtl="0">
              <a:spcBef>
                <a:spcPts val="0"/>
              </a:spcBef>
              <a:spcAft>
                <a:spcPts val="0"/>
              </a:spcAft>
              <a:buSzPts val="2500"/>
              <a:buFont typeface="Freckle Face"/>
              <a:buNone/>
              <a:defRPr sz="2500">
                <a:latin typeface="Freckle Face"/>
                <a:ea typeface="Freckle Face"/>
                <a:cs typeface="Freckle Face"/>
                <a:sym typeface="Freckle Face"/>
              </a:defRPr>
            </a:lvl2pPr>
            <a:lvl3pPr lvl="2" rtl="0">
              <a:spcBef>
                <a:spcPts val="0"/>
              </a:spcBef>
              <a:spcAft>
                <a:spcPts val="0"/>
              </a:spcAft>
              <a:buSzPts val="2500"/>
              <a:buFont typeface="Freckle Face"/>
              <a:buNone/>
              <a:defRPr sz="2500">
                <a:latin typeface="Freckle Face"/>
                <a:ea typeface="Freckle Face"/>
                <a:cs typeface="Freckle Face"/>
                <a:sym typeface="Freckle Face"/>
              </a:defRPr>
            </a:lvl3pPr>
            <a:lvl4pPr lvl="3" rtl="0">
              <a:spcBef>
                <a:spcPts val="0"/>
              </a:spcBef>
              <a:spcAft>
                <a:spcPts val="0"/>
              </a:spcAft>
              <a:buSzPts val="2500"/>
              <a:buFont typeface="Freckle Face"/>
              <a:buNone/>
              <a:defRPr sz="2500">
                <a:latin typeface="Freckle Face"/>
                <a:ea typeface="Freckle Face"/>
                <a:cs typeface="Freckle Face"/>
                <a:sym typeface="Freckle Face"/>
              </a:defRPr>
            </a:lvl4pPr>
            <a:lvl5pPr lvl="4" rtl="0">
              <a:spcBef>
                <a:spcPts val="0"/>
              </a:spcBef>
              <a:spcAft>
                <a:spcPts val="0"/>
              </a:spcAft>
              <a:buSzPts val="2500"/>
              <a:buFont typeface="Freckle Face"/>
              <a:buNone/>
              <a:defRPr sz="2500">
                <a:latin typeface="Freckle Face"/>
                <a:ea typeface="Freckle Face"/>
                <a:cs typeface="Freckle Face"/>
                <a:sym typeface="Freckle Face"/>
              </a:defRPr>
            </a:lvl5pPr>
            <a:lvl6pPr lvl="5" rtl="0">
              <a:spcBef>
                <a:spcPts val="0"/>
              </a:spcBef>
              <a:spcAft>
                <a:spcPts val="0"/>
              </a:spcAft>
              <a:buSzPts val="2500"/>
              <a:buFont typeface="Freckle Face"/>
              <a:buNone/>
              <a:defRPr sz="2500">
                <a:latin typeface="Freckle Face"/>
                <a:ea typeface="Freckle Face"/>
                <a:cs typeface="Freckle Face"/>
                <a:sym typeface="Freckle Face"/>
              </a:defRPr>
            </a:lvl6pPr>
            <a:lvl7pPr lvl="6" rtl="0">
              <a:spcBef>
                <a:spcPts val="0"/>
              </a:spcBef>
              <a:spcAft>
                <a:spcPts val="0"/>
              </a:spcAft>
              <a:buSzPts val="2500"/>
              <a:buFont typeface="Freckle Face"/>
              <a:buNone/>
              <a:defRPr sz="2500">
                <a:latin typeface="Freckle Face"/>
                <a:ea typeface="Freckle Face"/>
                <a:cs typeface="Freckle Face"/>
                <a:sym typeface="Freckle Face"/>
              </a:defRPr>
            </a:lvl7pPr>
            <a:lvl8pPr lvl="7" rtl="0">
              <a:spcBef>
                <a:spcPts val="0"/>
              </a:spcBef>
              <a:spcAft>
                <a:spcPts val="0"/>
              </a:spcAft>
              <a:buSzPts val="2500"/>
              <a:buFont typeface="Freckle Face"/>
              <a:buNone/>
              <a:defRPr sz="2500">
                <a:latin typeface="Freckle Face"/>
                <a:ea typeface="Freckle Face"/>
                <a:cs typeface="Freckle Face"/>
                <a:sym typeface="Freckle Face"/>
              </a:defRPr>
            </a:lvl8pPr>
            <a:lvl9pPr lvl="8" rtl="0">
              <a:spcBef>
                <a:spcPts val="0"/>
              </a:spcBef>
              <a:spcAft>
                <a:spcPts val="0"/>
              </a:spcAft>
              <a:buSzPts val="2500"/>
              <a:buFont typeface="Freckle Face"/>
              <a:buNone/>
              <a:defRPr sz="2500">
                <a:latin typeface="Freckle Face"/>
                <a:ea typeface="Freckle Face"/>
                <a:cs typeface="Freckle Face"/>
                <a:sym typeface="Freckle Face"/>
              </a:defRPr>
            </a:lvl9pPr>
          </a:lstStyle>
          <a:p/>
        </p:txBody>
      </p:sp>
      <p:grpSp>
        <p:nvGrpSpPr>
          <p:cNvPr id="400" name="Google Shape;400;p18"/>
          <p:cNvGrpSpPr/>
          <p:nvPr/>
        </p:nvGrpSpPr>
        <p:grpSpPr>
          <a:xfrm flipH="1">
            <a:off x="-145733" y="39252"/>
            <a:ext cx="9244604" cy="1474013"/>
            <a:chOff x="-145733" y="39252"/>
            <a:chExt cx="9244604" cy="1474013"/>
          </a:xfrm>
        </p:grpSpPr>
        <p:sp>
          <p:nvSpPr>
            <p:cNvPr id="401" name="Google Shape;401;p18"/>
            <p:cNvSpPr/>
            <p:nvPr/>
          </p:nvSpPr>
          <p:spPr>
            <a:xfrm flipH="1">
              <a:off x="7317033" y="808837"/>
              <a:ext cx="1781838" cy="704428"/>
            </a:xfrm>
            <a:custGeom>
              <a:rect b="b" l="l" r="r" t="t"/>
              <a:pathLst>
                <a:path extrusionOk="0" h="5139" w="12999">
                  <a:moveTo>
                    <a:pt x="3629" y="1"/>
                  </a:moveTo>
                  <a:cubicBezTo>
                    <a:pt x="3301" y="1"/>
                    <a:pt x="2966" y="139"/>
                    <a:pt x="2723" y="360"/>
                  </a:cubicBezTo>
                  <a:cubicBezTo>
                    <a:pt x="2356" y="704"/>
                    <a:pt x="2167" y="1204"/>
                    <a:pt x="2101" y="1703"/>
                  </a:cubicBezTo>
                  <a:cubicBezTo>
                    <a:pt x="1901" y="1360"/>
                    <a:pt x="1523" y="1137"/>
                    <a:pt x="1134" y="1137"/>
                  </a:cubicBezTo>
                  <a:cubicBezTo>
                    <a:pt x="745" y="1137"/>
                    <a:pt x="356" y="1370"/>
                    <a:pt x="179" y="1703"/>
                  </a:cubicBezTo>
                  <a:cubicBezTo>
                    <a:pt x="12" y="2004"/>
                    <a:pt x="1" y="2359"/>
                    <a:pt x="35" y="2693"/>
                  </a:cubicBezTo>
                  <a:cubicBezTo>
                    <a:pt x="101" y="3448"/>
                    <a:pt x="445" y="4270"/>
                    <a:pt x="1001" y="4814"/>
                  </a:cubicBezTo>
                  <a:cubicBezTo>
                    <a:pt x="1101" y="4914"/>
                    <a:pt x="1223" y="4981"/>
                    <a:pt x="1368" y="5025"/>
                  </a:cubicBezTo>
                  <a:cubicBezTo>
                    <a:pt x="1575" y="5093"/>
                    <a:pt x="1813" y="5113"/>
                    <a:pt x="2057" y="5113"/>
                  </a:cubicBezTo>
                  <a:cubicBezTo>
                    <a:pt x="2413" y="5113"/>
                    <a:pt x="2781" y="5070"/>
                    <a:pt x="3078" y="5070"/>
                  </a:cubicBezTo>
                  <a:lnTo>
                    <a:pt x="6056" y="5070"/>
                  </a:lnTo>
                  <a:cubicBezTo>
                    <a:pt x="7078" y="5070"/>
                    <a:pt x="8134" y="5139"/>
                    <a:pt x="9176" y="5139"/>
                  </a:cubicBezTo>
                  <a:cubicBezTo>
                    <a:pt x="9697" y="5139"/>
                    <a:pt x="10214" y="5122"/>
                    <a:pt x="10721" y="5070"/>
                  </a:cubicBezTo>
                  <a:cubicBezTo>
                    <a:pt x="11788" y="4969"/>
                    <a:pt x="12754" y="4236"/>
                    <a:pt x="12943" y="3148"/>
                  </a:cubicBezTo>
                  <a:cubicBezTo>
                    <a:pt x="12998" y="2870"/>
                    <a:pt x="12987" y="2559"/>
                    <a:pt x="12798" y="2348"/>
                  </a:cubicBezTo>
                  <a:cubicBezTo>
                    <a:pt x="12657" y="2196"/>
                    <a:pt x="12464" y="2141"/>
                    <a:pt x="12255" y="2141"/>
                  </a:cubicBezTo>
                  <a:cubicBezTo>
                    <a:pt x="12021" y="2141"/>
                    <a:pt x="11766" y="2210"/>
                    <a:pt x="11543" y="2293"/>
                  </a:cubicBezTo>
                  <a:cubicBezTo>
                    <a:pt x="11076" y="2483"/>
                    <a:pt x="10569" y="2768"/>
                    <a:pt x="10305" y="3178"/>
                  </a:cubicBezTo>
                  <a:lnTo>
                    <a:pt x="10305" y="3178"/>
                  </a:lnTo>
                  <a:cubicBezTo>
                    <a:pt x="10421" y="2825"/>
                    <a:pt x="10538" y="2475"/>
                    <a:pt x="10655" y="2126"/>
                  </a:cubicBezTo>
                  <a:cubicBezTo>
                    <a:pt x="10776" y="1748"/>
                    <a:pt x="10899" y="1370"/>
                    <a:pt x="10865" y="970"/>
                  </a:cubicBezTo>
                  <a:cubicBezTo>
                    <a:pt x="10843" y="582"/>
                    <a:pt x="10632" y="170"/>
                    <a:pt x="10255" y="49"/>
                  </a:cubicBezTo>
                  <a:cubicBezTo>
                    <a:pt x="10166" y="16"/>
                    <a:pt x="10076" y="1"/>
                    <a:pt x="9986" y="1"/>
                  </a:cubicBezTo>
                  <a:cubicBezTo>
                    <a:pt x="9615" y="1"/>
                    <a:pt x="9249" y="253"/>
                    <a:pt x="8999" y="548"/>
                  </a:cubicBezTo>
                  <a:cubicBezTo>
                    <a:pt x="8377" y="1293"/>
                    <a:pt x="8199" y="2303"/>
                    <a:pt x="8055" y="3270"/>
                  </a:cubicBezTo>
                  <a:cubicBezTo>
                    <a:pt x="8066" y="3004"/>
                    <a:pt x="8077" y="2725"/>
                    <a:pt x="7999" y="2470"/>
                  </a:cubicBezTo>
                  <a:cubicBezTo>
                    <a:pt x="7910" y="2214"/>
                    <a:pt x="7700" y="1982"/>
                    <a:pt x="7433" y="1948"/>
                  </a:cubicBezTo>
                  <a:cubicBezTo>
                    <a:pt x="7419" y="1947"/>
                    <a:pt x="7405" y="1946"/>
                    <a:pt x="7391" y="1946"/>
                  </a:cubicBezTo>
                  <a:cubicBezTo>
                    <a:pt x="7128" y="1946"/>
                    <a:pt x="6881" y="2138"/>
                    <a:pt x="6755" y="2370"/>
                  </a:cubicBezTo>
                  <a:cubicBezTo>
                    <a:pt x="6633" y="2614"/>
                    <a:pt x="6599" y="2903"/>
                    <a:pt x="6577" y="3181"/>
                  </a:cubicBezTo>
                  <a:cubicBezTo>
                    <a:pt x="6478" y="2759"/>
                    <a:pt x="6567" y="2182"/>
                    <a:pt x="6189" y="1970"/>
                  </a:cubicBezTo>
                  <a:cubicBezTo>
                    <a:pt x="6116" y="1934"/>
                    <a:pt x="6036" y="1917"/>
                    <a:pt x="5956" y="1917"/>
                  </a:cubicBezTo>
                  <a:cubicBezTo>
                    <a:pt x="5769" y="1917"/>
                    <a:pt x="5577" y="2008"/>
                    <a:pt x="5444" y="2148"/>
                  </a:cubicBezTo>
                  <a:cubicBezTo>
                    <a:pt x="5266" y="2348"/>
                    <a:pt x="5177" y="2614"/>
                    <a:pt x="5100" y="2870"/>
                  </a:cubicBezTo>
                  <a:cubicBezTo>
                    <a:pt x="5044" y="2448"/>
                    <a:pt x="4989" y="2026"/>
                    <a:pt x="4911" y="1615"/>
                  </a:cubicBezTo>
                  <a:cubicBezTo>
                    <a:pt x="4811" y="1037"/>
                    <a:pt x="4634" y="382"/>
                    <a:pt x="4111" y="115"/>
                  </a:cubicBezTo>
                  <a:cubicBezTo>
                    <a:pt x="3961" y="37"/>
                    <a:pt x="3796" y="1"/>
                    <a:pt x="3629" y="1"/>
                  </a:cubicBezTo>
                  <a:close/>
                </a:path>
              </a:pathLst>
            </a:custGeom>
            <a:solidFill>
              <a:srgbClr val="FFFFFF">
                <a:alpha val="656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18"/>
            <p:cNvSpPr/>
            <p:nvPr/>
          </p:nvSpPr>
          <p:spPr>
            <a:xfrm flipH="1">
              <a:off x="-145733" y="39252"/>
              <a:ext cx="2179081" cy="862202"/>
            </a:xfrm>
            <a:custGeom>
              <a:rect b="b" l="l" r="r" t="t"/>
              <a:pathLst>
                <a:path extrusionOk="0" h="6290" w="15897">
                  <a:moveTo>
                    <a:pt x="12229" y="0"/>
                  </a:moveTo>
                  <a:cubicBezTo>
                    <a:pt x="11775" y="0"/>
                    <a:pt x="11325" y="308"/>
                    <a:pt x="11020" y="667"/>
                  </a:cubicBezTo>
                  <a:cubicBezTo>
                    <a:pt x="10253" y="1578"/>
                    <a:pt x="10043" y="2822"/>
                    <a:pt x="9853" y="4000"/>
                  </a:cubicBezTo>
                  <a:cubicBezTo>
                    <a:pt x="9876" y="3666"/>
                    <a:pt x="9887" y="3333"/>
                    <a:pt x="9787" y="3022"/>
                  </a:cubicBezTo>
                  <a:cubicBezTo>
                    <a:pt x="9676" y="2711"/>
                    <a:pt x="9421" y="2422"/>
                    <a:pt x="9098" y="2389"/>
                  </a:cubicBezTo>
                  <a:cubicBezTo>
                    <a:pt x="9077" y="2387"/>
                    <a:pt x="9055" y="2386"/>
                    <a:pt x="9034" y="2386"/>
                  </a:cubicBezTo>
                  <a:cubicBezTo>
                    <a:pt x="8715" y="2386"/>
                    <a:pt x="8422" y="2619"/>
                    <a:pt x="8276" y="2900"/>
                  </a:cubicBezTo>
                  <a:cubicBezTo>
                    <a:pt x="8110" y="3200"/>
                    <a:pt x="8076" y="3555"/>
                    <a:pt x="8043" y="3900"/>
                  </a:cubicBezTo>
                  <a:cubicBezTo>
                    <a:pt x="7920" y="3367"/>
                    <a:pt x="8043" y="2678"/>
                    <a:pt x="7565" y="2422"/>
                  </a:cubicBezTo>
                  <a:cubicBezTo>
                    <a:pt x="7476" y="2371"/>
                    <a:pt x="7379" y="2348"/>
                    <a:pt x="7281" y="2348"/>
                  </a:cubicBezTo>
                  <a:cubicBezTo>
                    <a:pt x="7059" y="2348"/>
                    <a:pt x="6830" y="2464"/>
                    <a:pt x="6676" y="2634"/>
                  </a:cubicBezTo>
                  <a:cubicBezTo>
                    <a:pt x="6443" y="2878"/>
                    <a:pt x="6343" y="3200"/>
                    <a:pt x="6243" y="3522"/>
                  </a:cubicBezTo>
                  <a:cubicBezTo>
                    <a:pt x="6177" y="3000"/>
                    <a:pt x="6110" y="2489"/>
                    <a:pt x="6021" y="1978"/>
                  </a:cubicBezTo>
                  <a:cubicBezTo>
                    <a:pt x="5899" y="1267"/>
                    <a:pt x="5676" y="479"/>
                    <a:pt x="5044" y="145"/>
                  </a:cubicBezTo>
                  <a:cubicBezTo>
                    <a:pt x="4856" y="48"/>
                    <a:pt x="4651" y="3"/>
                    <a:pt x="4446" y="3"/>
                  </a:cubicBezTo>
                  <a:cubicBezTo>
                    <a:pt x="4043" y="3"/>
                    <a:pt x="3634" y="173"/>
                    <a:pt x="3333" y="445"/>
                  </a:cubicBezTo>
                  <a:cubicBezTo>
                    <a:pt x="2889" y="867"/>
                    <a:pt x="2655" y="1478"/>
                    <a:pt x="2566" y="2078"/>
                  </a:cubicBezTo>
                  <a:cubicBezTo>
                    <a:pt x="2333" y="1667"/>
                    <a:pt x="1867" y="1390"/>
                    <a:pt x="1388" y="1390"/>
                  </a:cubicBezTo>
                  <a:cubicBezTo>
                    <a:pt x="911" y="1390"/>
                    <a:pt x="445" y="1678"/>
                    <a:pt x="222" y="2089"/>
                  </a:cubicBezTo>
                  <a:cubicBezTo>
                    <a:pt x="23" y="2456"/>
                    <a:pt x="0" y="2889"/>
                    <a:pt x="45" y="3289"/>
                  </a:cubicBezTo>
                  <a:cubicBezTo>
                    <a:pt x="134" y="4222"/>
                    <a:pt x="544" y="5233"/>
                    <a:pt x="1222" y="5888"/>
                  </a:cubicBezTo>
                  <a:cubicBezTo>
                    <a:pt x="1356" y="6011"/>
                    <a:pt x="1511" y="6088"/>
                    <a:pt x="1677" y="6144"/>
                  </a:cubicBezTo>
                  <a:cubicBezTo>
                    <a:pt x="1944" y="6230"/>
                    <a:pt x="2255" y="6254"/>
                    <a:pt x="2572" y="6254"/>
                  </a:cubicBezTo>
                  <a:cubicBezTo>
                    <a:pt x="2993" y="6254"/>
                    <a:pt x="3423" y="6211"/>
                    <a:pt x="3766" y="6211"/>
                  </a:cubicBezTo>
                  <a:lnTo>
                    <a:pt x="7421" y="6211"/>
                  </a:lnTo>
                  <a:cubicBezTo>
                    <a:pt x="8665" y="6211"/>
                    <a:pt x="9954" y="6290"/>
                    <a:pt x="11227" y="6290"/>
                  </a:cubicBezTo>
                  <a:cubicBezTo>
                    <a:pt x="11864" y="6290"/>
                    <a:pt x="12497" y="6270"/>
                    <a:pt x="13119" y="6211"/>
                  </a:cubicBezTo>
                  <a:cubicBezTo>
                    <a:pt x="14420" y="6088"/>
                    <a:pt x="15608" y="5177"/>
                    <a:pt x="15841" y="3844"/>
                  </a:cubicBezTo>
                  <a:cubicBezTo>
                    <a:pt x="15897" y="3511"/>
                    <a:pt x="15886" y="3133"/>
                    <a:pt x="15652" y="2878"/>
                  </a:cubicBezTo>
                  <a:cubicBezTo>
                    <a:pt x="15484" y="2689"/>
                    <a:pt x="15247" y="2619"/>
                    <a:pt x="14990" y="2619"/>
                  </a:cubicBezTo>
                  <a:cubicBezTo>
                    <a:pt x="14704" y="2619"/>
                    <a:pt x="14394" y="2706"/>
                    <a:pt x="14131" y="2811"/>
                  </a:cubicBezTo>
                  <a:cubicBezTo>
                    <a:pt x="13552" y="3041"/>
                    <a:pt x="12928" y="3395"/>
                    <a:pt x="12606" y="3894"/>
                  </a:cubicBezTo>
                  <a:lnTo>
                    <a:pt x="12606" y="3894"/>
                  </a:lnTo>
                  <a:cubicBezTo>
                    <a:pt x="12748" y="3463"/>
                    <a:pt x="12892" y="3032"/>
                    <a:pt x="13030" y="2600"/>
                  </a:cubicBezTo>
                  <a:cubicBezTo>
                    <a:pt x="13186" y="2145"/>
                    <a:pt x="13331" y="1678"/>
                    <a:pt x="13297" y="1190"/>
                  </a:cubicBezTo>
                  <a:cubicBezTo>
                    <a:pt x="13264" y="711"/>
                    <a:pt x="13008" y="212"/>
                    <a:pt x="12553" y="56"/>
                  </a:cubicBezTo>
                  <a:cubicBezTo>
                    <a:pt x="12446" y="18"/>
                    <a:pt x="12338" y="0"/>
                    <a:pt x="12229" y="0"/>
                  </a:cubicBezTo>
                  <a:close/>
                </a:path>
              </a:pathLst>
            </a:custGeom>
            <a:solidFill>
              <a:srgbClr val="FFFFFF">
                <a:alpha val="656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3" name="Google Shape;403;p18"/>
          <p:cNvSpPr txBox="1"/>
          <p:nvPr>
            <p:ph idx="5" type="subTitle"/>
          </p:nvPr>
        </p:nvSpPr>
        <p:spPr>
          <a:xfrm>
            <a:off x="720000" y="2300350"/>
            <a:ext cx="2358300" cy="7230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600"/>
              <a:buNone/>
              <a:defRPr/>
            </a:lvl1pPr>
            <a:lvl2pPr lvl="1" rtl="0" algn="r">
              <a:spcBef>
                <a:spcPts val="0"/>
              </a:spcBef>
              <a:spcAft>
                <a:spcPts val="0"/>
              </a:spcAft>
              <a:buSzPts val="1600"/>
              <a:buNone/>
              <a:defRPr/>
            </a:lvl2pPr>
            <a:lvl3pPr lvl="2" rtl="0" algn="r">
              <a:spcBef>
                <a:spcPts val="0"/>
              </a:spcBef>
              <a:spcAft>
                <a:spcPts val="0"/>
              </a:spcAft>
              <a:buSzPts val="1600"/>
              <a:buNone/>
              <a:defRPr/>
            </a:lvl3pPr>
            <a:lvl4pPr lvl="3" rtl="0" algn="r">
              <a:spcBef>
                <a:spcPts val="0"/>
              </a:spcBef>
              <a:spcAft>
                <a:spcPts val="0"/>
              </a:spcAft>
              <a:buSzPts val="1600"/>
              <a:buNone/>
              <a:defRPr/>
            </a:lvl4pPr>
            <a:lvl5pPr lvl="4" rtl="0" algn="r">
              <a:spcBef>
                <a:spcPts val="0"/>
              </a:spcBef>
              <a:spcAft>
                <a:spcPts val="0"/>
              </a:spcAft>
              <a:buSzPts val="1600"/>
              <a:buNone/>
              <a:defRPr/>
            </a:lvl5pPr>
            <a:lvl6pPr lvl="5" rtl="0" algn="r">
              <a:spcBef>
                <a:spcPts val="0"/>
              </a:spcBef>
              <a:spcAft>
                <a:spcPts val="0"/>
              </a:spcAft>
              <a:buSzPts val="1600"/>
              <a:buNone/>
              <a:defRPr/>
            </a:lvl6pPr>
            <a:lvl7pPr lvl="6" rtl="0" algn="r">
              <a:spcBef>
                <a:spcPts val="0"/>
              </a:spcBef>
              <a:spcAft>
                <a:spcPts val="0"/>
              </a:spcAft>
              <a:buSzPts val="1600"/>
              <a:buNone/>
              <a:defRPr/>
            </a:lvl7pPr>
            <a:lvl8pPr lvl="7" rtl="0" algn="r">
              <a:spcBef>
                <a:spcPts val="0"/>
              </a:spcBef>
              <a:spcAft>
                <a:spcPts val="0"/>
              </a:spcAft>
              <a:buSzPts val="1600"/>
              <a:buNone/>
              <a:defRPr/>
            </a:lvl8pPr>
            <a:lvl9pPr lvl="8" rtl="0" algn="r">
              <a:spcBef>
                <a:spcPts val="0"/>
              </a:spcBef>
              <a:spcAft>
                <a:spcPts val="0"/>
              </a:spcAft>
              <a:buSzPts val="1600"/>
              <a:buNone/>
              <a:defRPr/>
            </a:lvl9pPr>
          </a:lstStyle>
          <a:p/>
        </p:txBody>
      </p:sp>
      <p:sp>
        <p:nvSpPr>
          <p:cNvPr id="404" name="Google Shape;404;p18"/>
          <p:cNvSpPr txBox="1"/>
          <p:nvPr>
            <p:ph idx="6" type="subTitle"/>
          </p:nvPr>
        </p:nvSpPr>
        <p:spPr>
          <a:xfrm>
            <a:off x="946500" y="1843625"/>
            <a:ext cx="2131800" cy="3291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500"/>
              <a:buFont typeface="Freckle Face"/>
              <a:buNone/>
              <a:defRPr sz="2500">
                <a:solidFill>
                  <a:schemeClr val="lt1"/>
                </a:solidFill>
                <a:latin typeface="Freckle Face"/>
                <a:ea typeface="Freckle Face"/>
                <a:cs typeface="Freckle Face"/>
                <a:sym typeface="Freckle Face"/>
              </a:defRPr>
            </a:lvl1pPr>
            <a:lvl2pPr lvl="1" rtl="0" algn="r">
              <a:spcBef>
                <a:spcPts val="0"/>
              </a:spcBef>
              <a:spcAft>
                <a:spcPts val="0"/>
              </a:spcAft>
              <a:buSzPts val="2500"/>
              <a:buFont typeface="Freckle Face"/>
              <a:buNone/>
              <a:defRPr sz="2500">
                <a:latin typeface="Freckle Face"/>
                <a:ea typeface="Freckle Face"/>
                <a:cs typeface="Freckle Face"/>
                <a:sym typeface="Freckle Face"/>
              </a:defRPr>
            </a:lvl2pPr>
            <a:lvl3pPr lvl="2" rtl="0" algn="r">
              <a:spcBef>
                <a:spcPts val="0"/>
              </a:spcBef>
              <a:spcAft>
                <a:spcPts val="0"/>
              </a:spcAft>
              <a:buSzPts val="2500"/>
              <a:buFont typeface="Freckle Face"/>
              <a:buNone/>
              <a:defRPr sz="2500">
                <a:latin typeface="Freckle Face"/>
                <a:ea typeface="Freckle Face"/>
                <a:cs typeface="Freckle Face"/>
                <a:sym typeface="Freckle Face"/>
              </a:defRPr>
            </a:lvl3pPr>
            <a:lvl4pPr lvl="3" rtl="0" algn="r">
              <a:spcBef>
                <a:spcPts val="0"/>
              </a:spcBef>
              <a:spcAft>
                <a:spcPts val="0"/>
              </a:spcAft>
              <a:buSzPts val="2500"/>
              <a:buFont typeface="Freckle Face"/>
              <a:buNone/>
              <a:defRPr sz="2500">
                <a:latin typeface="Freckle Face"/>
                <a:ea typeface="Freckle Face"/>
                <a:cs typeface="Freckle Face"/>
                <a:sym typeface="Freckle Face"/>
              </a:defRPr>
            </a:lvl4pPr>
            <a:lvl5pPr lvl="4" rtl="0" algn="r">
              <a:spcBef>
                <a:spcPts val="0"/>
              </a:spcBef>
              <a:spcAft>
                <a:spcPts val="0"/>
              </a:spcAft>
              <a:buSzPts val="2500"/>
              <a:buFont typeface="Freckle Face"/>
              <a:buNone/>
              <a:defRPr sz="2500">
                <a:latin typeface="Freckle Face"/>
                <a:ea typeface="Freckle Face"/>
                <a:cs typeface="Freckle Face"/>
                <a:sym typeface="Freckle Face"/>
              </a:defRPr>
            </a:lvl5pPr>
            <a:lvl6pPr lvl="5" rtl="0" algn="r">
              <a:spcBef>
                <a:spcPts val="0"/>
              </a:spcBef>
              <a:spcAft>
                <a:spcPts val="0"/>
              </a:spcAft>
              <a:buSzPts val="2500"/>
              <a:buFont typeface="Freckle Face"/>
              <a:buNone/>
              <a:defRPr sz="2500">
                <a:latin typeface="Freckle Face"/>
                <a:ea typeface="Freckle Face"/>
                <a:cs typeface="Freckle Face"/>
                <a:sym typeface="Freckle Face"/>
              </a:defRPr>
            </a:lvl6pPr>
            <a:lvl7pPr lvl="6" rtl="0" algn="r">
              <a:spcBef>
                <a:spcPts val="0"/>
              </a:spcBef>
              <a:spcAft>
                <a:spcPts val="0"/>
              </a:spcAft>
              <a:buSzPts val="2500"/>
              <a:buFont typeface="Freckle Face"/>
              <a:buNone/>
              <a:defRPr sz="2500">
                <a:latin typeface="Freckle Face"/>
                <a:ea typeface="Freckle Face"/>
                <a:cs typeface="Freckle Face"/>
                <a:sym typeface="Freckle Face"/>
              </a:defRPr>
            </a:lvl7pPr>
            <a:lvl8pPr lvl="7" rtl="0" algn="r">
              <a:spcBef>
                <a:spcPts val="0"/>
              </a:spcBef>
              <a:spcAft>
                <a:spcPts val="0"/>
              </a:spcAft>
              <a:buSzPts val="2500"/>
              <a:buFont typeface="Freckle Face"/>
              <a:buNone/>
              <a:defRPr sz="2500">
                <a:latin typeface="Freckle Face"/>
                <a:ea typeface="Freckle Face"/>
                <a:cs typeface="Freckle Face"/>
                <a:sym typeface="Freckle Face"/>
              </a:defRPr>
            </a:lvl8pPr>
            <a:lvl9pPr lvl="8" rtl="0" algn="r">
              <a:spcBef>
                <a:spcPts val="0"/>
              </a:spcBef>
              <a:spcAft>
                <a:spcPts val="0"/>
              </a:spcAft>
              <a:buSzPts val="2500"/>
              <a:buFont typeface="Freckle Face"/>
              <a:buNone/>
              <a:defRPr sz="2500">
                <a:latin typeface="Freckle Face"/>
                <a:ea typeface="Freckle Face"/>
                <a:cs typeface="Freckle Face"/>
                <a:sym typeface="Freckle Face"/>
              </a:defRPr>
            </a:lvl9pPr>
          </a:lstStyle>
          <a:p/>
        </p:txBody>
      </p:sp>
      <p:sp>
        <p:nvSpPr>
          <p:cNvPr id="405" name="Google Shape;405;p18"/>
          <p:cNvSpPr txBox="1"/>
          <p:nvPr>
            <p:ph idx="7" type="subTitle"/>
          </p:nvPr>
        </p:nvSpPr>
        <p:spPr>
          <a:xfrm>
            <a:off x="6065700" y="2300350"/>
            <a:ext cx="2358300" cy="7230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406" name="Google Shape;406;p18"/>
          <p:cNvSpPr txBox="1"/>
          <p:nvPr>
            <p:ph idx="8" type="subTitle"/>
          </p:nvPr>
        </p:nvSpPr>
        <p:spPr>
          <a:xfrm>
            <a:off x="6065700" y="1843625"/>
            <a:ext cx="2131800" cy="3291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Font typeface="Freckle Face"/>
              <a:buNone/>
              <a:defRPr sz="2500">
                <a:solidFill>
                  <a:schemeClr val="lt1"/>
                </a:solidFill>
                <a:latin typeface="Freckle Face"/>
                <a:ea typeface="Freckle Face"/>
                <a:cs typeface="Freckle Face"/>
                <a:sym typeface="Freckle Face"/>
              </a:defRPr>
            </a:lvl1pPr>
            <a:lvl2pPr lvl="1" rtl="0">
              <a:spcBef>
                <a:spcPts val="0"/>
              </a:spcBef>
              <a:spcAft>
                <a:spcPts val="0"/>
              </a:spcAft>
              <a:buSzPts val="2500"/>
              <a:buFont typeface="Freckle Face"/>
              <a:buNone/>
              <a:defRPr sz="2500">
                <a:latin typeface="Freckle Face"/>
                <a:ea typeface="Freckle Face"/>
                <a:cs typeface="Freckle Face"/>
                <a:sym typeface="Freckle Face"/>
              </a:defRPr>
            </a:lvl2pPr>
            <a:lvl3pPr lvl="2" rtl="0">
              <a:spcBef>
                <a:spcPts val="0"/>
              </a:spcBef>
              <a:spcAft>
                <a:spcPts val="0"/>
              </a:spcAft>
              <a:buSzPts val="2500"/>
              <a:buFont typeface="Freckle Face"/>
              <a:buNone/>
              <a:defRPr sz="2500">
                <a:latin typeface="Freckle Face"/>
                <a:ea typeface="Freckle Face"/>
                <a:cs typeface="Freckle Face"/>
                <a:sym typeface="Freckle Face"/>
              </a:defRPr>
            </a:lvl3pPr>
            <a:lvl4pPr lvl="3" rtl="0">
              <a:spcBef>
                <a:spcPts val="0"/>
              </a:spcBef>
              <a:spcAft>
                <a:spcPts val="0"/>
              </a:spcAft>
              <a:buSzPts val="2500"/>
              <a:buFont typeface="Freckle Face"/>
              <a:buNone/>
              <a:defRPr sz="2500">
                <a:latin typeface="Freckle Face"/>
                <a:ea typeface="Freckle Face"/>
                <a:cs typeface="Freckle Face"/>
                <a:sym typeface="Freckle Face"/>
              </a:defRPr>
            </a:lvl4pPr>
            <a:lvl5pPr lvl="4" rtl="0">
              <a:spcBef>
                <a:spcPts val="0"/>
              </a:spcBef>
              <a:spcAft>
                <a:spcPts val="0"/>
              </a:spcAft>
              <a:buSzPts val="2500"/>
              <a:buFont typeface="Freckle Face"/>
              <a:buNone/>
              <a:defRPr sz="2500">
                <a:latin typeface="Freckle Face"/>
                <a:ea typeface="Freckle Face"/>
                <a:cs typeface="Freckle Face"/>
                <a:sym typeface="Freckle Face"/>
              </a:defRPr>
            </a:lvl5pPr>
            <a:lvl6pPr lvl="5" rtl="0">
              <a:spcBef>
                <a:spcPts val="0"/>
              </a:spcBef>
              <a:spcAft>
                <a:spcPts val="0"/>
              </a:spcAft>
              <a:buSzPts val="2500"/>
              <a:buFont typeface="Freckle Face"/>
              <a:buNone/>
              <a:defRPr sz="2500">
                <a:latin typeface="Freckle Face"/>
                <a:ea typeface="Freckle Face"/>
                <a:cs typeface="Freckle Face"/>
                <a:sym typeface="Freckle Face"/>
              </a:defRPr>
            </a:lvl6pPr>
            <a:lvl7pPr lvl="6" rtl="0">
              <a:spcBef>
                <a:spcPts val="0"/>
              </a:spcBef>
              <a:spcAft>
                <a:spcPts val="0"/>
              </a:spcAft>
              <a:buSzPts val="2500"/>
              <a:buFont typeface="Freckle Face"/>
              <a:buNone/>
              <a:defRPr sz="2500">
                <a:latin typeface="Freckle Face"/>
                <a:ea typeface="Freckle Face"/>
                <a:cs typeface="Freckle Face"/>
                <a:sym typeface="Freckle Face"/>
              </a:defRPr>
            </a:lvl7pPr>
            <a:lvl8pPr lvl="7" rtl="0">
              <a:spcBef>
                <a:spcPts val="0"/>
              </a:spcBef>
              <a:spcAft>
                <a:spcPts val="0"/>
              </a:spcAft>
              <a:buSzPts val="2500"/>
              <a:buFont typeface="Freckle Face"/>
              <a:buNone/>
              <a:defRPr sz="2500">
                <a:latin typeface="Freckle Face"/>
                <a:ea typeface="Freckle Face"/>
                <a:cs typeface="Freckle Face"/>
                <a:sym typeface="Freckle Face"/>
              </a:defRPr>
            </a:lvl8pPr>
            <a:lvl9pPr lvl="8" rtl="0">
              <a:spcBef>
                <a:spcPts val="0"/>
              </a:spcBef>
              <a:spcAft>
                <a:spcPts val="0"/>
              </a:spcAft>
              <a:buSzPts val="2500"/>
              <a:buFont typeface="Freckle Face"/>
              <a:buNone/>
              <a:defRPr sz="2500">
                <a:latin typeface="Freckle Face"/>
                <a:ea typeface="Freckle Face"/>
                <a:cs typeface="Freckle Face"/>
                <a:sym typeface="Freckle Fac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2">
    <p:spTree>
      <p:nvGrpSpPr>
        <p:cNvPr id="407" name="Shape 407"/>
        <p:cNvGrpSpPr/>
        <p:nvPr/>
      </p:nvGrpSpPr>
      <p:grpSpPr>
        <a:xfrm>
          <a:off x="0" y="0"/>
          <a:ext cx="0" cy="0"/>
          <a:chOff x="0" y="0"/>
          <a:chExt cx="0" cy="0"/>
        </a:xfrm>
      </p:grpSpPr>
      <p:sp>
        <p:nvSpPr>
          <p:cNvPr id="408" name="Google Shape;408;p1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solidFill>
                  <a:schemeClr val="l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409" name="Google Shape;409;p19"/>
          <p:cNvGrpSpPr/>
          <p:nvPr/>
        </p:nvGrpSpPr>
        <p:grpSpPr>
          <a:xfrm>
            <a:off x="-145733" y="39252"/>
            <a:ext cx="9244604" cy="1474013"/>
            <a:chOff x="-145733" y="39252"/>
            <a:chExt cx="9244604" cy="1474013"/>
          </a:xfrm>
        </p:grpSpPr>
        <p:sp>
          <p:nvSpPr>
            <p:cNvPr id="410" name="Google Shape;410;p19"/>
            <p:cNvSpPr/>
            <p:nvPr/>
          </p:nvSpPr>
          <p:spPr>
            <a:xfrm>
              <a:off x="7317033" y="808837"/>
              <a:ext cx="1781838" cy="704428"/>
            </a:xfrm>
            <a:custGeom>
              <a:rect b="b" l="l" r="r" t="t"/>
              <a:pathLst>
                <a:path extrusionOk="0" h="5139" w="12999">
                  <a:moveTo>
                    <a:pt x="3629" y="1"/>
                  </a:moveTo>
                  <a:cubicBezTo>
                    <a:pt x="3301" y="1"/>
                    <a:pt x="2966" y="139"/>
                    <a:pt x="2723" y="360"/>
                  </a:cubicBezTo>
                  <a:cubicBezTo>
                    <a:pt x="2356" y="704"/>
                    <a:pt x="2167" y="1204"/>
                    <a:pt x="2101" y="1703"/>
                  </a:cubicBezTo>
                  <a:cubicBezTo>
                    <a:pt x="1901" y="1360"/>
                    <a:pt x="1523" y="1137"/>
                    <a:pt x="1134" y="1137"/>
                  </a:cubicBezTo>
                  <a:cubicBezTo>
                    <a:pt x="745" y="1137"/>
                    <a:pt x="356" y="1370"/>
                    <a:pt x="179" y="1703"/>
                  </a:cubicBezTo>
                  <a:cubicBezTo>
                    <a:pt x="12" y="2004"/>
                    <a:pt x="1" y="2359"/>
                    <a:pt x="35" y="2693"/>
                  </a:cubicBezTo>
                  <a:cubicBezTo>
                    <a:pt x="101" y="3448"/>
                    <a:pt x="445" y="4270"/>
                    <a:pt x="1001" y="4814"/>
                  </a:cubicBezTo>
                  <a:cubicBezTo>
                    <a:pt x="1101" y="4914"/>
                    <a:pt x="1223" y="4981"/>
                    <a:pt x="1368" y="5025"/>
                  </a:cubicBezTo>
                  <a:cubicBezTo>
                    <a:pt x="1575" y="5093"/>
                    <a:pt x="1813" y="5113"/>
                    <a:pt x="2057" y="5113"/>
                  </a:cubicBezTo>
                  <a:cubicBezTo>
                    <a:pt x="2413" y="5113"/>
                    <a:pt x="2781" y="5070"/>
                    <a:pt x="3078" y="5070"/>
                  </a:cubicBezTo>
                  <a:lnTo>
                    <a:pt x="6056" y="5070"/>
                  </a:lnTo>
                  <a:cubicBezTo>
                    <a:pt x="7078" y="5070"/>
                    <a:pt x="8134" y="5139"/>
                    <a:pt x="9176" y="5139"/>
                  </a:cubicBezTo>
                  <a:cubicBezTo>
                    <a:pt x="9697" y="5139"/>
                    <a:pt x="10214" y="5122"/>
                    <a:pt x="10721" y="5070"/>
                  </a:cubicBezTo>
                  <a:cubicBezTo>
                    <a:pt x="11788" y="4969"/>
                    <a:pt x="12754" y="4236"/>
                    <a:pt x="12943" y="3148"/>
                  </a:cubicBezTo>
                  <a:cubicBezTo>
                    <a:pt x="12998" y="2870"/>
                    <a:pt x="12987" y="2559"/>
                    <a:pt x="12798" y="2348"/>
                  </a:cubicBezTo>
                  <a:cubicBezTo>
                    <a:pt x="12657" y="2196"/>
                    <a:pt x="12464" y="2141"/>
                    <a:pt x="12255" y="2141"/>
                  </a:cubicBezTo>
                  <a:cubicBezTo>
                    <a:pt x="12021" y="2141"/>
                    <a:pt x="11766" y="2210"/>
                    <a:pt x="11543" y="2293"/>
                  </a:cubicBezTo>
                  <a:cubicBezTo>
                    <a:pt x="11076" y="2483"/>
                    <a:pt x="10569" y="2768"/>
                    <a:pt x="10305" y="3178"/>
                  </a:cubicBezTo>
                  <a:lnTo>
                    <a:pt x="10305" y="3178"/>
                  </a:lnTo>
                  <a:cubicBezTo>
                    <a:pt x="10421" y="2825"/>
                    <a:pt x="10538" y="2475"/>
                    <a:pt x="10655" y="2126"/>
                  </a:cubicBezTo>
                  <a:cubicBezTo>
                    <a:pt x="10776" y="1748"/>
                    <a:pt x="10899" y="1370"/>
                    <a:pt x="10865" y="970"/>
                  </a:cubicBezTo>
                  <a:cubicBezTo>
                    <a:pt x="10843" y="582"/>
                    <a:pt x="10632" y="170"/>
                    <a:pt x="10255" y="49"/>
                  </a:cubicBezTo>
                  <a:cubicBezTo>
                    <a:pt x="10166" y="16"/>
                    <a:pt x="10076" y="1"/>
                    <a:pt x="9986" y="1"/>
                  </a:cubicBezTo>
                  <a:cubicBezTo>
                    <a:pt x="9615" y="1"/>
                    <a:pt x="9249" y="253"/>
                    <a:pt x="8999" y="548"/>
                  </a:cubicBezTo>
                  <a:cubicBezTo>
                    <a:pt x="8377" y="1293"/>
                    <a:pt x="8199" y="2303"/>
                    <a:pt x="8055" y="3270"/>
                  </a:cubicBezTo>
                  <a:cubicBezTo>
                    <a:pt x="8066" y="3004"/>
                    <a:pt x="8077" y="2725"/>
                    <a:pt x="7999" y="2470"/>
                  </a:cubicBezTo>
                  <a:cubicBezTo>
                    <a:pt x="7910" y="2214"/>
                    <a:pt x="7700" y="1982"/>
                    <a:pt x="7433" y="1948"/>
                  </a:cubicBezTo>
                  <a:cubicBezTo>
                    <a:pt x="7419" y="1947"/>
                    <a:pt x="7405" y="1946"/>
                    <a:pt x="7391" y="1946"/>
                  </a:cubicBezTo>
                  <a:cubicBezTo>
                    <a:pt x="7128" y="1946"/>
                    <a:pt x="6881" y="2138"/>
                    <a:pt x="6755" y="2370"/>
                  </a:cubicBezTo>
                  <a:cubicBezTo>
                    <a:pt x="6633" y="2614"/>
                    <a:pt x="6599" y="2903"/>
                    <a:pt x="6577" y="3181"/>
                  </a:cubicBezTo>
                  <a:cubicBezTo>
                    <a:pt x="6478" y="2759"/>
                    <a:pt x="6567" y="2182"/>
                    <a:pt x="6189" y="1970"/>
                  </a:cubicBezTo>
                  <a:cubicBezTo>
                    <a:pt x="6116" y="1934"/>
                    <a:pt x="6036" y="1917"/>
                    <a:pt x="5956" y="1917"/>
                  </a:cubicBezTo>
                  <a:cubicBezTo>
                    <a:pt x="5769" y="1917"/>
                    <a:pt x="5577" y="2008"/>
                    <a:pt x="5444" y="2148"/>
                  </a:cubicBezTo>
                  <a:cubicBezTo>
                    <a:pt x="5266" y="2348"/>
                    <a:pt x="5177" y="2614"/>
                    <a:pt x="5100" y="2870"/>
                  </a:cubicBezTo>
                  <a:cubicBezTo>
                    <a:pt x="5044" y="2448"/>
                    <a:pt x="4989" y="2026"/>
                    <a:pt x="4911" y="1615"/>
                  </a:cubicBezTo>
                  <a:cubicBezTo>
                    <a:pt x="4811" y="1037"/>
                    <a:pt x="4634" y="382"/>
                    <a:pt x="4111" y="115"/>
                  </a:cubicBezTo>
                  <a:cubicBezTo>
                    <a:pt x="3961" y="37"/>
                    <a:pt x="3796" y="1"/>
                    <a:pt x="3629" y="1"/>
                  </a:cubicBezTo>
                  <a:close/>
                </a:path>
              </a:pathLst>
            </a:custGeom>
            <a:solidFill>
              <a:srgbClr val="FFFFFF">
                <a:alpha val="656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19"/>
            <p:cNvSpPr/>
            <p:nvPr/>
          </p:nvSpPr>
          <p:spPr>
            <a:xfrm>
              <a:off x="-145733" y="39252"/>
              <a:ext cx="2179081" cy="862202"/>
            </a:xfrm>
            <a:custGeom>
              <a:rect b="b" l="l" r="r" t="t"/>
              <a:pathLst>
                <a:path extrusionOk="0" h="6290" w="15897">
                  <a:moveTo>
                    <a:pt x="12229" y="0"/>
                  </a:moveTo>
                  <a:cubicBezTo>
                    <a:pt x="11775" y="0"/>
                    <a:pt x="11325" y="308"/>
                    <a:pt x="11020" y="667"/>
                  </a:cubicBezTo>
                  <a:cubicBezTo>
                    <a:pt x="10253" y="1578"/>
                    <a:pt x="10043" y="2822"/>
                    <a:pt x="9853" y="4000"/>
                  </a:cubicBezTo>
                  <a:cubicBezTo>
                    <a:pt x="9876" y="3666"/>
                    <a:pt x="9887" y="3333"/>
                    <a:pt x="9787" y="3022"/>
                  </a:cubicBezTo>
                  <a:cubicBezTo>
                    <a:pt x="9676" y="2711"/>
                    <a:pt x="9421" y="2422"/>
                    <a:pt x="9098" y="2389"/>
                  </a:cubicBezTo>
                  <a:cubicBezTo>
                    <a:pt x="9077" y="2387"/>
                    <a:pt x="9055" y="2386"/>
                    <a:pt x="9034" y="2386"/>
                  </a:cubicBezTo>
                  <a:cubicBezTo>
                    <a:pt x="8715" y="2386"/>
                    <a:pt x="8422" y="2619"/>
                    <a:pt x="8276" y="2900"/>
                  </a:cubicBezTo>
                  <a:cubicBezTo>
                    <a:pt x="8110" y="3200"/>
                    <a:pt x="8076" y="3555"/>
                    <a:pt x="8043" y="3900"/>
                  </a:cubicBezTo>
                  <a:cubicBezTo>
                    <a:pt x="7920" y="3367"/>
                    <a:pt x="8043" y="2678"/>
                    <a:pt x="7565" y="2422"/>
                  </a:cubicBezTo>
                  <a:cubicBezTo>
                    <a:pt x="7476" y="2371"/>
                    <a:pt x="7379" y="2348"/>
                    <a:pt x="7281" y="2348"/>
                  </a:cubicBezTo>
                  <a:cubicBezTo>
                    <a:pt x="7059" y="2348"/>
                    <a:pt x="6830" y="2464"/>
                    <a:pt x="6676" y="2634"/>
                  </a:cubicBezTo>
                  <a:cubicBezTo>
                    <a:pt x="6443" y="2878"/>
                    <a:pt x="6343" y="3200"/>
                    <a:pt x="6243" y="3522"/>
                  </a:cubicBezTo>
                  <a:cubicBezTo>
                    <a:pt x="6177" y="3000"/>
                    <a:pt x="6110" y="2489"/>
                    <a:pt x="6021" y="1978"/>
                  </a:cubicBezTo>
                  <a:cubicBezTo>
                    <a:pt x="5899" y="1267"/>
                    <a:pt x="5676" y="479"/>
                    <a:pt x="5044" y="145"/>
                  </a:cubicBezTo>
                  <a:cubicBezTo>
                    <a:pt x="4856" y="48"/>
                    <a:pt x="4651" y="3"/>
                    <a:pt x="4446" y="3"/>
                  </a:cubicBezTo>
                  <a:cubicBezTo>
                    <a:pt x="4043" y="3"/>
                    <a:pt x="3634" y="173"/>
                    <a:pt x="3333" y="445"/>
                  </a:cubicBezTo>
                  <a:cubicBezTo>
                    <a:pt x="2889" y="867"/>
                    <a:pt x="2655" y="1478"/>
                    <a:pt x="2566" y="2078"/>
                  </a:cubicBezTo>
                  <a:cubicBezTo>
                    <a:pt x="2333" y="1667"/>
                    <a:pt x="1867" y="1390"/>
                    <a:pt x="1388" y="1390"/>
                  </a:cubicBezTo>
                  <a:cubicBezTo>
                    <a:pt x="911" y="1390"/>
                    <a:pt x="445" y="1678"/>
                    <a:pt x="222" y="2089"/>
                  </a:cubicBezTo>
                  <a:cubicBezTo>
                    <a:pt x="23" y="2456"/>
                    <a:pt x="0" y="2889"/>
                    <a:pt x="45" y="3289"/>
                  </a:cubicBezTo>
                  <a:cubicBezTo>
                    <a:pt x="134" y="4222"/>
                    <a:pt x="544" y="5233"/>
                    <a:pt x="1222" y="5888"/>
                  </a:cubicBezTo>
                  <a:cubicBezTo>
                    <a:pt x="1356" y="6011"/>
                    <a:pt x="1511" y="6088"/>
                    <a:pt x="1677" y="6144"/>
                  </a:cubicBezTo>
                  <a:cubicBezTo>
                    <a:pt x="1944" y="6230"/>
                    <a:pt x="2255" y="6254"/>
                    <a:pt x="2572" y="6254"/>
                  </a:cubicBezTo>
                  <a:cubicBezTo>
                    <a:pt x="2993" y="6254"/>
                    <a:pt x="3423" y="6211"/>
                    <a:pt x="3766" y="6211"/>
                  </a:cubicBezTo>
                  <a:lnTo>
                    <a:pt x="7421" y="6211"/>
                  </a:lnTo>
                  <a:cubicBezTo>
                    <a:pt x="8665" y="6211"/>
                    <a:pt x="9954" y="6290"/>
                    <a:pt x="11227" y="6290"/>
                  </a:cubicBezTo>
                  <a:cubicBezTo>
                    <a:pt x="11864" y="6290"/>
                    <a:pt x="12497" y="6270"/>
                    <a:pt x="13119" y="6211"/>
                  </a:cubicBezTo>
                  <a:cubicBezTo>
                    <a:pt x="14420" y="6088"/>
                    <a:pt x="15608" y="5177"/>
                    <a:pt x="15841" y="3844"/>
                  </a:cubicBezTo>
                  <a:cubicBezTo>
                    <a:pt x="15897" y="3511"/>
                    <a:pt x="15886" y="3133"/>
                    <a:pt x="15652" y="2878"/>
                  </a:cubicBezTo>
                  <a:cubicBezTo>
                    <a:pt x="15484" y="2689"/>
                    <a:pt x="15247" y="2619"/>
                    <a:pt x="14990" y="2619"/>
                  </a:cubicBezTo>
                  <a:cubicBezTo>
                    <a:pt x="14704" y="2619"/>
                    <a:pt x="14394" y="2706"/>
                    <a:pt x="14131" y="2811"/>
                  </a:cubicBezTo>
                  <a:cubicBezTo>
                    <a:pt x="13552" y="3041"/>
                    <a:pt x="12928" y="3395"/>
                    <a:pt x="12606" y="3894"/>
                  </a:cubicBezTo>
                  <a:lnTo>
                    <a:pt x="12606" y="3894"/>
                  </a:lnTo>
                  <a:cubicBezTo>
                    <a:pt x="12748" y="3463"/>
                    <a:pt x="12892" y="3032"/>
                    <a:pt x="13030" y="2600"/>
                  </a:cubicBezTo>
                  <a:cubicBezTo>
                    <a:pt x="13186" y="2145"/>
                    <a:pt x="13331" y="1678"/>
                    <a:pt x="13297" y="1190"/>
                  </a:cubicBezTo>
                  <a:cubicBezTo>
                    <a:pt x="13264" y="711"/>
                    <a:pt x="13008" y="212"/>
                    <a:pt x="12553" y="56"/>
                  </a:cubicBezTo>
                  <a:cubicBezTo>
                    <a:pt x="12446" y="18"/>
                    <a:pt x="12338" y="0"/>
                    <a:pt x="12229" y="0"/>
                  </a:cubicBezTo>
                  <a:close/>
                </a:path>
              </a:pathLst>
            </a:custGeom>
            <a:solidFill>
              <a:srgbClr val="FFFFFF">
                <a:alpha val="656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2" name="Google Shape;412;p19"/>
          <p:cNvSpPr txBox="1"/>
          <p:nvPr>
            <p:ph idx="1" type="subTitle"/>
          </p:nvPr>
        </p:nvSpPr>
        <p:spPr>
          <a:xfrm>
            <a:off x="1317325" y="1773350"/>
            <a:ext cx="3248400" cy="2830200"/>
          </a:xfrm>
          <a:prstGeom prst="rect">
            <a:avLst/>
          </a:prstGeom>
        </p:spPr>
        <p:txBody>
          <a:bodyPr anchorCtr="0" anchor="ctr" bIns="91425" lIns="91425" spcFirstLastPara="1" rIns="91425" wrap="square" tIns="91425">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2_1">
    <p:spTree>
      <p:nvGrpSpPr>
        <p:cNvPr id="413" name="Shape 413"/>
        <p:cNvGrpSpPr/>
        <p:nvPr/>
      </p:nvGrpSpPr>
      <p:grpSpPr>
        <a:xfrm>
          <a:off x="0" y="0"/>
          <a:ext cx="0" cy="0"/>
          <a:chOff x="0" y="0"/>
          <a:chExt cx="0" cy="0"/>
        </a:xfrm>
      </p:grpSpPr>
      <p:sp>
        <p:nvSpPr>
          <p:cNvPr id="414" name="Google Shape;414;p2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solidFill>
                  <a:schemeClr val="l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415" name="Google Shape;415;p20"/>
          <p:cNvGrpSpPr/>
          <p:nvPr/>
        </p:nvGrpSpPr>
        <p:grpSpPr>
          <a:xfrm>
            <a:off x="-145733" y="39252"/>
            <a:ext cx="9244604" cy="1474013"/>
            <a:chOff x="-145733" y="39252"/>
            <a:chExt cx="9244604" cy="1474013"/>
          </a:xfrm>
        </p:grpSpPr>
        <p:sp>
          <p:nvSpPr>
            <p:cNvPr id="416" name="Google Shape;416;p20"/>
            <p:cNvSpPr/>
            <p:nvPr/>
          </p:nvSpPr>
          <p:spPr>
            <a:xfrm>
              <a:off x="7317033" y="808837"/>
              <a:ext cx="1781838" cy="704428"/>
            </a:xfrm>
            <a:custGeom>
              <a:rect b="b" l="l" r="r" t="t"/>
              <a:pathLst>
                <a:path extrusionOk="0" h="5139" w="12999">
                  <a:moveTo>
                    <a:pt x="3629" y="1"/>
                  </a:moveTo>
                  <a:cubicBezTo>
                    <a:pt x="3301" y="1"/>
                    <a:pt x="2966" y="139"/>
                    <a:pt x="2723" y="360"/>
                  </a:cubicBezTo>
                  <a:cubicBezTo>
                    <a:pt x="2356" y="704"/>
                    <a:pt x="2167" y="1204"/>
                    <a:pt x="2101" y="1703"/>
                  </a:cubicBezTo>
                  <a:cubicBezTo>
                    <a:pt x="1901" y="1360"/>
                    <a:pt x="1523" y="1137"/>
                    <a:pt x="1134" y="1137"/>
                  </a:cubicBezTo>
                  <a:cubicBezTo>
                    <a:pt x="745" y="1137"/>
                    <a:pt x="356" y="1370"/>
                    <a:pt x="179" y="1703"/>
                  </a:cubicBezTo>
                  <a:cubicBezTo>
                    <a:pt x="12" y="2004"/>
                    <a:pt x="1" y="2359"/>
                    <a:pt x="35" y="2693"/>
                  </a:cubicBezTo>
                  <a:cubicBezTo>
                    <a:pt x="101" y="3448"/>
                    <a:pt x="445" y="4270"/>
                    <a:pt x="1001" y="4814"/>
                  </a:cubicBezTo>
                  <a:cubicBezTo>
                    <a:pt x="1101" y="4914"/>
                    <a:pt x="1223" y="4981"/>
                    <a:pt x="1368" y="5025"/>
                  </a:cubicBezTo>
                  <a:cubicBezTo>
                    <a:pt x="1575" y="5093"/>
                    <a:pt x="1813" y="5113"/>
                    <a:pt x="2057" y="5113"/>
                  </a:cubicBezTo>
                  <a:cubicBezTo>
                    <a:pt x="2413" y="5113"/>
                    <a:pt x="2781" y="5070"/>
                    <a:pt x="3078" y="5070"/>
                  </a:cubicBezTo>
                  <a:lnTo>
                    <a:pt x="6056" y="5070"/>
                  </a:lnTo>
                  <a:cubicBezTo>
                    <a:pt x="7078" y="5070"/>
                    <a:pt x="8134" y="5139"/>
                    <a:pt x="9176" y="5139"/>
                  </a:cubicBezTo>
                  <a:cubicBezTo>
                    <a:pt x="9697" y="5139"/>
                    <a:pt x="10214" y="5122"/>
                    <a:pt x="10721" y="5070"/>
                  </a:cubicBezTo>
                  <a:cubicBezTo>
                    <a:pt x="11788" y="4969"/>
                    <a:pt x="12754" y="4236"/>
                    <a:pt x="12943" y="3148"/>
                  </a:cubicBezTo>
                  <a:cubicBezTo>
                    <a:pt x="12998" y="2870"/>
                    <a:pt x="12987" y="2559"/>
                    <a:pt x="12798" y="2348"/>
                  </a:cubicBezTo>
                  <a:cubicBezTo>
                    <a:pt x="12657" y="2196"/>
                    <a:pt x="12464" y="2141"/>
                    <a:pt x="12255" y="2141"/>
                  </a:cubicBezTo>
                  <a:cubicBezTo>
                    <a:pt x="12021" y="2141"/>
                    <a:pt x="11766" y="2210"/>
                    <a:pt x="11543" y="2293"/>
                  </a:cubicBezTo>
                  <a:cubicBezTo>
                    <a:pt x="11076" y="2483"/>
                    <a:pt x="10569" y="2768"/>
                    <a:pt x="10305" y="3178"/>
                  </a:cubicBezTo>
                  <a:lnTo>
                    <a:pt x="10305" y="3178"/>
                  </a:lnTo>
                  <a:cubicBezTo>
                    <a:pt x="10421" y="2825"/>
                    <a:pt x="10538" y="2475"/>
                    <a:pt x="10655" y="2126"/>
                  </a:cubicBezTo>
                  <a:cubicBezTo>
                    <a:pt x="10776" y="1748"/>
                    <a:pt x="10899" y="1370"/>
                    <a:pt x="10865" y="970"/>
                  </a:cubicBezTo>
                  <a:cubicBezTo>
                    <a:pt x="10843" y="582"/>
                    <a:pt x="10632" y="170"/>
                    <a:pt x="10255" y="49"/>
                  </a:cubicBezTo>
                  <a:cubicBezTo>
                    <a:pt x="10166" y="16"/>
                    <a:pt x="10076" y="1"/>
                    <a:pt x="9986" y="1"/>
                  </a:cubicBezTo>
                  <a:cubicBezTo>
                    <a:pt x="9615" y="1"/>
                    <a:pt x="9249" y="253"/>
                    <a:pt x="8999" y="548"/>
                  </a:cubicBezTo>
                  <a:cubicBezTo>
                    <a:pt x="8377" y="1293"/>
                    <a:pt x="8199" y="2303"/>
                    <a:pt x="8055" y="3270"/>
                  </a:cubicBezTo>
                  <a:cubicBezTo>
                    <a:pt x="8066" y="3004"/>
                    <a:pt x="8077" y="2725"/>
                    <a:pt x="7999" y="2470"/>
                  </a:cubicBezTo>
                  <a:cubicBezTo>
                    <a:pt x="7910" y="2214"/>
                    <a:pt x="7700" y="1982"/>
                    <a:pt x="7433" y="1948"/>
                  </a:cubicBezTo>
                  <a:cubicBezTo>
                    <a:pt x="7419" y="1947"/>
                    <a:pt x="7405" y="1946"/>
                    <a:pt x="7391" y="1946"/>
                  </a:cubicBezTo>
                  <a:cubicBezTo>
                    <a:pt x="7128" y="1946"/>
                    <a:pt x="6881" y="2138"/>
                    <a:pt x="6755" y="2370"/>
                  </a:cubicBezTo>
                  <a:cubicBezTo>
                    <a:pt x="6633" y="2614"/>
                    <a:pt x="6599" y="2903"/>
                    <a:pt x="6577" y="3181"/>
                  </a:cubicBezTo>
                  <a:cubicBezTo>
                    <a:pt x="6478" y="2759"/>
                    <a:pt x="6567" y="2182"/>
                    <a:pt x="6189" y="1970"/>
                  </a:cubicBezTo>
                  <a:cubicBezTo>
                    <a:pt x="6116" y="1934"/>
                    <a:pt x="6036" y="1917"/>
                    <a:pt x="5956" y="1917"/>
                  </a:cubicBezTo>
                  <a:cubicBezTo>
                    <a:pt x="5769" y="1917"/>
                    <a:pt x="5577" y="2008"/>
                    <a:pt x="5444" y="2148"/>
                  </a:cubicBezTo>
                  <a:cubicBezTo>
                    <a:pt x="5266" y="2348"/>
                    <a:pt x="5177" y="2614"/>
                    <a:pt x="5100" y="2870"/>
                  </a:cubicBezTo>
                  <a:cubicBezTo>
                    <a:pt x="5044" y="2448"/>
                    <a:pt x="4989" y="2026"/>
                    <a:pt x="4911" y="1615"/>
                  </a:cubicBezTo>
                  <a:cubicBezTo>
                    <a:pt x="4811" y="1037"/>
                    <a:pt x="4634" y="382"/>
                    <a:pt x="4111" y="115"/>
                  </a:cubicBezTo>
                  <a:cubicBezTo>
                    <a:pt x="3961" y="37"/>
                    <a:pt x="3796" y="1"/>
                    <a:pt x="3629" y="1"/>
                  </a:cubicBezTo>
                  <a:close/>
                </a:path>
              </a:pathLst>
            </a:custGeom>
            <a:solidFill>
              <a:srgbClr val="FFFFFF">
                <a:alpha val="656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20"/>
            <p:cNvSpPr/>
            <p:nvPr/>
          </p:nvSpPr>
          <p:spPr>
            <a:xfrm>
              <a:off x="-145733" y="39252"/>
              <a:ext cx="2179081" cy="862202"/>
            </a:xfrm>
            <a:custGeom>
              <a:rect b="b" l="l" r="r" t="t"/>
              <a:pathLst>
                <a:path extrusionOk="0" h="6290" w="15897">
                  <a:moveTo>
                    <a:pt x="12229" y="0"/>
                  </a:moveTo>
                  <a:cubicBezTo>
                    <a:pt x="11775" y="0"/>
                    <a:pt x="11325" y="308"/>
                    <a:pt x="11020" y="667"/>
                  </a:cubicBezTo>
                  <a:cubicBezTo>
                    <a:pt x="10253" y="1578"/>
                    <a:pt x="10043" y="2822"/>
                    <a:pt x="9853" y="4000"/>
                  </a:cubicBezTo>
                  <a:cubicBezTo>
                    <a:pt x="9876" y="3666"/>
                    <a:pt x="9887" y="3333"/>
                    <a:pt x="9787" y="3022"/>
                  </a:cubicBezTo>
                  <a:cubicBezTo>
                    <a:pt x="9676" y="2711"/>
                    <a:pt x="9421" y="2422"/>
                    <a:pt x="9098" y="2389"/>
                  </a:cubicBezTo>
                  <a:cubicBezTo>
                    <a:pt x="9077" y="2387"/>
                    <a:pt x="9055" y="2386"/>
                    <a:pt x="9034" y="2386"/>
                  </a:cubicBezTo>
                  <a:cubicBezTo>
                    <a:pt x="8715" y="2386"/>
                    <a:pt x="8422" y="2619"/>
                    <a:pt x="8276" y="2900"/>
                  </a:cubicBezTo>
                  <a:cubicBezTo>
                    <a:pt x="8110" y="3200"/>
                    <a:pt x="8076" y="3555"/>
                    <a:pt x="8043" y="3900"/>
                  </a:cubicBezTo>
                  <a:cubicBezTo>
                    <a:pt x="7920" y="3367"/>
                    <a:pt x="8043" y="2678"/>
                    <a:pt x="7565" y="2422"/>
                  </a:cubicBezTo>
                  <a:cubicBezTo>
                    <a:pt x="7476" y="2371"/>
                    <a:pt x="7379" y="2348"/>
                    <a:pt x="7281" y="2348"/>
                  </a:cubicBezTo>
                  <a:cubicBezTo>
                    <a:pt x="7059" y="2348"/>
                    <a:pt x="6830" y="2464"/>
                    <a:pt x="6676" y="2634"/>
                  </a:cubicBezTo>
                  <a:cubicBezTo>
                    <a:pt x="6443" y="2878"/>
                    <a:pt x="6343" y="3200"/>
                    <a:pt x="6243" y="3522"/>
                  </a:cubicBezTo>
                  <a:cubicBezTo>
                    <a:pt x="6177" y="3000"/>
                    <a:pt x="6110" y="2489"/>
                    <a:pt x="6021" y="1978"/>
                  </a:cubicBezTo>
                  <a:cubicBezTo>
                    <a:pt x="5899" y="1267"/>
                    <a:pt x="5676" y="479"/>
                    <a:pt x="5044" y="145"/>
                  </a:cubicBezTo>
                  <a:cubicBezTo>
                    <a:pt x="4856" y="48"/>
                    <a:pt x="4651" y="3"/>
                    <a:pt x="4446" y="3"/>
                  </a:cubicBezTo>
                  <a:cubicBezTo>
                    <a:pt x="4043" y="3"/>
                    <a:pt x="3634" y="173"/>
                    <a:pt x="3333" y="445"/>
                  </a:cubicBezTo>
                  <a:cubicBezTo>
                    <a:pt x="2889" y="867"/>
                    <a:pt x="2655" y="1478"/>
                    <a:pt x="2566" y="2078"/>
                  </a:cubicBezTo>
                  <a:cubicBezTo>
                    <a:pt x="2333" y="1667"/>
                    <a:pt x="1867" y="1390"/>
                    <a:pt x="1388" y="1390"/>
                  </a:cubicBezTo>
                  <a:cubicBezTo>
                    <a:pt x="911" y="1390"/>
                    <a:pt x="445" y="1678"/>
                    <a:pt x="222" y="2089"/>
                  </a:cubicBezTo>
                  <a:cubicBezTo>
                    <a:pt x="23" y="2456"/>
                    <a:pt x="0" y="2889"/>
                    <a:pt x="45" y="3289"/>
                  </a:cubicBezTo>
                  <a:cubicBezTo>
                    <a:pt x="134" y="4222"/>
                    <a:pt x="544" y="5233"/>
                    <a:pt x="1222" y="5888"/>
                  </a:cubicBezTo>
                  <a:cubicBezTo>
                    <a:pt x="1356" y="6011"/>
                    <a:pt x="1511" y="6088"/>
                    <a:pt x="1677" y="6144"/>
                  </a:cubicBezTo>
                  <a:cubicBezTo>
                    <a:pt x="1944" y="6230"/>
                    <a:pt x="2255" y="6254"/>
                    <a:pt x="2572" y="6254"/>
                  </a:cubicBezTo>
                  <a:cubicBezTo>
                    <a:pt x="2993" y="6254"/>
                    <a:pt x="3423" y="6211"/>
                    <a:pt x="3766" y="6211"/>
                  </a:cubicBezTo>
                  <a:lnTo>
                    <a:pt x="7421" y="6211"/>
                  </a:lnTo>
                  <a:cubicBezTo>
                    <a:pt x="8665" y="6211"/>
                    <a:pt x="9954" y="6290"/>
                    <a:pt x="11227" y="6290"/>
                  </a:cubicBezTo>
                  <a:cubicBezTo>
                    <a:pt x="11864" y="6290"/>
                    <a:pt x="12497" y="6270"/>
                    <a:pt x="13119" y="6211"/>
                  </a:cubicBezTo>
                  <a:cubicBezTo>
                    <a:pt x="14420" y="6088"/>
                    <a:pt x="15608" y="5177"/>
                    <a:pt x="15841" y="3844"/>
                  </a:cubicBezTo>
                  <a:cubicBezTo>
                    <a:pt x="15897" y="3511"/>
                    <a:pt x="15886" y="3133"/>
                    <a:pt x="15652" y="2878"/>
                  </a:cubicBezTo>
                  <a:cubicBezTo>
                    <a:pt x="15484" y="2689"/>
                    <a:pt x="15247" y="2619"/>
                    <a:pt x="14990" y="2619"/>
                  </a:cubicBezTo>
                  <a:cubicBezTo>
                    <a:pt x="14704" y="2619"/>
                    <a:pt x="14394" y="2706"/>
                    <a:pt x="14131" y="2811"/>
                  </a:cubicBezTo>
                  <a:cubicBezTo>
                    <a:pt x="13552" y="3041"/>
                    <a:pt x="12928" y="3395"/>
                    <a:pt x="12606" y="3894"/>
                  </a:cubicBezTo>
                  <a:lnTo>
                    <a:pt x="12606" y="3894"/>
                  </a:lnTo>
                  <a:cubicBezTo>
                    <a:pt x="12748" y="3463"/>
                    <a:pt x="12892" y="3032"/>
                    <a:pt x="13030" y="2600"/>
                  </a:cubicBezTo>
                  <a:cubicBezTo>
                    <a:pt x="13186" y="2145"/>
                    <a:pt x="13331" y="1678"/>
                    <a:pt x="13297" y="1190"/>
                  </a:cubicBezTo>
                  <a:cubicBezTo>
                    <a:pt x="13264" y="711"/>
                    <a:pt x="13008" y="212"/>
                    <a:pt x="12553" y="56"/>
                  </a:cubicBezTo>
                  <a:cubicBezTo>
                    <a:pt x="12446" y="18"/>
                    <a:pt x="12338" y="0"/>
                    <a:pt x="12229" y="0"/>
                  </a:cubicBezTo>
                  <a:close/>
                </a:path>
              </a:pathLst>
            </a:custGeom>
            <a:solidFill>
              <a:srgbClr val="FFFFFF">
                <a:alpha val="656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8" name="Google Shape;418;p20"/>
          <p:cNvSpPr txBox="1"/>
          <p:nvPr>
            <p:ph idx="1" type="subTitle"/>
          </p:nvPr>
        </p:nvSpPr>
        <p:spPr>
          <a:xfrm>
            <a:off x="720000" y="4045450"/>
            <a:ext cx="2510700" cy="707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419" name="Google Shape;419;p20"/>
          <p:cNvSpPr txBox="1"/>
          <p:nvPr>
            <p:ph idx="2" type="subTitle"/>
          </p:nvPr>
        </p:nvSpPr>
        <p:spPr>
          <a:xfrm>
            <a:off x="3316650" y="4045450"/>
            <a:ext cx="2510700" cy="707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420" name="Google Shape;420;p20"/>
          <p:cNvSpPr txBox="1"/>
          <p:nvPr>
            <p:ph idx="3" type="subTitle"/>
          </p:nvPr>
        </p:nvSpPr>
        <p:spPr>
          <a:xfrm>
            <a:off x="909500" y="3664925"/>
            <a:ext cx="2131800" cy="329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Font typeface="Freckle Face"/>
              <a:buNone/>
              <a:defRPr sz="2500">
                <a:solidFill>
                  <a:schemeClr val="lt1"/>
                </a:solidFill>
                <a:latin typeface="Freckle Face"/>
                <a:ea typeface="Freckle Face"/>
                <a:cs typeface="Freckle Face"/>
                <a:sym typeface="Freckle Face"/>
              </a:defRPr>
            </a:lvl1pPr>
            <a:lvl2pPr lvl="1" rtl="0">
              <a:spcBef>
                <a:spcPts val="0"/>
              </a:spcBef>
              <a:spcAft>
                <a:spcPts val="0"/>
              </a:spcAft>
              <a:buSzPts val="2500"/>
              <a:buFont typeface="Freckle Face"/>
              <a:buNone/>
              <a:defRPr sz="2500">
                <a:latin typeface="Freckle Face"/>
                <a:ea typeface="Freckle Face"/>
                <a:cs typeface="Freckle Face"/>
                <a:sym typeface="Freckle Face"/>
              </a:defRPr>
            </a:lvl2pPr>
            <a:lvl3pPr lvl="2" rtl="0">
              <a:spcBef>
                <a:spcPts val="0"/>
              </a:spcBef>
              <a:spcAft>
                <a:spcPts val="0"/>
              </a:spcAft>
              <a:buSzPts val="2500"/>
              <a:buFont typeface="Freckle Face"/>
              <a:buNone/>
              <a:defRPr sz="2500">
                <a:latin typeface="Freckle Face"/>
                <a:ea typeface="Freckle Face"/>
                <a:cs typeface="Freckle Face"/>
                <a:sym typeface="Freckle Face"/>
              </a:defRPr>
            </a:lvl3pPr>
            <a:lvl4pPr lvl="3" rtl="0">
              <a:spcBef>
                <a:spcPts val="0"/>
              </a:spcBef>
              <a:spcAft>
                <a:spcPts val="0"/>
              </a:spcAft>
              <a:buSzPts val="2500"/>
              <a:buFont typeface="Freckle Face"/>
              <a:buNone/>
              <a:defRPr sz="2500">
                <a:latin typeface="Freckle Face"/>
                <a:ea typeface="Freckle Face"/>
                <a:cs typeface="Freckle Face"/>
                <a:sym typeface="Freckle Face"/>
              </a:defRPr>
            </a:lvl4pPr>
            <a:lvl5pPr lvl="4" rtl="0">
              <a:spcBef>
                <a:spcPts val="0"/>
              </a:spcBef>
              <a:spcAft>
                <a:spcPts val="0"/>
              </a:spcAft>
              <a:buSzPts val="2500"/>
              <a:buFont typeface="Freckle Face"/>
              <a:buNone/>
              <a:defRPr sz="2500">
                <a:latin typeface="Freckle Face"/>
                <a:ea typeface="Freckle Face"/>
                <a:cs typeface="Freckle Face"/>
                <a:sym typeface="Freckle Face"/>
              </a:defRPr>
            </a:lvl5pPr>
            <a:lvl6pPr lvl="5" rtl="0">
              <a:spcBef>
                <a:spcPts val="0"/>
              </a:spcBef>
              <a:spcAft>
                <a:spcPts val="0"/>
              </a:spcAft>
              <a:buSzPts val="2500"/>
              <a:buFont typeface="Freckle Face"/>
              <a:buNone/>
              <a:defRPr sz="2500">
                <a:latin typeface="Freckle Face"/>
                <a:ea typeface="Freckle Face"/>
                <a:cs typeface="Freckle Face"/>
                <a:sym typeface="Freckle Face"/>
              </a:defRPr>
            </a:lvl6pPr>
            <a:lvl7pPr lvl="6" rtl="0">
              <a:spcBef>
                <a:spcPts val="0"/>
              </a:spcBef>
              <a:spcAft>
                <a:spcPts val="0"/>
              </a:spcAft>
              <a:buSzPts val="2500"/>
              <a:buFont typeface="Freckle Face"/>
              <a:buNone/>
              <a:defRPr sz="2500">
                <a:latin typeface="Freckle Face"/>
                <a:ea typeface="Freckle Face"/>
                <a:cs typeface="Freckle Face"/>
                <a:sym typeface="Freckle Face"/>
              </a:defRPr>
            </a:lvl7pPr>
            <a:lvl8pPr lvl="7" rtl="0">
              <a:spcBef>
                <a:spcPts val="0"/>
              </a:spcBef>
              <a:spcAft>
                <a:spcPts val="0"/>
              </a:spcAft>
              <a:buSzPts val="2500"/>
              <a:buFont typeface="Freckle Face"/>
              <a:buNone/>
              <a:defRPr sz="2500">
                <a:latin typeface="Freckle Face"/>
                <a:ea typeface="Freckle Face"/>
                <a:cs typeface="Freckle Face"/>
                <a:sym typeface="Freckle Face"/>
              </a:defRPr>
            </a:lvl8pPr>
            <a:lvl9pPr lvl="8" rtl="0">
              <a:spcBef>
                <a:spcPts val="0"/>
              </a:spcBef>
              <a:spcAft>
                <a:spcPts val="0"/>
              </a:spcAft>
              <a:buSzPts val="2500"/>
              <a:buFont typeface="Freckle Face"/>
              <a:buNone/>
              <a:defRPr sz="2500">
                <a:latin typeface="Freckle Face"/>
                <a:ea typeface="Freckle Face"/>
                <a:cs typeface="Freckle Face"/>
                <a:sym typeface="Freckle Face"/>
              </a:defRPr>
            </a:lvl9pPr>
          </a:lstStyle>
          <a:p/>
        </p:txBody>
      </p:sp>
      <p:sp>
        <p:nvSpPr>
          <p:cNvPr id="421" name="Google Shape;421;p20"/>
          <p:cNvSpPr txBox="1"/>
          <p:nvPr>
            <p:ph idx="4" type="subTitle"/>
          </p:nvPr>
        </p:nvSpPr>
        <p:spPr>
          <a:xfrm>
            <a:off x="3506100" y="3664925"/>
            <a:ext cx="2131800" cy="329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Font typeface="Freckle Face"/>
              <a:buNone/>
              <a:defRPr sz="2500">
                <a:solidFill>
                  <a:schemeClr val="lt1"/>
                </a:solidFill>
                <a:latin typeface="Freckle Face"/>
                <a:ea typeface="Freckle Face"/>
                <a:cs typeface="Freckle Face"/>
                <a:sym typeface="Freckle Face"/>
              </a:defRPr>
            </a:lvl1pPr>
            <a:lvl2pPr lvl="1" rtl="0">
              <a:spcBef>
                <a:spcPts val="0"/>
              </a:spcBef>
              <a:spcAft>
                <a:spcPts val="0"/>
              </a:spcAft>
              <a:buSzPts val="2500"/>
              <a:buFont typeface="Freckle Face"/>
              <a:buNone/>
              <a:defRPr sz="2500">
                <a:latin typeface="Freckle Face"/>
                <a:ea typeface="Freckle Face"/>
                <a:cs typeface="Freckle Face"/>
                <a:sym typeface="Freckle Face"/>
              </a:defRPr>
            </a:lvl2pPr>
            <a:lvl3pPr lvl="2" rtl="0">
              <a:spcBef>
                <a:spcPts val="0"/>
              </a:spcBef>
              <a:spcAft>
                <a:spcPts val="0"/>
              </a:spcAft>
              <a:buSzPts val="2500"/>
              <a:buFont typeface="Freckle Face"/>
              <a:buNone/>
              <a:defRPr sz="2500">
                <a:latin typeface="Freckle Face"/>
                <a:ea typeface="Freckle Face"/>
                <a:cs typeface="Freckle Face"/>
                <a:sym typeface="Freckle Face"/>
              </a:defRPr>
            </a:lvl3pPr>
            <a:lvl4pPr lvl="3" rtl="0">
              <a:spcBef>
                <a:spcPts val="0"/>
              </a:spcBef>
              <a:spcAft>
                <a:spcPts val="0"/>
              </a:spcAft>
              <a:buSzPts val="2500"/>
              <a:buFont typeface="Freckle Face"/>
              <a:buNone/>
              <a:defRPr sz="2500">
                <a:latin typeface="Freckle Face"/>
                <a:ea typeface="Freckle Face"/>
                <a:cs typeface="Freckle Face"/>
                <a:sym typeface="Freckle Face"/>
              </a:defRPr>
            </a:lvl4pPr>
            <a:lvl5pPr lvl="4" rtl="0">
              <a:spcBef>
                <a:spcPts val="0"/>
              </a:spcBef>
              <a:spcAft>
                <a:spcPts val="0"/>
              </a:spcAft>
              <a:buSzPts val="2500"/>
              <a:buFont typeface="Freckle Face"/>
              <a:buNone/>
              <a:defRPr sz="2500">
                <a:latin typeface="Freckle Face"/>
                <a:ea typeface="Freckle Face"/>
                <a:cs typeface="Freckle Face"/>
                <a:sym typeface="Freckle Face"/>
              </a:defRPr>
            </a:lvl5pPr>
            <a:lvl6pPr lvl="5" rtl="0">
              <a:spcBef>
                <a:spcPts val="0"/>
              </a:spcBef>
              <a:spcAft>
                <a:spcPts val="0"/>
              </a:spcAft>
              <a:buSzPts val="2500"/>
              <a:buFont typeface="Freckle Face"/>
              <a:buNone/>
              <a:defRPr sz="2500">
                <a:latin typeface="Freckle Face"/>
                <a:ea typeface="Freckle Face"/>
                <a:cs typeface="Freckle Face"/>
                <a:sym typeface="Freckle Face"/>
              </a:defRPr>
            </a:lvl6pPr>
            <a:lvl7pPr lvl="6" rtl="0">
              <a:spcBef>
                <a:spcPts val="0"/>
              </a:spcBef>
              <a:spcAft>
                <a:spcPts val="0"/>
              </a:spcAft>
              <a:buSzPts val="2500"/>
              <a:buFont typeface="Freckle Face"/>
              <a:buNone/>
              <a:defRPr sz="2500">
                <a:latin typeface="Freckle Face"/>
                <a:ea typeface="Freckle Face"/>
                <a:cs typeface="Freckle Face"/>
                <a:sym typeface="Freckle Face"/>
              </a:defRPr>
            </a:lvl7pPr>
            <a:lvl8pPr lvl="7" rtl="0">
              <a:spcBef>
                <a:spcPts val="0"/>
              </a:spcBef>
              <a:spcAft>
                <a:spcPts val="0"/>
              </a:spcAft>
              <a:buSzPts val="2500"/>
              <a:buFont typeface="Freckle Face"/>
              <a:buNone/>
              <a:defRPr sz="2500">
                <a:latin typeface="Freckle Face"/>
                <a:ea typeface="Freckle Face"/>
                <a:cs typeface="Freckle Face"/>
                <a:sym typeface="Freckle Face"/>
              </a:defRPr>
            </a:lvl8pPr>
            <a:lvl9pPr lvl="8" rtl="0">
              <a:spcBef>
                <a:spcPts val="0"/>
              </a:spcBef>
              <a:spcAft>
                <a:spcPts val="0"/>
              </a:spcAft>
              <a:buSzPts val="2500"/>
              <a:buFont typeface="Freckle Face"/>
              <a:buNone/>
              <a:defRPr sz="2500">
                <a:latin typeface="Freckle Face"/>
                <a:ea typeface="Freckle Face"/>
                <a:cs typeface="Freckle Face"/>
                <a:sym typeface="Freckle Face"/>
              </a:defRPr>
            </a:lvl9pPr>
          </a:lstStyle>
          <a:p/>
        </p:txBody>
      </p:sp>
      <p:sp>
        <p:nvSpPr>
          <p:cNvPr id="422" name="Google Shape;422;p20"/>
          <p:cNvSpPr txBox="1"/>
          <p:nvPr>
            <p:ph idx="5" type="subTitle"/>
          </p:nvPr>
        </p:nvSpPr>
        <p:spPr>
          <a:xfrm>
            <a:off x="5913300" y="4045450"/>
            <a:ext cx="2510700" cy="707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423" name="Google Shape;423;p20"/>
          <p:cNvSpPr txBox="1"/>
          <p:nvPr>
            <p:ph idx="6" type="subTitle"/>
          </p:nvPr>
        </p:nvSpPr>
        <p:spPr>
          <a:xfrm>
            <a:off x="6102750" y="3664925"/>
            <a:ext cx="2131800" cy="329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Font typeface="Freckle Face"/>
              <a:buNone/>
              <a:defRPr sz="2500">
                <a:solidFill>
                  <a:schemeClr val="lt1"/>
                </a:solidFill>
                <a:latin typeface="Freckle Face"/>
                <a:ea typeface="Freckle Face"/>
                <a:cs typeface="Freckle Face"/>
                <a:sym typeface="Freckle Face"/>
              </a:defRPr>
            </a:lvl1pPr>
            <a:lvl2pPr lvl="1" rtl="0">
              <a:spcBef>
                <a:spcPts val="0"/>
              </a:spcBef>
              <a:spcAft>
                <a:spcPts val="0"/>
              </a:spcAft>
              <a:buSzPts val="2500"/>
              <a:buFont typeface="Freckle Face"/>
              <a:buNone/>
              <a:defRPr sz="2500">
                <a:latin typeface="Freckle Face"/>
                <a:ea typeface="Freckle Face"/>
                <a:cs typeface="Freckle Face"/>
                <a:sym typeface="Freckle Face"/>
              </a:defRPr>
            </a:lvl2pPr>
            <a:lvl3pPr lvl="2" rtl="0">
              <a:spcBef>
                <a:spcPts val="0"/>
              </a:spcBef>
              <a:spcAft>
                <a:spcPts val="0"/>
              </a:spcAft>
              <a:buSzPts val="2500"/>
              <a:buFont typeface="Freckle Face"/>
              <a:buNone/>
              <a:defRPr sz="2500">
                <a:latin typeface="Freckle Face"/>
                <a:ea typeface="Freckle Face"/>
                <a:cs typeface="Freckle Face"/>
                <a:sym typeface="Freckle Face"/>
              </a:defRPr>
            </a:lvl3pPr>
            <a:lvl4pPr lvl="3" rtl="0">
              <a:spcBef>
                <a:spcPts val="0"/>
              </a:spcBef>
              <a:spcAft>
                <a:spcPts val="0"/>
              </a:spcAft>
              <a:buSzPts val="2500"/>
              <a:buFont typeface="Freckle Face"/>
              <a:buNone/>
              <a:defRPr sz="2500">
                <a:latin typeface="Freckle Face"/>
                <a:ea typeface="Freckle Face"/>
                <a:cs typeface="Freckle Face"/>
                <a:sym typeface="Freckle Face"/>
              </a:defRPr>
            </a:lvl4pPr>
            <a:lvl5pPr lvl="4" rtl="0">
              <a:spcBef>
                <a:spcPts val="0"/>
              </a:spcBef>
              <a:spcAft>
                <a:spcPts val="0"/>
              </a:spcAft>
              <a:buSzPts val="2500"/>
              <a:buFont typeface="Freckle Face"/>
              <a:buNone/>
              <a:defRPr sz="2500">
                <a:latin typeface="Freckle Face"/>
                <a:ea typeface="Freckle Face"/>
                <a:cs typeface="Freckle Face"/>
                <a:sym typeface="Freckle Face"/>
              </a:defRPr>
            </a:lvl5pPr>
            <a:lvl6pPr lvl="5" rtl="0">
              <a:spcBef>
                <a:spcPts val="0"/>
              </a:spcBef>
              <a:spcAft>
                <a:spcPts val="0"/>
              </a:spcAft>
              <a:buSzPts val="2500"/>
              <a:buFont typeface="Freckle Face"/>
              <a:buNone/>
              <a:defRPr sz="2500">
                <a:latin typeface="Freckle Face"/>
                <a:ea typeface="Freckle Face"/>
                <a:cs typeface="Freckle Face"/>
                <a:sym typeface="Freckle Face"/>
              </a:defRPr>
            </a:lvl6pPr>
            <a:lvl7pPr lvl="6" rtl="0">
              <a:spcBef>
                <a:spcPts val="0"/>
              </a:spcBef>
              <a:spcAft>
                <a:spcPts val="0"/>
              </a:spcAft>
              <a:buSzPts val="2500"/>
              <a:buFont typeface="Freckle Face"/>
              <a:buNone/>
              <a:defRPr sz="2500">
                <a:latin typeface="Freckle Face"/>
                <a:ea typeface="Freckle Face"/>
                <a:cs typeface="Freckle Face"/>
                <a:sym typeface="Freckle Face"/>
              </a:defRPr>
            </a:lvl7pPr>
            <a:lvl8pPr lvl="7" rtl="0">
              <a:spcBef>
                <a:spcPts val="0"/>
              </a:spcBef>
              <a:spcAft>
                <a:spcPts val="0"/>
              </a:spcAft>
              <a:buSzPts val="2500"/>
              <a:buFont typeface="Freckle Face"/>
              <a:buNone/>
              <a:defRPr sz="2500">
                <a:latin typeface="Freckle Face"/>
                <a:ea typeface="Freckle Face"/>
                <a:cs typeface="Freckle Face"/>
                <a:sym typeface="Freckle Face"/>
              </a:defRPr>
            </a:lvl8pPr>
            <a:lvl9pPr lvl="8" rtl="0">
              <a:spcBef>
                <a:spcPts val="0"/>
              </a:spcBef>
              <a:spcAft>
                <a:spcPts val="0"/>
              </a:spcAft>
              <a:buSzPts val="2500"/>
              <a:buFont typeface="Freckle Face"/>
              <a:buNone/>
              <a:defRPr sz="2500">
                <a:latin typeface="Freckle Face"/>
                <a:ea typeface="Freckle Face"/>
                <a:cs typeface="Freckle Face"/>
                <a:sym typeface="Freckle Face"/>
              </a:defRPr>
            </a:lvl9pPr>
          </a:lstStyle>
          <a:p/>
        </p:txBody>
      </p:sp>
      <p:sp>
        <p:nvSpPr>
          <p:cNvPr id="424" name="Google Shape;424;p20"/>
          <p:cNvSpPr txBox="1"/>
          <p:nvPr>
            <p:ph idx="7" type="subTitle"/>
          </p:nvPr>
        </p:nvSpPr>
        <p:spPr>
          <a:xfrm>
            <a:off x="720000" y="2372325"/>
            <a:ext cx="2510700" cy="707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425" name="Google Shape;425;p20"/>
          <p:cNvSpPr txBox="1"/>
          <p:nvPr>
            <p:ph idx="8" type="subTitle"/>
          </p:nvPr>
        </p:nvSpPr>
        <p:spPr>
          <a:xfrm>
            <a:off x="3316650" y="2372325"/>
            <a:ext cx="2510700" cy="707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426" name="Google Shape;426;p20"/>
          <p:cNvSpPr txBox="1"/>
          <p:nvPr>
            <p:ph idx="9" type="subTitle"/>
          </p:nvPr>
        </p:nvSpPr>
        <p:spPr>
          <a:xfrm>
            <a:off x="909500" y="1991800"/>
            <a:ext cx="2131800" cy="329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Font typeface="Freckle Face"/>
              <a:buNone/>
              <a:defRPr sz="2500">
                <a:solidFill>
                  <a:schemeClr val="lt1"/>
                </a:solidFill>
                <a:latin typeface="Freckle Face"/>
                <a:ea typeface="Freckle Face"/>
                <a:cs typeface="Freckle Face"/>
                <a:sym typeface="Freckle Face"/>
              </a:defRPr>
            </a:lvl1pPr>
            <a:lvl2pPr lvl="1" rtl="0">
              <a:spcBef>
                <a:spcPts val="0"/>
              </a:spcBef>
              <a:spcAft>
                <a:spcPts val="0"/>
              </a:spcAft>
              <a:buSzPts val="2500"/>
              <a:buFont typeface="Freckle Face"/>
              <a:buNone/>
              <a:defRPr sz="2500">
                <a:latin typeface="Freckle Face"/>
                <a:ea typeface="Freckle Face"/>
                <a:cs typeface="Freckle Face"/>
                <a:sym typeface="Freckle Face"/>
              </a:defRPr>
            </a:lvl2pPr>
            <a:lvl3pPr lvl="2" rtl="0">
              <a:spcBef>
                <a:spcPts val="0"/>
              </a:spcBef>
              <a:spcAft>
                <a:spcPts val="0"/>
              </a:spcAft>
              <a:buSzPts val="2500"/>
              <a:buFont typeface="Freckle Face"/>
              <a:buNone/>
              <a:defRPr sz="2500">
                <a:latin typeface="Freckle Face"/>
                <a:ea typeface="Freckle Face"/>
                <a:cs typeface="Freckle Face"/>
                <a:sym typeface="Freckle Face"/>
              </a:defRPr>
            </a:lvl3pPr>
            <a:lvl4pPr lvl="3" rtl="0">
              <a:spcBef>
                <a:spcPts val="0"/>
              </a:spcBef>
              <a:spcAft>
                <a:spcPts val="0"/>
              </a:spcAft>
              <a:buSzPts val="2500"/>
              <a:buFont typeface="Freckle Face"/>
              <a:buNone/>
              <a:defRPr sz="2500">
                <a:latin typeface="Freckle Face"/>
                <a:ea typeface="Freckle Face"/>
                <a:cs typeface="Freckle Face"/>
                <a:sym typeface="Freckle Face"/>
              </a:defRPr>
            </a:lvl4pPr>
            <a:lvl5pPr lvl="4" rtl="0">
              <a:spcBef>
                <a:spcPts val="0"/>
              </a:spcBef>
              <a:spcAft>
                <a:spcPts val="0"/>
              </a:spcAft>
              <a:buSzPts val="2500"/>
              <a:buFont typeface="Freckle Face"/>
              <a:buNone/>
              <a:defRPr sz="2500">
                <a:latin typeface="Freckle Face"/>
                <a:ea typeface="Freckle Face"/>
                <a:cs typeface="Freckle Face"/>
                <a:sym typeface="Freckle Face"/>
              </a:defRPr>
            </a:lvl5pPr>
            <a:lvl6pPr lvl="5" rtl="0">
              <a:spcBef>
                <a:spcPts val="0"/>
              </a:spcBef>
              <a:spcAft>
                <a:spcPts val="0"/>
              </a:spcAft>
              <a:buSzPts val="2500"/>
              <a:buFont typeface="Freckle Face"/>
              <a:buNone/>
              <a:defRPr sz="2500">
                <a:latin typeface="Freckle Face"/>
                <a:ea typeface="Freckle Face"/>
                <a:cs typeface="Freckle Face"/>
                <a:sym typeface="Freckle Face"/>
              </a:defRPr>
            </a:lvl6pPr>
            <a:lvl7pPr lvl="6" rtl="0">
              <a:spcBef>
                <a:spcPts val="0"/>
              </a:spcBef>
              <a:spcAft>
                <a:spcPts val="0"/>
              </a:spcAft>
              <a:buSzPts val="2500"/>
              <a:buFont typeface="Freckle Face"/>
              <a:buNone/>
              <a:defRPr sz="2500">
                <a:latin typeface="Freckle Face"/>
                <a:ea typeface="Freckle Face"/>
                <a:cs typeface="Freckle Face"/>
                <a:sym typeface="Freckle Face"/>
              </a:defRPr>
            </a:lvl7pPr>
            <a:lvl8pPr lvl="7" rtl="0">
              <a:spcBef>
                <a:spcPts val="0"/>
              </a:spcBef>
              <a:spcAft>
                <a:spcPts val="0"/>
              </a:spcAft>
              <a:buSzPts val="2500"/>
              <a:buFont typeface="Freckle Face"/>
              <a:buNone/>
              <a:defRPr sz="2500">
                <a:latin typeface="Freckle Face"/>
                <a:ea typeface="Freckle Face"/>
                <a:cs typeface="Freckle Face"/>
                <a:sym typeface="Freckle Face"/>
              </a:defRPr>
            </a:lvl8pPr>
            <a:lvl9pPr lvl="8" rtl="0">
              <a:spcBef>
                <a:spcPts val="0"/>
              </a:spcBef>
              <a:spcAft>
                <a:spcPts val="0"/>
              </a:spcAft>
              <a:buSzPts val="2500"/>
              <a:buFont typeface="Freckle Face"/>
              <a:buNone/>
              <a:defRPr sz="2500">
                <a:latin typeface="Freckle Face"/>
                <a:ea typeface="Freckle Face"/>
                <a:cs typeface="Freckle Face"/>
                <a:sym typeface="Freckle Face"/>
              </a:defRPr>
            </a:lvl9pPr>
          </a:lstStyle>
          <a:p/>
        </p:txBody>
      </p:sp>
      <p:sp>
        <p:nvSpPr>
          <p:cNvPr id="427" name="Google Shape;427;p20"/>
          <p:cNvSpPr txBox="1"/>
          <p:nvPr>
            <p:ph idx="13" type="subTitle"/>
          </p:nvPr>
        </p:nvSpPr>
        <p:spPr>
          <a:xfrm>
            <a:off x="3506100" y="1991800"/>
            <a:ext cx="2131800" cy="329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Font typeface="Freckle Face"/>
              <a:buNone/>
              <a:defRPr sz="2500">
                <a:solidFill>
                  <a:schemeClr val="lt1"/>
                </a:solidFill>
                <a:latin typeface="Freckle Face"/>
                <a:ea typeface="Freckle Face"/>
                <a:cs typeface="Freckle Face"/>
                <a:sym typeface="Freckle Face"/>
              </a:defRPr>
            </a:lvl1pPr>
            <a:lvl2pPr lvl="1" rtl="0">
              <a:spcBef>
                <a:spcPts val="0"/>
              </a:spcBef>
              <a:spcAft>
                <a:spcPts val="0"/>
              </a:spcAft>
              <a:buSzPts val="2500"/>
              <a:buFont typeface="Freckle Face"/>
              <a:buNone/>
              <a:defRPr sz="2500">
                <a:latin typeface="Freckle Face"/>
                <a:ea typeface="Freckle Face"/>
                <a:cs typeface="Freckle Face"/>
                <a:sym typeface="Freckle Face"/>
              </a:defRPr>
            </a:lvl2pPr>
            <a:lvl3pPr lvl="2" rtl="0">
              <a:spcBef>
                <a:spcPts val="0"/>
              </a:spcBef>
              <a:spcAft>
                <a:spcPts val="0"/>
              </a:spcAft>
              <a:buSzPts val="2500"/>
              <a:buFont typeface="Freckle Face"/>
              <a:buNone/>
              <a:defRPr sz="2500">
                <a:latin typeface="Freckle Face"/>
                <a:ea typeface="Freckle Face"/>
                <a:cs typeface="Freckle Face"/>
                <a:sym typeface="Freckle Face"/>
              </a:defRPr>
            </a:lvl3pPr>
            <a:lvl4pPr lvl="3" rtl="0">
              <a:spcBef>
                <a:spcPts val="0"/>
              </a:spcBef>
              <a:spcAft>
                <a:spcPts val="0"/>
              </a:spcAft>
              <a:buSzPts val="2500"/>
              <a:buFont typeface="Freckle Face"/>
              <a:buNone/>
              <a:defRPr sz="2500">
                <a:latin typeface="Freckle Face"/>
                <a:ea typeface="Freckle Face"/>
                <a:cs typeface="Freckle Face"/>
                <a:sym typeface="Freckle Face"/>
              </a:defRPr>
            </a:lvl4pPr>
            <a:lvl5pPr lvl="4" rtl="0">
              <a:spcBef>
                <a:spcPts val="0"/>
              </a:spcBef>
              <a:spcAft>
                <a:spcPts val="0"/>
              </a:spcAft>
              <a:buSzPts val="2500"/>
              <a:buFont typeface="Freckle Face"/>
              <a:buNone/>
              <a:defRPr sz="2500">
                <a:latin typeface="Freckle Face"/>
                <a:ea typeface="Freckle Face"/>
                <a:cs typeface="Freckle Face"/>
                <a:sym typeface="Freckle Face"/>
              </a:defRPr>
            </a:lvl5pPr>
            <a:lvl6pPr lvl="5" rtl="0">
              <a:spcBef>
                <a:spcPts val="0"/>
              </a:spcBef>
              <a:spcAft>
                <a:spcPts val="0"/>
              </a:spcAft>
              <a:buSzPts val="2500"/>
              <a:buFont typeface="Freckle Face"/>
              <a:buNone/>
              <a:defRPr sz="2500">
                <a:latin typeface="Freckle Face"/>
                <a:ea typeface="Freckle Face"/>
                <a:cs typeface="Freckle Face"/>
                <a:sym typeface="Freckle Face"/>
              </a:defRPr>
            </a:lvl6pPr>
            <a:lvl7pPr lvl="6" rtl="0">
              <a:spcBef>
                <a:spcPts val="0"/>
              </a:spcBef>
              <a:spcAft>
                <a:spcPts val="0"/>
              </a:spcAft>
              <a:buSzPts val="2500"/>
              <a:buFont typeface="Freckle Face"/>
              <a:buNone/>
              <a:defRPr sz="2500">
                <a:latin typeface="Freckle Face"/>
                <a:ea typeface="Freckle Face"/>
                <a:cs typeface="Freckle Face"/>
                <a:sym typeface="Freckle Face"/>
              </a:defRPr>
            </a:lvl7pPr>
            <a:lvl8pPr lvl="7" rtl="0">
              <a:spcBef>
                <a:spcPts val="0"/>
              </a:spcBef>
              <a:spcAft>
                <a:spcPts val="0"/>
              </a:spcAft>
              <a:buSzPts val="2500"/>
              <a:buFont typeface="Freckle Face"/>
              <a:buNone/>
              <a:defRPr sz="2500">
                <a:latin typeface="Freckle Face"/>
                <a:ea typeface="Freckle Face"/>
                <a:cs typeface="Freckle Face"/>
                <a:sym typeface="Freckle Face"/>
              </a:defRPr>
            </a:lvl8pPr>
            <a:lvl9pPr lvl="8" rtl="0">
              <a:spcBef>
                <a:spcPts val="0"/>
              </a:spcBef>
              <a:spcAft>
                <a:spcPts val="0"/>
              </a:spcAft>
              <a:buSzPts val="2500"/>
              <a:buFont typeface="Freckle Face"/>
              <a:buNone/>
              <a:defRPr sz="2500">
                <a:latin typeface="Freckle Face"/>
                <a:ea typeface="Freckle Face"/>
                <a:cs typeface="Freckle Face"/>
                <a:sym typeface="Freckle Face"/>
              </a:defRPr>
            </a:lvl9pPr>
          </a:lstStyle>
          <a:p/>
        </p:txBody>
      </p:sp>
      <p:sp>
        <p:nvSpPr>
          <p:cNvPr id="428" name="Google Shape;428;p20"/>
          <p:cNvSpPr txBox="1"/>
          <p:nvPr>
            <p:ph idx="14" type="subTitle"/>
          </p:nvPr>
        </p:nvSpPr>
        <p:spPr>
          <a:xfrm>
            <a:off x="5913300" y="2372325"/>
            <a:ext cx="2510700" cy="707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429" name="Google Shape;429;p20"/>
          <p:cNvSpPr txBox="1"/>
          <p:nvPr>
            <p:ph idx="15" type="subTitle"/>
          </p:nvPr>
        </p:nvSpPr>
        <p:spPr>
          <a:xfrm>
            <a:off x="6102750" y="1991800"/>
            <a:ext cx="2131800" cy="329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Font typeface="Freckle Face"/>
              <a:buNone/>
              <a:defRPr sz="2500">
                <a:solidFill>
                  <a:schemeClr val="lt1"/>
                </a:solidFill>
                <a:latin typeface="Freckle Face"/>
                <a:ea typeface="Freckle Face"/>
                <a:cs typeface="Freckle Face"/>
                <a:sym typeface="Freckle Face"/>
              </a:defRPr>
            </a:lvl1pPr>
            <a:lvl2pPr lvl="1" rtl="0">
              <a:spcBef>
                <a:spcPts val="0"/>
              </a:spcBef>
              <a:spcAft>
                <a:spcPts val="0"/>
              </a:spcAft>
              <a:buSzPts val="2500"/>
              <a:buFont typeface="Freckle Face"/>
              <a:buNone/>
              <a:defRPr sz="2500">
                <a:latin typeface="Freckle Face"/>
                <a:ea typeface="Freckle Face"/>
                <a:cs typeface="Freckle Face"/>
                <a:sym typeface="Freckle Face"/>
              </a:defRPr>
            </a:lvl2pPr>
            <a:lvl3pPr lvl="2" rtl="0">
              <a:spcBef>
                <a:spcPts val="0"/>
              </a:spcBef>
              <a:spcAft>
                <a:spcPts val="0"/>
              </a:spcAft>
              <a:buSzPts val="2500"/>
              <a:buFont typeface="Freckle Face"/>
              <a:buNone/>
              <a:defRPr sz="2500">
                <a:latin typeface="Freckle Face"/>
                <a:ea typeface="Freckle Face"/>
                <a:cs typeface="Freckle Face"/>
                <a:sym typeface="Freckle Face"/>
              </a:defRPr>
            </a:lvl3pPr>
            <a:lvl4pPr lvl="3" rtl="0">
              <a:spcBef>
                <a:spcPts val="0"/>
              </a:spcBef>
              <a:spcAft>
                <a:spcPts val="0"/>
              </a:spcAft>
              <a:buSzPts val="2500"/>
              <a:buFont typeface="Freckle Face"/>
              <a:buNone/>
              <a:defRPr sz="2500">
                <a:latin typeface="Freckle Face"/>
                <a:ea typeface="Freckle Face"/>
                <a:cs typeface="Freckle Face"/>
                <a:sym typeface="Freckle Face"/>
              </a:defRPr>
            </a:lvl4pPr>
            <a:lvl5pPr lvl="4" rtl="0">
              <a:spcBef>
                <a:spcPts val="0"/>
              </a:spcBef>
              <a:spcAft>
                <a:spcPts val="0"/>
              </a:spcAft>
              <a:buSzPts val="2500"/>
              <a:buFont typeface="Freckle Face"/>
              <a:buNone/>
              <a:defRPr sz="2500">
                <a:latin typeface="Freckle Face"/>
                <a:ea typeface="Freckle Face"/>
                <a:cs typeface="Freckle Face"/>
                <a:sym typeface="Freckle Face"/>
              </a:defRPr>
            </a:lvl5pPr>
            <a:lvl6pPr lvl="5" rtl="0">
              <a:spcBef>
                <a:spcPts val="0"/>
              </a:spcBef>
              <a:spcAft>
                <a:spcPts val="0"/>
              </a:spcAft>
              <a:buSzPts val="2500"/>
              <a:buFont typeface="Freckle Face"/>
              <a:buNone/>
              <a:defRPr sz="2500">
                <a:latin typeface="Freckle Face"/>
                <a:ea typeface="Freckle Face"/>
                <a:cs typeface="Freckle Face"/>
                <a:sym typeface="Freckle Face"/>
              </a:defRPr>
            </a:lvl6pPr>
            <a:lvl7pPr lvl="6" rtl="0">
              <a:spcBef>
                <a:spcPts val="0"/>
              </a:spcBef>
              <a:spcAft>
                <a:spcPts val="0"/>
              </a:spcAft>
              <a:buSzPts val="2500"/>
              <a:buFont typeface="Freckle Face"/>
              <a:buNone/>
              <a:defRPr sz="2500">
                <a:latin typeface="Freckle Face"/>
                <a:ea typeface="Freckle Face"/>
                <a:cs typeface="Freckle Face"/>
                <a:sym typeface="Freckle Face"/>
              </a:defRPr>
            </a:lvl7pPr>
            <a:lvl8pPr lvl="7" rtl="0">
              <a:spcBef>
                <a:spcPts val="0"/>
              </a:spcBef>
              <a:spcAft>
                <a:spcPts val="0"/>
              </a:spcAft>
              <a:buSzPts val="2500"/>
              <a:buFont typeface="Freckle Face"/>
              <a:buNone/>
              <a:defRPr sz="2500">
                <a:latin typeface="Freckle Face"/>
                <a:ea typeface="Freckle Face"/>
                <a:cs typeface="Freckle Face"/>
                <a:sym typeface="Freckle Face"/>
              </a:defRPr>
            </a:lvl8pPr>
            <a:lvl9pPr lvl="8" rtl="0">
              <a:spcBef>
                <a:spcPts val="0"/>
              </a:spcBef>
              <a:spcAft>
                <a:spcPts val="0"/>
              </a:spcAft>
              <a:buSzPts val="2500"/>
              <a:buFont typeface="Freckle Face"/>
              <a:buNone/>
              <a:defRPr sz="2500">
                <a:latin typeface="Freckle Face"/>
                <a:ea typeface="Freckle Face"/>
                <a:cs typeface="Freckle Face"/>
                <a:sym typeface="Freckle Fac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2" name="Shape 52"/>
        <p:cNvGrpSpPr/>
        <p:nvPr/>
      </p:nvGrpSpPr>
      <p:grpSpPr>
        <a:xfrm>
          <a:off x="0" y="0"/>
          <a:ext cx="0" cy="0"/>
          <a:chOff x="0" y="0"/>
          <a:chExt cx="0" cy="0"/>
        </a:xfrm>
      </p:grpSpPr>
      <p:sp>
        <p:nvSpPr>
          <p:cNvPr id="53" name="Google Shape;53;p3"/>
          <p:cNvSpPr txBox="1"/>
          <p:nvPr>
            <p:ph type="title"/>
          </p:nvPr>
        </p:nvSpPr>
        <p:spPr>
          <a:xfrm>
            <a:off x="1413450" y="2720150"/>
            <a:ext cx="2955000" cy="4653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sz="3600">
                <a:solidFill>
                  <a:schemeClr val="lt1"/>
                </a:solidFill>
              </a:defRPr>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54" name="Google Shape;54;p3"/>
          <p:cNvSpPr txBox="1"/>
          <p:nvPr>
            <p:ph hasCustomPrompt="1" idx="2" type="title"/>
          </p:nvPr>
        </p:nvSpPr>
        <p:spPr>
          <a:xfrm>
            <a:off x="1413461" y="540000"/>
            <a:ext cx="2955000" cy="1963500"/>
          </a:xfrm>
          <a:prstGeom prst="rect">
            <a:avLst/>
          </a:prstGeom>
        </p:spPr>
        <p:txBody>
          <a:bodyPr anchorCtr="0" anchor="ctr" bIns="91425" lIns="91425" spcFirstLastPara="1" rIns="91425" wrap="square" tIns="91425">
            <a:noAutofit/>
          </a:bodyPr>
          <a:lstStyle>
            <a:lvl1pPr lvl="0" rtl="0">
              <a:spcBef>
                <a:spcPts val="0"/>
              </a:spcBef>
              <a:spcAft>
                <a:spcPts val="0"/>
              </a:spcAft>
              <a:buSzPts val="12000"/>
              <a:buNone/>
              <a:defRPr sz="13500"/>
            </a:lvl1pPr>
            <a:lvl2pPr lvl="1" rtl="0">
              <a:spcBef>
                <a:spcPts val="0"/>
              </a:spcBef>
              <a:spcAft>
                <a:spcPts val="0"/>
              </a:spcAft>
              <a:buSzPts val="12000"/>
              <a:buNone/>
              <a:defRPr sz="12000"/>
            </a:lvl2pPr>
            <a:lvl3pPr lvl="2" rtl="0">
              <a:spcBef>
                <a:spcPts val="0"/>
              </a:spcBef>
              <a:spcAft>
                <a:spcPts val="0"/>
              </a:spcAft>
              <a:buSzPts val="12000"/>
              <a:buNone/>
              <a:defRPr sz="12000"/>
            </a:lvl3pPr>
            <a:lvl4pPr lvl="3" rtl="0">
              <a:spcBef>
                <a:spcPts val="0"/>
              </a:spcBef>
              <a:spcAft>
                <a:spcPts val="0"/>
              </a:spcAft>
              <a:buSzPts val="12000"/>
              <a:buNone/>
              <a:defRPr sz="12000"/>
            </a:lvl4pPr>
            <a:lvl5pPr lvl="4" rtl="0">
              <a:spcBef>
                <a:spcPts val="0"/>
              </a:spcBef>
              <a:spcAft>
                <a:spcPts val="0"/>
              </a:spcAft>
              <a:buSzPts val="12000"/>
              <a:buNone/>
              <a:defRPr sz="12000"/>
            </a:lvl5pPr>
            <a:lvl6pPr lvl="5" rtl="0">
              <a:spcBef>
                <a:spcPts val="0"/>
              </a:spcBef>
              <a:spcAft>
                <a:spcPts val="0"/>
              </a:spcAft>
              <a:buSzPts val="12000"/>
              <a:buNone/>
              <a:defRPr sz="12000"/>
            </a:lvl6pPr>
            <a:lvl7pPr lvl="6" rtl="0">
              <a:spcBef>
                <a:spcPts val="0"/>
              </a:spcBef>
              <a:spcAft>
                <a:spcPts val="0"/>
              </a:spcAft>
              <a:buSzPts val="12000"/>
              <a:buNone/>
              <a:defRPr sz="12000"/>
            </a:lvl7pPr>
            <a:lvl8pPr lvl="7" rtl="0">
              <a:spcBef>
                <a:spcPts val="0"/>
              </a:spcBef>
              <a:spcAft>
                <a:spcPts val="0"/>
              </a:spcAft>
              <a:buSzPts val="12000"/>
              <a:buNone/>
              <a:defRPr sz="12000"/>
            </a:lvl8pPr>
            <a:lvl9pPr lvl="8" rtl="0">
              <a:spcBef>
                <a:spcPts val="0"/>
              </a:spcBef>
              <a:spcAft>
                <a:spcPts val="0"/>
              </a:spcAft>
              <a:buSzPts val="12000"/>
              <a:buNone/>
              <a:defRPr sz="12000"/>
            </a:lvl9pPr>
          </a:lstStyle>
          <a:p>
            <a:r>
              <a:t>xx%</a:t>
            </a:r>
          </a:p>
        </p:txBody>
      </p:sp>
      <p:sp>
        <p:nvSpPr>
          <p:cNvPr id="55" name="Google Shape;55;p3"/>
          <p:cNvSpPr txBox="1"/>
          <p:nvPr>
            <p:ph idx="1" type="subTitle"/>
          </p:nvPr>
        </p:nvSpPr>
        <p:spPr>
          <a:xfrm>
            <a:off x="1544325" y="3726475"/>
            <a:ext cx="2691300" cy="465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600"/>
              <a:buNone/>
              <a:defRPr/>
            </a:lvl1pPr>
            <a:lvl2pPr lvl="1" rtl="0" algn="ctr">
              <a:spcBef>
                <a:spcPts val="0"/>
              </a:spcBef>
              <a:spcAft>
                <a:spcPts val="0"/>
              </a:spcAft>
              <a:buSzPts val="1600"/>
              <a:buNone/>
              <a:defRPr/>
            </a:lvl2pPr>
            <a:lvl3pPr lvl="2" rtl="0" algn="ctr">
              <a:spcBef>
                <a:spcPts val="0"/>
              </a:spcBef>
              <a:spcAft>
                <a:spcPts val="0"/>
              </a:spcAft>
              <a:buSzPts val="1600"/>
              <a:buNone/>
              <a:defRPr/>
            </a:lvl3pPr>
            <a:lvl4pPr lvl="3" rtl="0" algn="ctr">
              <a:spcBef>
                <a:spcPts val="0"/>
              </a:spcBef>
              <a:spcAft>
                <a:spcPts val="0"/>
              </a:spcAft>
              <a:buSzPts val="1600"/>
              <a:buNone/>
              <a:defRPr/>
            </a:lvl4pPr>
            <a:lvl5pPr lvl="4" rtl="0" algn="ctr">
              <a:spcBef>
                <a:spcPts val="0"/>
              </a:spcBef>
              <a:spcAft>
                <a:spcPts val="0"/>
              </a:spcAft>
              <a:buSzPts val="1600"/>
              <a:buNone/>
              <a:defRPr/>
            </a:lvl5pPr>
            <a:lvl6pPr lvl="5" rtl="0" algn="ctr">
              <a:spcBef>
                <a:spcPts val="0"/>
              </a:spcBef>
              <a:spcAft>
                <a:spcPts val="0"/>
              </a:spcAft>
              <a:buSzPts val="1600"/>
              <a:buNone/>
              <a:defRPr/>
            </a:lvl6pPr>
            <a:lvl7pPr lvl="6" rtl="0" algn="ctr">
              <a:spcBef>
                <a:spcPts val="0"/>
              </a:spcBef>
              <a:spcAft>
                <a:spcPts val="0"/>
              </a:spcAft>
              <a:buSzPts val="1600"/>
              <a:buNone/>
              <a:defRPr/>
            </a:lvl7pPr>
            <a:lvl8pPr lvl="7" rtl="0" algn="ctr">
              <a:spcBef>
                <a:spcPts val="0"/>
              </a:spcBef>
              <a:spcAft>
                <a:spcPts val="0"/>
              </a:spcAft>
              <a:buSzPts val="1600"/>
              <a:buNone/>
              <a:defRPr/>
            </a:lvl8pPr>
            <a:lvl9pPr lvl="8" rtl="0" algn="ctr">
              <a:spcBef>
                <a:spcPts val="0"/>
              </a:spcBef>
              <a:spcAft>
                <a:spcPts val="0"/>
              </a:spcAft>
              <a:buSzPts val="1600"/>
              <a:buNone/>
              <a:defRPr/>
            </a:lvl9pPr>
          </a:lstStyle>
          <a:p/>
        </p:txBody>
      </p:sp>
      <p:grpSp>
        <p:nvGrpSpPr>
          <p:cNvPr id="56" name="Google Shape;56;p3"/>
          <p:cNvGrpSpPr/>
          <p:nvPr/>
        </p:nvGrpSpPr>
        <p:grpSpPr>
          <a:xfrm>
            <a:off x="-309817" y="-31625"/>
            <a:ext cx="9519066" cy="1984479"/>
            <a:chOff x="-309817" y="-31625"/>
            <a:chExt cx="9519066" cy="1984479"/>
          </a:xfrm>
        </p:grpSpPr>
        <p:sp>
          <p:nvSpPr>
            <p:cNvPr id="57" name="Google Shape;57;p3"/>
            <p:cNvSpPr/>
            <p:nvPr/>
          </p:nvSpPr>
          <p:spPr>
            <a:xfrm>
              <a:off x="4512955" y="-31625"/>
              <a:ext cx="2584138" cy="1022305"/>
            </a:xfrm>
            <a:custGeom>
              <a:rect b="b" l="l" r="r" t="t"/>
              <a:pathLst>
                <a:path extrusionOk="0" h="7458" w="18852">
                  <a:moveTo>
                    <a:pt x="14507" y="1"/>
                  </a:moveTo>
                  <a:cubicBezTo>
                    <a:pt x="13965" y="1"/>
                    <a:pt x="13424" y="367"/>
                    <a:pt x="13064" y="799"/>
                  </a:cubicBezTo>
                  <a:cubicBezTo>
                    <a:pt x="12153" y="1877"/>
                    <a:pt x="11909" y="3343"/>
                    <a:pt x="11686" y="4743"/>
                  </a:cubicBezTo>
                  <a:cubicBezTo>
                    <a:pt x="11709" y="4353"/>
                    <a:pt x="11731" y="3954"/>
                    <a:pt x="11608" y="3576"/>
                  </a:cubicBezTo>
                  <a:cubicBezTo>
                    <a:pt x="11475" y="3210"/>
                    <a:pt x="11175" y="2876"/>
                    <a:pt x="10786" y="2832"/>
                  </a:cubicBezTo>
                  <a:cubicBezTo>
                    <a:pt x="10760" y="2829"/>
                    <a:pt x="10733" y="2828"/>
                    <a:pt x="10707" y="2828"/>
                  </a:cubicBezTo>
                  <a:cubicBezTo>
                    <a:pt x="10336" y="2828"/>
                    <a:pt x="9985" y="3111"/>
                    <a:pt x="9809" y="3443"/>
                  </a:cubicBezTo>
                  <a:cubicBezTo>
                    <a:pt x="9620" y="3798"/>
                    <a:pt x="9576" y="4220"/>
                    <a:pt x="9542" y="4620"/>
                  </a:cubicBezTo>
                  <a:cubicBezTo>
                    <a:pt x="9398" y="3998"/>
                    <a:pt x="9542" y="3176"/>
                    <a:pt x="8976" y="2865"/>
                  </a:cubicBezTo>
                  <a:cubicBezTo>
                    <a:pt x="8872" y="2808"/>
                    <a:pt x="8758" y="2782"/>
                    <a:pt x="8642" y="2782"/>
                  </a:cubicBezTo>
                  <a:cubicBezTo>
                    <a:pt x="8374" y="2782"/>
                    <a:pt x="8096" y="2919"/>
                    <a:pt x="7909" y="3121"/>
                  </a:cubicBezTo>
                  <a:cubicBezTo>
                    <a:pt x="7643" y="3410"/>
                    <a:pt x="7520" y="3798"/>
                    <a:pt x="7398" y="4176"/>
                  </a:cubicBezTo>
                  <a:cubicBezTo>
                    <a:pt x="7332" y="3554"/>
                    <a:pt x="7243" y="2943"/>
                    <a:pt x="7132" y="2343"/>
                  </a:cubicBezTo>
                  <a:cubicBezTo>
                    <a:pt x="6987" y="1499"/>
                    <a:pt x="6732" y="554"/>
                    <a:pt x="5977" y="166"/>
                  </a:cubicBezTo>
                  <a:cubicBezTo>
                    <a:pt x="5759" y="53"/>
                    <a:pt x="5519" y="2"/>
                    <a:pt x="5276" y="2"/>
                  </a:cubicBezTo>
                  <a:cubicBezTo>
                    <a:pt x="4798" y="2"/>
                    <a:pt x="4308" y="201"/>
                    <a:pt x="3955" y="532"/>
                  </a:cubicBezTo>
                  <a:cubicBezTo>
                    <a:pt x="3422" y="1021"/>
                    <a:pt x="3143" y="1743"/>
                    <a:pt x="3044" y="2465"/>
                  </a:cubicBezTo>
                  <a:cubicBezTo>
                    <a:pt x="2782" y="1984"/>
                    <a:pt x="2229" y="1654"/>
                    <a:pt x="1673" y="1654"/>
                  </a:cubicBezTo>
                  <a:cubicBezTo>
                    <a:pt x="1663" y="1654"/>
                    <a:pt x="1654" y="1654"/>
                    <a:pt x="1644" y="1654"/>
                  </a:cubicBezTo>
                  <a:cubicBezTo>
                    <a:pt x="1077" y="1654"/>
                    <a:pt x="533" y="1988"/>
                    <a:pt x="255" y="2476"/>
                  </a:cubicBezTo>
                  <a:cubicBezTo>
                    <a:pt x="22" y="2909"/>
                    <a:pt x="0" y="3420"/>
                    <a:pt x="55" y="3898"/>
                  </a:cubicBezTo>
                  <a:cubicBezTo>
                    <a:pt x="156" y="4998"/>
                    <a:pt x="644" y="6198"/>
                    <a:pt x="1455" y="6975"/>
                  </a:cubicBezTo>
                  <a:cubicBezTo>
                    <a:pt x="1600" y="7120"/>
                    <a:pt x="1788" y="7220"/>
                    <a:pt x="2000" y="7286"/>
                  </a:cubicBezTo>
                  <a:cubicBezTo>
                    <a:pt x="2314" y="7386"/>
                    <a:pt x="2682" y="7415"/>
                    <a:pt x="3056" y="7415"/>
                  </a:cubicBezTo>
                  <a:cubicBezTo>
                    <a:pt x="3554" y="7415"/>
                    <a:pt x="4064" y="7364"/>
                    <a:pt x="4476" y="7364"/>
                  </a:cubicBezTo>
                  <a:lnTo>
                    <a:pt x="8798" y="7364"/>
                  </a:lnTo>
                  <a:cubicBezTo>
                    <a:pt x="10279" y="7364"/>
                    <a:pt x="11810" y="7458"/>
                    <a:pt x="13321" y="7458"/>
                  </a:cubicBezTo>
                  <a:cubicBezTo>
                    <a:pt x="14076" y="7458"/>
                    <a:pt x="14826" y="7435"/>
                    <a:pt x="15563" y="7364"/>
                  </a:cubicBezTo>
                  <a:cubicBezTo>
                    <a:pt x="17096" y="7209"/>
                    <a:pt x="18518" y="6142"/>
                    <a:pt x="18785" y="4553"/>
                  </a:cubicBezTo>
                  <a:cubicBezTo>
                    <a:pt x="18851" y="4165"/>
                    <a:pt x="18841" y="3709"/>
                    <a:pt x="18562" y="3410"/>
                  </a:cubicBezTo>
                  <a:cubicBezTo>
                    <a:pt x="18359" y="3185"/>
                    <a:pt x="18080" y="3103"/>
                    <a:pt x="17779" y="3103"/>
                  </a:cubicBezTo>
                  <a:cubicBezTo>
                    <a:pt x="17439" y="3103"/>
                    <a:pt x="17070" y="3208"/>
                    <a:pt x="16752" y="3331"/>
                  </a:cubicBezTo>
                  <a:cubicBezTo>
                    <a:pt x="16072" y="3600"/>
                    <a:pt x="15337" y="4015"/>
                    <a:pt x="14952" y="4608"/>
                  </a:cubicBezTo>
                  <a:lnTo>
                    <a:pt x="14952" y="4608"/>
                  </a:lnTo>
                  <a:lnTo>
                    <a:pt x="15452" y="3087"/>
                  </a:lnTo>
                  <a:cubicBezTo>
                    <a:pt x="15630" y="2543"/>
                    <a:pt x="15807" y="1976"/>
                    <a:pt x="15775" y="1410"/>
                  </a:cubicBezTo>
                  <a:cubicBezTo>
                    <a:pt x="15730" y="843"/>
                    <a:pt x="15419" y="255"/>
                    <a:pt x="14886" y="65"/>
                  </a:cubicBezTo>
                  <a:cubicBezTo>
                    <a:pt x="14761" y="21"/>
                    <a:pt x="14634" y="1"/>
                    <a:pt x="14507" y="1"/>
                  </a:cubicBezTo>
                  <a:close/>
                </a:path>
              </a:pathLst>
            </a:custGeom>
            <a:solidFill>
              <a:srgbClr val="FFFFFF">
                <a:alpha val="656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3"/>
            <p:cNvSpPr/>
            <p:nvPr/>
          </p:nvSpPr>
          <p:spPr>
            <a:xfrm>
              <a:off x="-309817" y="286237"/>
              <a:ext cx="1781838" cy="704428"/>
            </a:xfrm>
            <a:custGeom>
              <a:rect b="b" l="l" r="r" t="t"/>
              <a:pathLst>
                <a:path extrusionOk="0" h="5139" w="12999">
                  <a:moveTo>
                    <a:pt x="3629" y="1"/>
                  </a:moveTo>
                  <a:cubicBezTo>
                    <a:pt x="3301" y="1"/>
                    <a:pt x="2966" y="139"/>
                    <a:pt x="2723" y="360"/>
                  </a:cubicBezTo>
                  <a:cubicBezTo>
                    <a:pt x="2356" y="704"/>
                    <a:pt x="2167" y="1204"/>
                    <a:pt x="2101" y="1703"/>
                  </a:cubicBezTo>
                  <a:cubicBezTo>
                    <a:pt x="1901" y="1360"/>
                    <a:pt x="1523" y="1137"/>
                    <a:pt x="1134" y="1137"/>
                  </a:cubicBezTo>
                  <a:cubicBezTo>
                    <a:pt x="745" y="1137"/>
                    <a:pt x="356" y="1370"/>
                    <a:pt x="179" y="1703"/>
                  </a:cubicBezTo>
                  <a:cubicBezTo>
                    <a:pt x="12" y="2004"/>
                    <a:pt x="1" y="2359"/>
                    <a:pt x="35" y="2693"/>
                  </a:cubicBezTo>
                  <a:cubicBezTo>
                    <a:pt x="101" y="3448"/>
                    <a:pt x="445" y="4270"/>
                    <a:pt x="1001" y="4814"/>
                  </a:cubicBezTo>
                  <a:cubicBezTo>
                    <a:pt x="1101" y="4914"/>
                    <a:pt x="1223" y="4981"/>
                    <a:pt x="1368" y="5025"/>
                  </a:cubicBezTo>
                  <a:cubicBezTo>
                    <a:pt x="1575" y="5093"/>
                    <a:pt x="1813" y="5113"/>
                    <a:pt x="2057" y="5113"/>
                  </a:cubicBezTo>
                  <a:cubicBezTo>
                    <a:pt x="2413" y="5113"/>
                    <a:pt x="2781" y="5070"/>
                    <a:pt x="3078" y="5070"/>
                  </a:cubicBezTo>
                  <a:lnTo>
                    <a:pt x="6056" y="5070"/>
                  </a:lnTo>
                  <a:cubicBezTo>
                    <a:pt x="7078" y="5070"/>
                    <a:pt x="8134" y="5139"/>
                    <a:pt x="9176" y="5139"/>
                  </a:cubicBezTo>
                  <a:cubicBezTo>
                    <a:pt x="9697" y="5139"/>
                    <a:pt x="10214" y="5122"/>
                    <a:pt x="10721" y="5070"/>
                  </a:cubicBezTo>
                  <a:cubicBezTo>
                    <a:pt x="11788" y="4969"/>
                    <a:pt x="12754" y="4236"/>
                    <a:pt x="12943" y="3148"/>
                  </a:cubicBezTo>
                  <a:cubicBezTo>
                    <a:pt x="12998" y="2870"/>
                    <a:pt x="12987" y="2559"/>
                    <a:pt x="12798" y="2348"/>
                  </a:cubicBezTo>
                  <a:cubicBezTo>
                    <a:pt x="12657" y="2196"/>
                    <a:pt x="12464" y="2141"/>
                    <a:pt x="12255" y="2141"/>
                  </a:cubicBezTo>
                  <a:cubicBezTo>
                    <a:pt x="12021" y="2141"/>
                    <a:pt x="11766" y="2210"/>
                    <a:pt x="11543" y="2293"/>
                  </a:cubicBezTo>
                  <a:cubicBezTo>
                    <a:pt x="11076" y="2483"/>
                    <a:pt x="10569" y="2768"/>
                    <a:pt x="10305" y="3178"/>
                  </a:cubicBezTo>
                  <a:lnTo>
                    <a:pt x="10305" y="3178"/>
                  </a:lnTo>
                  <a:cubicBezTo>
                    <a:pt x="10421" y="2825"/>
                    <a:pt x="10538" y="2475"/>
                    <a:pt x="10655" y="2126"/>
                  </a:cubicBezTo>
                  <a:cubicBezTo>
                    <a:pt x="10776" y="1748"/>
                    <a:pt x="10899" y="1370"/>
                    <a:pt x="10865" y="970"/>
                  </a:cubicBezTo>
                  <a:cubicBezTo>
                    <a:pt x="10843" y="582"/>
                    <a:pt x="10632" y="170"/>
                    <a:pt x="10255" y="49"/>
                  </a:cubicBezTo>
                  <a:cubicBezTo>
                    <a:pt x="10166" y="16"/>
                    <a:pt x="10076" y="1"/>
                    <a:pt x="9986" y="1"/>
                  </a:cubicBezTo>
                  <a:cubicBezTo>
                    <a:pt x="9615" y="1"/>
                    <a:pt x="9249" y="253"/>
                    <a:pt x="8999" y="548"/>
                  </a:cubicBezTo>
                  <a:cubicBezTo>
                    <a:pt x="8377" y="1293"/>
                    <a:pt x="8199" y="2303"/>
                    <a:pt x="8055" y="3270"/>
                  </a:cubicBezTo>
                  <a:cubicBezTo>
                    <a:pt x="8066" y="3004"/>
                    <a:pt x="8077" y="2725"/>
                    <a:pt x="7999" y="2470"/>
                  </a:cubicBezTo>
                  <a:cubicBezTo>
                    <a:pt x="7910" y="2214"/>
                    <a:pt x="7700" y="1982"/>
                    <a:pt x="7433" y="1948"/>
                  </a:cubicBezTo>
                  <a:cubicBezTo>
                    <a:pt x="7419" y="1947"/>
                    <a:pt x="7405" y="1946"/>
                    <a:pt x="7391" y="1946"/>
                  </a:cubicBezTo>
                  <a:cubicBezTo>
                    <a:pt x="7128" y="1946"/>
                    <a:pt x="6881" y="2138"/>
                    <a:pt x="6755" y="2370"/>
                  </a:cubicBezTo>
                  <a:cubicBezTo>
                    <a:pt x="6633" y="2614"/>
                    <a:pt x="6599" y="2903"/>
                    <a:pt x="6577" y="3181"/>
                  </a:cubicBezTo>
                  <a:cubicBezTo>
                    <a:pt x="6478" y="2759"/>
                    <a:pt x="6567" y="2182"/>
                    <a:pt x="6189" y="1970"/>
                  </a:cubicBezTo>
                  <a:cubicBezTo>
                    <a:pt x="6116" y="1934"/>
                    <a:pt x="6036" y="1917"/>
                    <a:pt x="5956" y="1917"/>
                  </a:cubicBezTo>
                  <a:cubicBezTo>
                    <a:pt x="5769" y="1917"/>
                    <a:pt x="5577" y="2008"/>
                    <a:pt x="5444" y="2148"/>
                  </a:cubicBezTo>
                  <a:cubicBezTo>
                    <a:pt x="5266" y="2348"/>
                    <a:pt x="5177" y="2614"/>
                    <a:pt x="5100" y="2870"/>
                  </a:cubicBezTo>
                  <a:cubicBezTo>
                    <a:pt x="5044" y="2448"/>
                    <a:pt x="4989" y="2026"/>
                    <a:pt x="4911" y="1615"/>
                  </a:cubicBezTo>
                  <a:cubicBezTo>
                    <a:pt x="4811" y="1037"/>
                    <a:pt x="4634" y="382"/>
                    <a:pt x="4111" y="115"/>
                  </a:cubicBezTo>
                  <a:cubicBezTo>
                    <a:pt x="3961" y="37"/>
                    <a:pt x="3796" y="1"/>
                    <a:pt x="3629" y="1"/>
                  </a:cubicBezTo>
                  <a:close/>
                </a:path>
              </a:pathLst>
            </a:custGeom>
            <a:solidFill>
              <a:srgbClr val="FFFFFF">
                <a:alpha val="656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3"/>
            <p:cNvSpPr/>
            <p:nvPr/>
          </p:nvSpPr>
          <p:spPr>
            <a:xfrm>
              <a:off x="7030167" y="1090652"/>
              <a:ext cx="2179081" cy="862202"/>
            </a:xfrm>
            <a:custGeom>
              <a:rect b="b" l="l" r="r" t="t"/>
              <a:pathLst>
                <a:path extrusionOk="0" h="6290" w="15897">
                  <a:moveTo>
                    <a:pt x="12229" y="0"/>
                  </a:moveTo>
                  <a:cubicBezTo>
                    <a:pt x="11775" y="0"/>
                    <a:pt x="11325" y="308"/>
                    <a:pt x="11020" y="667"/>
                  </a:cubicBezTo>
                  <a:cubicBezTo>
                    <a:pt x="10253" y="1578"/>
                    <a:pt x="10043" y="2822"/>
                    <a:pt x="9853" y="4000"/>
                  </a:cubicBezTo>
                  <a:cubicBezTo>
                    <a:pt x="9876" y="3666"/>
                    <a:pt x="9887" y="3333"/>
                    <a:pt x="9787" y="3022"/>
                  </a:cubicBezTo>
                  <a:cubicBezTo>
                    <a:pt x="9676" y="2711"/>
                    <a:pt x="9421" y="2422"/>
                    <a:pt x="9098" y="2389"/>
                  </a:cubicBezTo>
                  <a:cubicBezTo>
                    <a:pt x="9077" y="2387"/>
                    <a:pt x="9055" y="2386"/>
                    <a:pt x="9034" y="2386"/>
                  </a:cubicBezTo>
                  <a:cubicBezTo>
                    <a:pt x="8715" y="2386"/>
                    <a:pt x="8422" y="2619"/>
                    <a:pt x="8276" y="2900"/>
                  </a:cubicBezTo>
                  <a:cubicBezTo>
                    <a:pt x="8110" y="3200"/>
                    <a:pt x="8076" y="3555"/>
                    <a:pt x="8043" y="3900"/>
                  </a:cubicBezTo>
                  <a:cubicBezTo>
                    <a:pt x="7920" y="3367"/>
                    <a:pt x="8043" y="2678"/>
                    <a:pt x="7565" y="2422"/>
                  </a:cubicBezTo>
                  <a:cubicBezTo>
                    <a:pt x="7476" y="2371"/>
                    <a:pt x="7379" y="2348"/>
                    <a:pt x="7281" y="2348"/>
                  </a:cubicBezTo>
                  <a:cubicBezTo>
                    <a:pt x="7059" y="2348"/>
                    <a:pt x="6830" y="2464"/>
                    <a:pt x="6676" y="2634"/>
                  </a:cubicBezTo>
                  <a:cubicBezTo>
                    <a:pt x="6443" y="2878"/>
                    <a:pt x="6343" y="3200"/>
                    <a:pt x="6243" y="3522"/>
                  </a:cubicBezTo>
                  <a:cubicBezTo>
                    <a:pt x="6177" y="3000"/>
                    <a:pt x="6110" y="2489"/>
                    <a:pt x="6021" y="1978"/>
                  </a:cubicBezTo>
                  <a:cubicBezTo>
                    <a:pt x="5899" y="1267"/>
                    <a:pt x="5676" y="479"/>
                    <a:pt x="5044" y="145"/>
                  </a:cubicBezTo>
                  <a:cubicBezTo>
                    <a:pt x="4856" y="48"/>
                    <a:pt x="4651" y="3"/>
                    <a:pt x="4446" y="3"/>
                  </a:cubicBezTo>
                  <a:cubicBezTo>
                    <a:pt x="4043" y="3"/>
                    <a:pt x="3634" y="173"/>
                    <a:pt x="3333" y="445"/>
                  </a:cubicBezTo>
                  <a:cubicBezTo>
                    <a:pt x="2889" y="867"/>
                    <a:pt x="2655" y="1478"/>
                    <a:pt x="2566" y="2078"/>
                  </a:cubicBezTo>
                  <a:cubicBezTo>
                    <a:pt x="2333" y="1667"/>
                    <a:pt x="1867" y="1390"/>
                    <a:pt x="1388" y="1390"/>
                  </a:cubicBezTo>
                  <a:cubicBezTo>
                    <a:pt x="911" y="1390"/>
                    <a:pt x="445" y="1678"/>
                    <a:pt x="222" y="2089"/>
                  </a:cubicBezTo>
                  <a:cubicBezTo>
                    <a:pt x="23" y="2456"/>
                    <a:pt x="0" y="2889"/>
                    <a:pt x="45" y="3289"/>
                  </a:cubicBezTo>
                  <a:cubicBezTo>
                    <a:pt x="134" y="4222"/>
                    <a:pt x="544" y="5233"/>
                    <a:pt x="1222" y="5888"/>
                  </a:cubicBezTo>
                  <a:cubicBezTo>
                    <a:pt x="1356" y="6011"/>
                    <a:pt x="1511" y="6088"/>
                    <a:pt x="1677" y="6144"/>
                  </a:cubicBezTo>
                  <a:cubicBezTo>
                    <a:pt x="1944" y="6230"/>
                    <a:pt x="2255" y="6254"/>
                    <a:pt x="2572" y="6254"/>
                  </a:cubicBezTo>
                  <a:cubicBezTo>
                    <a:pt x="2993" y="6254"/>
                    <a:pt x="3423" y="6211"/>
                    <a:pt x="3766" y="6211"/>
                  </a:cubicBezTo>
                  <a:lnTo>
                    <a:pt x="7421" y="6211"/>
                  </a:lnTo>
                  <a:cubicBezTo>
                    <a:pt x="8665" y="6211"/>
                    <a:pt x="9954" y="6290"/>
                    <a:pt x="11227" y="6290"/>
                  </a:cubicBezTo>
                  <a:cubicBezTo>
                    <a:pt x="11864" y="6290"/>
                    <a:pt x="12497" y="6270"/>
                    <a:pt x="13119" y="6211"/>
                  </a:cubicBezTo>
                  <a:cubicBezTo>
                    <a:pt x="14420" y="6088"/>
                    <a:pt x="15608" y="5177"/>
                    <a:pt x="15841" y="3844"/>
                  </a:cubicBezTo>
                  <a:cubicBezTo>
                    <a:pt x="15897" y="3511"/>
                    <a:pt x="15886" y="3133"/>
                    <a:pt x="15652" y="2878"/>
                  </a:cubicBezTo>
                  <a:cubicBezTo>
                    <a:pt x="15484" y="2689"/>
                    <a:pt x="15247" y="2619"/>
                    <a:pt x="14990" y="2619"/>
                  </a:cubicBezTo>
                  <a:cubicBezTo>
                    <a:pt x="14704" y="2619"/>
                    <a:pt x="14394" y="2706"/>
                    <a:pt x="14131" y="2811"/>
                  </a:cubicBezTo>
                  <a:cubicBezTo>
                    <a:pt x="13552" y="3041"/>
                    <a:pt x="12928" y="3395"/>
                    <a:pt x="12606" y="3894"/>
                  </a:cubicBezTo>
                  <a:lnTo>
                    <a:pt x="12606" y="3894"/>
                  </a:lnTo>
                  <a:cubicBezTo>
                    <a:pt x="12748" y="3463"/>
                    <a:pt x="12892" y="3032"/>
                    <a:pt x="13030" y="2600"/>
                  </a:cubicBezTo>
                  <a:cubicBezTo>
                    <a:pt x="13186" y="2145"/>
                    <a:pt x="13331" y="1678"/>
                    <a:pt x="13297" y="1190"/>
                  </a:cubicBezTo>
                  <a:cubicBezTo>
                    <a:pt x="13264" y="711"/>
                    <a:pt x="13008" y="212"/>
                    <a:pt x="12553" y="56"/>
                  </a:cubicBezTo>
                  <a:cubicBezTo>
                    <a:pt x="12446" y="18"/>
                    <a:pt x="12338" y="0"/>
                    <a:pt x="12229" y="0"/>
                  </a:cubicBezTo>
                  <a:close/>
                </a:path>
              </a:pathLst>
            </a:custGeom>
            <a:solidFill>
              <a:srgbClr val="FFFFFF">
                <a:alpha val="656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3"/>
          <p:cNvSpPr/>
          <p:nvPr/>
        </p:nvSpPr>
        <p:spPr>
          <a:xfrm flipH="1">
            <a:off x="2" y="4698600"/>
            <a:ext cx="9144000" cy="444900"/>
          </a:xfrm>
          <a:prstGeom prst="rect">
            <a:avLst/>
          </a:prstGeom>
          <a:gradFill>
            <a:gsLst>
              <a:gs pos="0">
                <a:srgbClr val="B0BEE8"/>
              </a:gs>
              <a:gs pos="100000">
                <a:srgbClr val="E5D8E8"/>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 name="Google Shape;61;p3"/>
          <p:cNvGrpSpPr/>
          <p:nvPr/>
        </p:nvGrpSpPr>
        <p:grpSpPr>
          <a:xfrm>
            <a:off x="6972325" y="1389407"/>
            <a:ext cx="2688530" cy="3410596"/>
            <a:chOff x="-705675" y="1389407"/>
            <a:chExt cx="2688530" cy="3410596"/>
          </a:xfrm>
        </p:grpSpPr>
        <p:sp>
          <p:nvSpPr>
            <p:cNvPr id="62" name="Google Shape;62;p3"/>
            <p:cNvSpPr/>
            <p:nvPr/>
          </p:nvSpPr>
          <p:spPr>
            <a:xfrm>
              <a:off x="-705675" y="1389407"/>
              <a:ext cx="2129204" cy="3075805"/>
            </a:xfrm>
            <a:custGeom>
              <a:rect b="b" l="l" r="r" t="t"/>
              <a:pathLst>
                <a:path extrusionOk="0" h="22547" w="15608">
                  <a:moveTo>
                    <a:pt x="8674" y="1"/>
                  </a:moveTo>
                  <a:cubicBezTo>
                    <a:pt x="8460" y="1"/>
                    <a:pt x="8247" y="37"/>
                    <a:pt x="8043" y="117"/>
                  </a:cubicBezTo>
                  <a:cubicBezTo>
                    <a:pt x="7187" y="440"/>
                    <a:pt x="6710" y="1361"/>
                    <a:pt x="6510" y="2261"/>
                  </a:cubicBezTo>
                  <a:cubicBezTo>
                    <a:pt x="5977" y="4694"/>
                    <a:pt x="6876" y="7182"/>
                    <a:pt x="7154" y="9660"/>
                  </a:cubicBezTo>
                  <a:cubicBezTo>
                    <a:pt x="7209" y="10248"/>
                    <a:pt x="7098" y="11037"/>
                    <a:pt x="6521" y="11126"/>
                  </a:cubicBezTo>
                  <a:cubicBezTo>
                    <a:pt x="6486" y="11132"/>
                    <a:pt x="6451" y="11135"/>
                    <a:pt x="6417" y="11135"/>
                  </a:cubicBezTo>
                  <a:cubicBezTo>
                    <a:pt x="6051" y="11135"/>
                    <a:pt x="5739" y="10825"/>
                    <a:pt x="5454" y="10582"/>
                  </a:cubicBezTo>
                  <a:cubicBezTo>
                    <a:pt x="4721" y="9954"/>
                    <a:pt x="3753" y="9602"/>
                    <a:pt x="2784" y="9602"/>
                  </a:cubicBezTo>
                  <a:cubicBezTo>
                    <a:pt x="2741" y="9602"/>
                    <a:pt x="2698" y="9603"/>
                    <a:pt x="2655" y="9604"/>
                  </a:cubicBezTo>
                  <a:cubicBezTo>
                    <a:pt x="2489" y="9604"/>
                    <a:pt x="2299" y="9626"/>
                    <a:pt x="2155" y="9727"/>
                  </a:cubicBezTo>
                  <a:cubicBezTo>
                    <a:pt x="1833" y="9949"/>
                    <a:pt x="1844" y="10426"/>
                    <a:pt x="1955" y="10804"/>
                  </a:cubicBezTo>
                  <a:cubicBezTo>
                    <a:pt x="2511" y="12548"/>
                    <a:pt x="4466" y="13603"/>
                    <a:pt x="4844" y="15392"/>
                  </a:cubicBezTo>
                  <a:cubicBezTo>
                    <a:pt x="4899" y="15625"/>
                    <a:pt x="4910" y="15903"/>
                    <a:pt x="4755" y="16092"/>
                  </a:cubicBezTo>
                  <a:cubicBezTo>
                    <a:pt x="4644" y="16225"/>
                    <a:pt x="4454" y="16281"/>
                    <a:pt x="4288" y="16314"/>
                  </a:cubicBezTo>
                  <a:cubicBezTo>
                    <a:pt x="4191" y="16329"/>
                    <a:pt x="4094" y="16335"/>
                    <a:pt x="3998" y="16335"/>
                  </a:cubicBezTo>
                  <a:cubicBezTo>
                    <a:pt x="3377" y="16335"/>
                    <a:pt x="2771" y="16057"/>
                    <a:pt x="2155" y="15903"/>
                  </a:cubicBezTo>
                  <a:cubicBezTo>
                    <a:pt x="1962" y="15858"/>
                    <a:pt x="1754" y="15832"/>
                    <a:pt x="1548" y="15832"/>
                  </a:cubicBezTo>
                  <a:cubicBezTo>
                    <a:pt x="997" y="15832"/>
                    <a:pt x="459" y="16015"/>
                    <a:pt x="233" y="16491"/>
                  </a:cubicBezTo>
                  <a:cubicBezTo>
                    <a:pt x="0" y="16992"/>
                    <a:pt x="222" y="17580"/>
                    <a:pt x="500" y="18047"/>
                  </a:cubicBezTo>
                  <a:cubicBezTo>
                    <a:pt x="1378" y="19491"/>
                    <a:pt x="2810" y="20524"/>
                    <a:pt x="4355" y="21213"/>
                  </a:cubicBezTo>
                  <a:cubicBezTo>
                    <a:pt x="5732" y="21813"/>
                    <a:pt x="7599" y="22535"/>
                    <a:pt x="9132" y="22546"/>
                  </a:cubicBezTo>
                  <a:cubicBezTo>
                    <a:pt x="9138" y="22546"/>
                    <a:pt x="9144" y="22546"/>
                    <a:pt x="9149" y="22546"/>
                  </a:cubicBezTo>
                  <a:cubicBezTo>
                    <a:pt x="10585" y="22546"/>
                    <a:pt x="11746" y="21265"/>
                    <a:pt x="12775" y="20413"/>
                  </a:cubicBezTo>
                  <a:cubicBezTo>
                    <a:pt x="13908" y="19480"/>
                    <a:pt x="15097" y="18258"/>
                    <a:pt x="14953" y="16803"/>
                  </a:cubicBezTo>
                  <a:cubicBezTo>
                    <a:pt x="14930" y="16580"/>
                    <a:pt x="14864" y="16358"/>
                    <a:pt x="14697" y="16225"/>
                  </a:cubicBezTo>
                  <a:cubicBezTo>
                    <a:pt x="14578" y="16136"/>
                    <a:pt x="14442" y="16110"/>
                    <a:pt x="14298" y="16110"/>
                  </a:cubicBezTo>
                  <a:cubicBezTo>
                    <a:pt x="14094" y="16110"/>
                    <a:pt x="13872" y="16162"/>
                    <a:pt x="13660" y="16162"/>
                  </a:cubicBezTo>
                  <a:cubicBezTo>
                    <a:pt x="13628" y="16162"/>
                    <a:pt x="13595" y="16161"/>
                    <a:pt x="13564" y="16158"/>
                  </a:cubicBezTo>
                  <a:cubicBezTo>
                    <a:pt x="12764" y="16069"/>
                    <a:pt x="12486" y="14958"/>
                    <a:pt x="12830" y="14225"/>
                  </a:cubicBezTo>
                  <a:cubicBezTo>
                    <a:pt x="13175" y="13492"/>
                    <a:pt x="13886" y="13026"/>
                    <a:pt x="14419" y="12415"/>
                  </a:cubicBezTo>
                  <a:cubicBezTo>
                    <a:pt x="14886" y="11882"/>
                    <a:pt x="15219" y="11248"/>
                    <a:pt x="15385" y="10559"/>
                  </a:cubicBezTo>
                  <a:cubicBezTo>
                    <a:pt x="15608" y="9671"/>
                    <a:pt x="15308" y="8449"/>
                    <a:pt x="14397" y="8349"/>
                  </a:cubicBezTo>
                  <a:cubicBezTo>
                    <a:pt x="14356" y="8344"/>
                    <a:pt x="14315" y="8342"/>
                    <a:pt x="14275" y="8342"/>
                  </a:cubicBezTo>
                  <a:cubicBezTo>
                    <a:pt x="13666" y="8342"/>
                    <a:pt x="13177" y="8877"/>
                    <a:pt x="12709" y="9304"/>
                  </a:cubicBezTo>
                  <a:cubicBezTo>
                    <a:pt x="12383" y="9601"/>
                    <a:pt x="11914" y="9857"/>
                    <a:pt x="11496" y="9857"/>
                  </a:cubicBezTo>
                  <a:cubicBezTo>
                    <a:pt x="11287" y="9857"/>
                    <a:pt x="11090" y="9793"/>
                    <a:pt x="10931" y="9638"/>
                  </a:cubicBezTo>
                  <a:cubicBezTo>
                    <a:pt x="10520" y="9238"/>
                    <a:pt x="10698" y="8560"/>
                    <a:pt x="10865" y="8004"/>
                  </a:cubicBezTo>
                  <a:cubicBezTo>
                    <a:pt x="11265" y="6661"/>
                    <a:pt x="11442" y="5249"/>
                    <a:pt x="11386" y="3839"/>
                  </a:cubicBezTo>
                  <a:cubicBezTo>
                    <a:pt x="11353" y="2861"/>
                    <a:pt x="11186" y="1850"/>
                    <a:pt x="10609" y="1050"/>
                  </a:cubicBezTo>
                  <a:cubicBezTo>
                    <a:pt x="10161" y="439"/>
                    <a:pt x="9412" y="1"/>
                    <a:pt x="8674" y="1"/>
                  </a:cubicBezTo>
                  <a:close/>
                </a:path>
              </a:pathLst>
            </a:custGeom>
            <a:solidFill>
              <a:srgbClr val="A2B9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3"/>
            <p:cNvSpPr/>
            <p:nvPr/>
          </p:nvSpPr>
          <p:spPr>
            <a:xfrm>
              <a:off x="464254" y="1791844"/>
              <a:ext cx="19781" cy="3000639"/>
            </a:xfrm>
            <a:custGeom>
              <a:rect b="b" l="l" r="r" t="t"/>
              <a:pathLst>
                <a:path extrusionOk="0" h="21996" w="145">
                  <a:moveTo>
                    <a:pt x="78" y="0"/>
                  </a:moveTo>
                  <a:cubicBezTo>
                    <a:pt x="33" y="0"/>
                    <a:pt x="0" y="33"/>
                    <a:pt x="0" y="67"/>
                  </a:cubicBezTo>
                  <a:lnTo>
                    <a:pt x="0" y="21929"/>
                  </a:lnTo>
                  <a:cubicBezTo>
                    <a:pt x="0" y="21974"/>
                    <a:pt x="33" y="21996"/>
                    <a:pt x="78" y="21996"/>
                  </a:cubicBezTo>
                  <a:cubicBezTo>
                    <a:pt x="111" y="21996"/>
                    <a:pt x="144" y="21974"/>
                    <a:pt x="144" y="21929"/>
                  </a:cubicBezTo>
                  <a:lnTo>
                    <a:pt x="144" y="67"/>
                  </a:lnTo>
                  <a:cubicBezTo>
                    <a:pt x="144" y="33"/>
                    <a:pt x="111" y="0"/>
                    <a:pt x="78" y="0"/>
                  </a:cubicBezTo>
                  <a:close/>
                </a:path>
              </a:pathLst>
            </a:custGeom>
            <a:solidFill>
              <a:srgbClr val="9A80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3"/>
            <p:cNvSpPr/>
            <p:nvPr/>
          </p:nvSpPr>
          <p:spPr>
            <a:xfrm>
              <a:off x="483898" y="2675978"/>
              <a:ext cx="800225" cy="817686"/>
            </a:xfrm>
            <a:custGeom>
              <a:rect b="b" l="l" r="r" t="t"/>
              <a:pathLst>
                <a:path extrusionOk="0" h="5994" w="5866">
                  <a:moveTo>
                    <a:pt x="5787" y="1"/>
                  </a:moveTo>
                  <a:cubicBezTo>
                    <a:pt x="5769" y="1"/>
                    <a:pt x="5749" y="6"/>
                    <a:pt x="5732" y="17"/>
                  </a:cubicBezTo>
                  <a:cubicBezTo>
                    <a:pt x="3799" y="1918"/>
                    <a:pt x="1878" y="3895"/>
                    <a:pt x="34" y="5883"/>
                  </a:cubicBezTo>
                  <a:cubicBezTo>
                    <a:pt x="0" y="5905"/>
                    <a:pt x="0" y="5950"/>
                    <a:pt x="34" y="5972"/>
                  </a:cubicBezTo>
                  <a:cubicBezTo>
                    <a:pt x="45" y="5994"/>
                    <a:pt x="67" y="5994"/>
                    <a:pt x="78" y="5994"/>
                  </a:cubicBezTo>
                  <a:cubicBezTo>
                    <a:pt x="101" y="5994"/>
                    <a:pt x="123" y="5983"/>
                    <a:pt x="133" y="5972"/>
                  </a:cubicBezTo>
                  <a:cubicBezTo>
                    <a:pt x="1978" y="3984"/>
                    <a:pt x="3900" y="2017"/>
                    <a:pt x="5833" y="118"/>
                  </a:cubicBezTo>
                  <a:cubicBezTo>
                    <a:pt x="5866" y="96"/>
                    <a:pt x="5866" y="51"/>
                    <a:pt x="5833" y="17"/>
                  </a:cubicBezTo>
                  <a:cubicBezTo>
                    <a:pt x="5822" y="6"/>
                    <a:pt x="5805" y="1"/>
                    <a:pt x="5787" y="1"/>
                  </a:cubicBezTo>
                  <a:close/>
                </a:path>
              </a:pathLst>
            </a:custGeom>
            <a:solidFill>
              <a:srgbClr val="9A80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3"/>
            <p:cNvSpPr/>
            <p:nvPr/>
          </p:nvSpPr>
          <p:spPr>
            <a:xfrm>
              <a:off x="483898" y="3706763"/>
              <a:ext cx="733517" cy="609923"/>
            </a:xfrm>
            <a:custGeom>
              <a:rect b="b" l="l" r="r" t="t"/>
              <a:pathLst>
                <a:path extrusionOk="0" h="4471" w="5377">
                  <a:moveTo>
                    <a:pt x="5295" y="0"/>
                  </a:moveTo>
                  <a:cubicBezTo>
                    <a:pt x="5279" y="0"/>
                    <a:pt x="5265" y="6"/>
                    <a:pt x="5255" y="15"/>
                  </a:cubicBezTo>
                  <a:cubicBezTo>
                    <a:pt x="3488" y="1405"/>
                    <a:pt x="1733" y="2871"/>
                    <a:pt x="34" y="4348"/>
                  </a:cubicBezTo>
                  <a:cubicBezTo>
                    <a:pt x="12" y="4370"/>
                    <a:pt x="0" y="4415"/>
                    <a:pt x="34" y="4448"/>
                  </a:cubicBezTo>
                  <a:cubicBezTo>
                    <a:pt x="45" y="4459"/>
                    <a:pt x="67" y="4471"/>
                    <a:pt x="78" y="4471"/>
                  </a:cubicBezTo>
                  <a:cubicBezTo>
                    <a:pt x="101" y="4471"/>
                    <a:pt x="111" y="4459"/>
                    <a:pt x="123" y="4448"/>
                  </a:cubicBezTo>
                  <a:cubicBezTo>
                    <a:pt x="1822" y="2970"/>
                    <a:pt x="3577" y="1516"/>
                    <a:pt x="5344" y="127"/>
                  </a:cubicBezTo>
                  <a:cubicBezTo>
                    <a:pt x="5366" y="94"/>
                    <a:pt x="5377" y="49"/>
                    <a:pt x="5355" y="27"/>
                  </a:cubicBezTo>
                  <a:cubicBezTo>
                    <a:pt x="5336" y="8"/>
                    <a:pt x="5315" y="0"/>
                    <a:pt x="5295" y="0"/>
                  </a:cubicBezTo>
                  <a:close/>
                </a:path>
              </a:pathLst>
            </a:custGeom>
            <a:solidFill>
              <a:srgbClr val="9A80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3"/>
            <p:cNvSpPr/>
            <p:nvPr/>
          </p:nvSpPr>
          <p:spPr>
            <a:xfrm>
              <a:off x="-257130" y="2906391"/>
              <a:ext cx="713873" cy="749614"/>
            </a:xfrm>
            <a:custGeom>
              <a:rect b="b" l="l" r="r" t="t"/>
              <a:pathLst>
                <a:path extrusionOk="0" h="5495" w="5233">
                  <a:moveTo>
                    <a:pt x="79" y="0"/>
                  </a:moveTo>
                  <a:cubicBezTo>
                    <a:pt x="61" y="0"/>
                    <a:pt x="44" y="6"/>
                    <a:pt x="33" y="17"/>
                  </a:cubicBezTo>
                  <a:cubicBezTo>
                    <a:pt x="11" y="39"/>
                    <a:pt x="0" y="84"/>
                    <a:pt x="33" y="117"/>
                  </a:cubicBezTo>
                  <a:cubicBezTo>
                    <a:pt x="1744" y="1861"/>
                    <a:pt x="3455" y="3672"/>
                    <a:pt x="5099" y="5472"/>
                  </a:cubicBezTo>
                  <a:cubicBezTo>
                    <a:pt x="5110" y="5483"/>
                    <a:pt x="5133" y="5494"/>
                    <a:pt x="5155" y="5494"/>
                  </a:cubicBezTo>
                  <a:cubicBezTo>
                    <a:pt x="5166" y="5494"/>
                    <a:pt x="5188" y="5483"/>
                    <a:pt x="5199" y="5472"/>
                  </a:cubicBezTo>
                  <a:cubicBezTo>
                    <a:pt x="5232" y="5450"/>
                    <a:pt x="5232" y="5405"/>
                    <a:pt x="5199" y="5371"/>
                  </a:cubicBezTo>
                  <a:cubicBezTo>
                    <a:pt x="3555" y="3572"/>
                    <a:pt x="1844" y="1772"/>
                    <a:pt x="134" y="17"/>
                  </a:cubicBezTo>
                  <a:cubicBezTo>
                    <a:pt x="117" y="6"/>
                    <a:pt x="97" y="0"/>
                    <a:pt x="79" y="0"/>
                  </a:cubicBezTo>
                  <a:close/>
                </a:path>
              </a:pathLst>
            </a:custGeom>
            <a:solidFill>
              <a:srgbClr val="9A80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3"/>
            <p:cNvSpPr/>
            <p:nvPr/>
          </p:nvSpPr>
          <p:spPr>
            <a:xfrm>
              <a:off x="59499" y="3115794"/>
              <a:ext cx="1647514" cy="1591856"/>
            </a:xfrm>
            <a:custGeom>
              <a:rect b="b" l="l" r="r" t="t"/>
              <a:pathLst>
                <a:path extrusionOk="0" h="11669" w="12077">
                  <a:moveTo>
                    <a:pt x="1726" y="0"/>
                  </a:moveTo>
                  <a:cubicBezTo>
                    <a:pt x="1600" y="0"/>
                    <a:pt x="1472" y="16"/>
                    <a:pt x="1345" y="49"/>
                  </a:cubicBezTo>
                  <a:cubicBezTo>
                    <a:pt x="623" y="227"/>
                    <a:pt x="123" y="970"/>
                    <a:pt x="67" y="1726"/>
                  </a:cubicBezTo>
                  <a:cubicBezTo>
                    <a:pt x="1" y="2471"/>
                    <a:pt x="312" y="3214"/>
                    <a:pt x="734" y="3836"/>
                  </a:cubicBezTo>
                  <a:cubicBezTo>
                    <a:pt x="1168" y="4459"/>
                    <a:pt x="1711" y="4981"/>
                    <a:pt x="2212" y="5547"/>
                  </a:cubicBezTo>
                  <a:cubicBezTo>
                    <a:pt x="2545" y="5925"/>
                    <a:pt x="2867" y="6447"/>
                    <a:pt x="2656" y="6892"/>
                  </a:cubicBezTo>
                  <a:cubicBezTo>
                    <a:pt x="2422" y="7369"/>
                    <a:pt x="1767" y="7436"/>
                    <a:pt x="1423" y="7836"/>
                  </a:cubicBezTo>
                  <a:cubicBezTo>
                    <a:pt x="1112" y="8203"/>
                    <a:pt x="1156" y="8791"/>
                    <a:pt x="1412" y="9202"/>
                  </a:cubicBezTo>
                  <a:cubicBezTo>
                    <a:pt x="1667" y="9613"/>
                    <a:pt x="2089" y="9891"/>
                    <a:pt x="2523" y="10136"/>
                  </a:cubicBezTo>
                  <a:cubicBezTo>
                    <a:pt x="3034" y="10435"/>
                    <a:pt x="3578" y="10702"/>
                    <a:pt x="4133" y="10924"/>
                  </a:cubicBezTo>
                  <a:cubicBezTo>
                    <a:pt x="4522" y="11091"/>
                    <a:pt x="5233" y="11180"/>
                    <a:pt x="5533" y="11469"/>
                  </a:cubicBezTo>
                  <a:cubicBezTo>
                    <a:pt x="5600" y="11535"/>
                    <a:pt x="5656" y="11602"/>
                    <a:pt x="5688" y="11669"/>
                  </a:cubicBezTo>
                  <a:cubicBezTo>
                    <a:pt x="7811" y="11657"/>
                    <a:pt x="9944" y="11657"/>
                    <a:pt x="12076" y="11646"/>
                  </a:cubicBezTo>
                  <a:cubicBezTo>
                    <a:pt x="12010" y="10602"/>
                    <a:pt x="11654" y="9569"/>
                    <a:pt x="11254" y="8502"/>
                  </a:cubicBezTo>
                  <a:cubicBezTo>
                    <a:pt x="11167" y="8263"/>
                    <a:pt x="11083" y="8176"/>
                    <a:pt x="10998" y="8176"/>
                  </a:cubicBezTo>
                  <a:cubicBezTo>
                    <a:pt x="10822" y="8176"/>
                    <a:pt x="10645" y="8545"/>
                    <a:pt x="10443" y="8702"/>
                  </a:cubicBezTo>
                  <a:cubicBezTo>
                    <a:pt x="10362" y="8761"/>
                    <a:pt x="10268" y="8787"/>
                    <a:pt x="10171" y="8787"/>
                  </a:cubicBezTo>
                  <a:cubicBezTo>
                    <a:pt x="9976" y="8787"/>
                    <a:pt x="9770" y="8681"/>
                    <a:pt x="9643" y="8524"/>
                  </a:cubicBezTo>
                  <a:cubicBezTo>
                    <a:pt x="9455" y="8280"/>
                    <a:pt x="9399" y="7969"/>
                    <a:pt x="9354" y="7669"/>
                  </a:cubicBezTo>
                  <a:cubicBezTo>
                    <a:pt x="9110" y="6314"/>
                    <a:pt x="8766" y="4970"/>
                    <a:pt x="8322" y="3659"/>
                  </a:cubicBezTo>
                  <a:cubicBezTo>
                    <a:pt x="8199" y="3303"/>
                    <a:pt x="8066" y="2937"/>
                    <a:pt x="7799" y="2659"/>
                  </a:cubicBezTo>
                  <a:cubicBezTo>
                    <a:pt x="7611" y="2471"/>
                    <a:pt x="7345" y="2344"/>
                    <a:pt x="7084" y="2344"/>
                  </a:cubicBezTo>
                  <a:cubicBezTo>
                    <a:pt x="6975" y="2344"/>
                    <a:pt x="6868" y="2366"/>
                    <a:pt x="6766" y="2415"/>
                  </a:cubicBezTo>
                  <a:cubicBezTo>
                    <a:pt x="6366" y="2604"/>
                    <a:pt x="6167" y="3192"/>
                    <a:pt x="5722" y="3214"/>
                  </a:cubicBezTo>
                  <a:cubicBezTo>
                    <a:pt x="5706" y="3216"/>
                    <a:pt x="5690" y="3217"/>
                    <a:pt x="5674" y="3217"/>
                  </a:cubicBezTo>
                  <a:cubicBezTo>
                    <a:pt x="5460" y="3217"/>
                    <a:pt x="5266" y="3081"/>
                    <a:pt x="5100" y="2926"/>
                  </a:cubicBezTo>
                  <a:cubicBezTo>
                    <a:pt x="4489" y="2370"/>
                    <a:pt x="4089" y="1604"/>
                    <a:pt x="3533" y="982"/>
                  </a:cubicBezTo>
                  <a:cubicBezTo>
                    <a:pt x="3075" y="447"/>
                    <a:pt x="2410" y="0"/>
                    <a:pt x="1726" y="0"/>
                  </a:cubicBezTo>
                  <a:close/>
                </a:path>
              </a:pathLst>
            </a:custGeom>
            <a:solidFill>
              <a:srgbClr val="536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3"/>
            <p:cNvSpPr/>
            <p:nvPr/>
          </p:nvSpPr>
          <p:spPr>
            <a:xfrm>
              <a:off x="383766" y="3299688"/>
              <a:ext cx="683725" cy="1335254"/>
            </a:xfrm>
            <a:custGeom>
              <a:rect b="b" l="l" r="r" t="t"/>
              <a:pathLst>
                <a:path extrusionOk="0" h="9788" w="5012">
                  <a:moveTo>
                    <a:pt x="112" y="0"/>
                  </a:moveTo>
                  <a:lnTo>
                    <a:pt x="1" y="45"/>
                  </a:lnTo>
                  <a:cubicBezTo>
                    <a:pt x="423" y="1056"/>
                    <a:pt x="1012" y="1989"/>
                    <a:pt x="1768" y="2789"/>
                  </a:cubicBezTo>
                  <a:cubicBezTo>
                    <a:pt x="2023" y="3055"/>
                    <a:pt x="2289" y="3311"/>
                    <a:pt x="2556" y="3555"/>
                  </a:cubicBezTo>
                  <a:cubicBezTo>
                    <a:pt x="3089" y="4066"/>
                    <a:pt x="3645" y="4588"/>
                    <a:pt x="4034" y="5211"/>
                  </a:cubicBezTo>
                  <a:cubicBezTo>
                    <a:pt x="4878" y="6588"/>
                    <a:pt x="4889" y="8365"/>
                    <a:pt x="4900" y="9787"/>
                  </a:cubicBezTo>
                  <a:lnTo>
                    <a:pt x="5011" y="9787"/>
                  </a:lnTo>
                  <a:cubicBezTo>
                    <a:pt x="5000" y="8343"/>
                    <a:pt x="5000" y="6554"/>
                    <a:pt x="4133" y="5155"/>
                  </a:cubicBezTo>
                  <a:cubicBezTo>
                    <a:pt x="3734" y="4510"/>
                    <a:pt x="3167" y="3989"/>
                    <a:pt x="2634" y="3478"/>
                  </a:cubicBezTo>
                  <a:cubicBezTo>
                    <a:pt x="2368" y="3233"/>
                    <a:pt x="2101" y="2977"/>
                    <a:pt x="1857" y="2711"/>
                  </a:cubicBezTo>
                  <a:cubicBezTo>
                    <a:pt x="1112" y="1911"/>
                    <a:pt x="524" y="1000"/>
                    <a:pt x="11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3"/>
            <p:cNvSpPr/>
            <p:nvPr/>
          </p:nvSpPr>
          <p:spPr>
            <a:xfrm>
              <a:off x="968731" y="3636098"/>
              <a:ext cx="113909" cy="766939"/>
            </a:xfrm>
            <a:custGeom>
              <a:rect b="b" l="l" r="r" t="t"/>
              <a:pathLst>
                <a:path extrusionOk="0" h="5622" w="835">
                  <a:moveTo>
                    <a:pt x="45" y="0"/>
                  </a:moveTo>
                  <a:lnTo>
                    <a:pt x="13" y="1056"/>
                  </a:lnTo>
                  <a:cubicBezTo>
                    <a:pt x="13" y="1289"/>
                    <a:pt x="1" y="1555"/>
                    <a:pt x="79" y="1800"/>
                  </a:cubicBezTo>
                  <a:cubicBezTo>
                    <a:pt x="124" y="1933"/>
                    <a:pt x="190" y="2066"/>
                    <a:pt x="268" y="2200"/>
                  </a:cubicBezTo>
                  <a:cubicBezTo>
                    <a:pt x="290" y="2256"/>
                    <a:pt x="324" y="2311"/>
                    <a:pt x="356" y="2367"/>
                  </a:cubicBezTo>
                  <a:cubicBezTo>
                    <a:pt x="756" y="3177"/>
                    <a:pt x="612" y="4944"/>
                    <a:pt x="556" y="5611"/>
                  </a:cubicBezTo>
                  <a:lnTo>
                    <a:pt x="668" y="5621"/>
                  </a:lnTo>
                  <a:cubicBezTo>
                    <a:pt x="768" y="4466"/>
                    <a:pt x="835" y="3056"/>
                    <a:pt x="457" y="2311"/>
                  </a:cubicBezTo>
                  <a:cubicBezTo>
                    <a:pt x="423" y="2256"/>
                    <a:pt x="390" y="2200"/>
                    <a:pt x="368" y="2145"/>
                  </a:cubicBezTo>
                  <a:cubicBezTo>
                    <a:pt x="290" y="2011"/>
                    <a:pt x="223" y="1889"/>
                    <a:pt x="190" y="1767"/>
                  </a:cubicBezTo>
                  <a:cubicBezTo>
                    <a:pt x="112" y="1533"/>
                    <a:pt x="124" y="1289"/>
                    <a:pt x="134" y="1056"/>
                  </a:cubicBezTo>
                  <a:lnTo>
                    <a:pt x="168" y="12"/>
                  </a:lnTo>
                  <a:lnTo>
                    <a:pt x="45" y="0"/>
                  </a:lnTo>
                  <a:close/>
                </a:path>
              </a:pathLst>
            </a:custGeom>
            <a:solidFill>
              <a:srgbClr val="3A81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3"/>
            <p:cNvSpPr/>
            <p:nvPr/>
          </p:nvSpPr>
          <p:spPr>
            <a:xfrm>
              <a:off x="235343" y="3460253"/>
              <a:ext cx="518387" cy="335178"/>
            </a:xfrm>
            <a:custGeom>
              <a:rect b="b" l="l" r="r" t="t"/>
              <a:pathLst>
                <a:path extrusionOk="0" h="2457" w="3800">
                  <a:moveTo>
                    <a:pt x="101" y="1"/>
                  </a:moveTo>
                  <a:lnTo>
                    <a:pt x="0" y="57"/>
                  </a:lnTo>
                  <a:cubicBezTo>
                    <a:pt x="456" y="790"/>
                    <a:pt x="1178" y="1356"/>
                    <a:pt x="1989" y="1623"/>
                  </a:cubicBezTo>
                  <a:lnTo>
                    <a:pt x="2044" y="1645"/>
                  </a:lnTo>
                  <a:cubicBezTo>
                    <a:pt x="2589" y="1822"/>
                    <a:pt x="3333" y="2067"/>
                    <a:pt x="3722" y="2456"/>
                  </a:cubicBezTo>
                  <a:lnTo>
                    <a:pt x="3800" y="2378"/>
                  </a:lnTo>
                  <a:cubicBezTo>
                    <a:pt x="3400" y="1967"/>
                    <a:pt x="2644" y="1711"/>
                    <a:pt x="2089" y="1534"/>
                  </a:cubicBezTo>
                  <a:lnTo>
                    <a:pt x="2034" y="1511"/>
                  </a:lnTo>
                  <a:cubicBezTo>
                    <a:pt x="1244" y="1256"/>
                    <a:pt x="534" y="701"/>
                    <a:pt x="10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3"/>
            <p:cNvSpPr/>
            <p:nvPr/>
          </p:nvSpPr>
          <p:spPr>
            <a:xfrm>
              <a:off x="465618" y="4296777"/>
              <a:ext cx="615516" cy="382105"/>
            </a:xfrm>
            <a:custGeom>
              <a:rect b="b" l="l" r="r" t="t"/>
              <a:pathLst>
                <a:path extrusionOk="0" h="2801" w="4512">
                  <a:moveTo>
                    <a:pt x="79" y="1"/>
                  </a:moveTo>
                  <a:lnTo>
                    <a:pt x="1" y="79"/>
                  </a:lnTo>
                  <a:cubicBezTo>
                    <a:pt x="334" y="412"/>
                    <a:pt x="712" y="778"/>
                    <a:pt x="1168" y="1000"/>
                  </a:cubicBezTo>
                  <a:cubicBezTo>
                    <a:pt x="1368" y="1089"/>
                    <a:pt x="1590" y="1156"/>
                    <a:pt x="1800" y="1223"/>
                  </a:cubicBezTo>
                  <a:cubicBezTo>
                    <a:pt x="1923" y="1256"/>
                    <a:pt x="2056" y="1289"/>
                    <a:pt x="2178" y="1334"/>
                  </a:cubicBezTo>
                  <a:cubicBezTo>
                    <a:pt x="2434" y="1423"/>
                    <a:pt x="2679" y="1545"/>
                    <a:pt x="2911" y="1667"/>
                  </a:cubicBezTo>
                  <a:lnTo>
                    <a:pt x="3622" y="2012"/>
                  </a:lnTo>
                  <a:cubicBezTo>
                    <a:pt x="3978" y="2178"/>
                    <a:pt x="4378" y="2422"/>
                    <a:pt x="4389" y="2800"/>
                  </a:cubicBezTo>
                  <a:lnTo>
                    <a:pt x="4511" y="2789"/>
                  </a:lnTo>
                  <a:cubicBezTo>
                    <a:pt x="4489" y="2356"/>
                    <a:pt x="4056" y="2089"/>
                    <a:pt x="3678" y="1911"/>
                  </a:cubicBezTo>
                  <a:lnTo>
                    <a:pt x="2967" y="1556"/>
                  </a:lnTo>
                  <a:cubicBezTo>
                    <a:pt x="2723" y="1445"/>
                    <a:pt x="2479" y="1323"/>
                    <a:pt x="2223" y="1223"/>
                  </a:cubicBezTo>
                  <a:cubicBezTo>
                    <a:pt x="2089" y="1178"/>
                    <a:pt x="1956" y="1145"/>
                    <a:pt x="1834" y="1112"/>
                  </a:cubicBezTo>
                  <a:cubicBezTo>
                    <a:pt x="1623" y="1045"/>
                    <a:pt x="1412" y="990"/>
                    <a:pt x="1223" y="889"/>
                  </a:cubicBezTo>
                  <a:cubicBezTo>
                    <a:pt x="778" y="689"/>
                    <a:pt x="423" y="334"/>
                    <a:pt x="7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3"/>
            <p:cNvSpPr/>
            <p:nvPr/>
          </p:nvSpPr>
          <p:spPr>
            <a:xfrm>
              <a:off x="617179" y="2692212"/>
              <a:ext cx="1365676" cy="1816945"/>
            </a:xfrm>
            <a:custGeom>
              <a:rect b="b" l="l" r="r" t="t"/>
              <a:pathLst>
                <a:path extrusionOk="0" h="13319" w="10011">
                  <a:moveTo>
                    <a:pt x="5024" y="1"/>
                  </a:moveTo>
                  <a:cubicBezTo>
                    <a:pt x="4884" y="1"/>
                    <a:pt x="4742" y="11"/>
                    <a:pt x="4600" y="32"/>
                  </a:cubicBezTo>
                  <a:cubicBezTo>
                    <a:pt x="3756" y="154"/>
                    <a:pt x="3012" y="643"/>
                    <a:pt x="2456" y="1298"/>
                  </a:cubicBezTo>
                  <a:cubicBezTo>
                    <a:pt x="2023" y="1720"/>
                    <a:pt x="1645" y="2243"/>
                    <a:pt x="1356" y="2787"/>
                  </a:cubicBezTo>
                  <a:cubicBezTo>
                    <a:pt x="301" y="4764"/>
                    <a:pt x="1" y="7586"/>
                    <a:pt x="623" y="9730"/>
                  </a:cubicBezTo>
                  <a:cubicBezTo>
                    <a:pt x="923" y="10763"/>
                    <a:pt x="1534" y="11585"/>
                    <a:pt x="2356" y="12263"/>
                  </a:cubicBezTo>
                  <a:cubicBezTo>
                    <a:pt x="3022" y="12818"/>
                    <a:pt x="4133" y="13296"/>
                    <a:pt x="5000" y="13318"/>
                  </a:cubicBezTo>
                  <a:cubicBezTo>
                    <a:pt x="5028" y="13318"/>
                    <a:pt x="5056" y="13319"/>
                    <a:pt x="5084" y="13319"/>
                  </a:cubicBezTo>
                  <a:cubicBezTo>
                    <a:pt x="6204" y="13319"/>
                    <a:pt x="7182" y="12884"/>
                    <a:pt x="7821" y="11940"/>
                  </a:cubicBezTo>
                  <a:cubicBezTo>
                    <a:pt x="7888" y="11896"/>
                    <a:pt x="7955" y="11841"/>
                    <a:pt x="8021" y="11774"/>
                  </a:cubicBezTo>
                  <a:cubicBezTo>
                    <a:pt x="8999" y="10896"/>
                    <a:pt x="9521" y="9597"/>
                    <a:pt x="9721" y="8297"/>
                  </a:cubicBezTo>
                  <a:cubicBezTo>
                    <a:pt x="10010" y="6475"/>
                    <a:pt x="9710" y="4564"/>
                    <a:pt x="8877" y="2909"/>
                  </a:cubicBezTo>
                  <a:cubicBezTo>
                    <a:pt x="8129" y="1394"/>
                    <a:pt x="6674" y="1"/>
                    <a:pt x="5024" y="1"/>
                  </a:cubicBezTo>
                  <a:close/>
                </a:path>
              </a:pathLst>
            </a:custGeom>
            <a:solidFill>
              <a:srgbClr val="2A56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3"/>
            <p:cNvSpPr/>
            <p:nvPr/>
          </p:nvSpPr>
          <p:spPr>
            <a:xfrm>
              <a:off x="1306777" y="2967779"/>
              <a:ext cx="19781" cy="1832223"/>
            </a:xfrm>
            <a:custGeom>
              <a:rect b="b" l="l" r="r" t="t"/>
              <a:pathLst>
                <a:path extrusionOk="0" h="13431" w="145">
                  <a:moveTo>
                    <a:pt x="67" y="1"/>
                  </a:moveTo>
                  <a:cubicBezTo>
                    <a:pt x="34" y="1"/>
                    <a:pt x="1" y="34"/>
                    <a:pt x="1" y="67"/>
                  </a:cubicBezTo>
                  <a:lnTo>
                    <a:pt x="1" y="13364"/>
                  </a:lnTo>
                  <a:cubicBezTo>
                    <a:pt x="1" y="13409"/>
                    <a:pt x="34" y="13431"/>
                    <a:pt x="67" y="13431"/>
                  </a:cubicBezTo>
                  <a:cubicBezTo>
                    <a:pt x="112" y="13431"/>
                    <a:pt x="145" y="13409"/>
                    <a:pt x="145" y="13364"/>
                  </a:cubicBezTo>
                  <a:lnTo>
                    <a:pt x="145" y="67"/>
                  </a:lnTo>
                  <a:cubicBezTo>
                    <a:pt x="145" y="34"/>
                    <a:pt x="112" y="1"/>
                    <a:pt x="67" y="1"/>
                  </a:cubicBezTo>
                  <a:close/>
                </a:path>
              </a:pathLst>
            </a:custGeom>
            <a:solidFill>
              <a:srgbClr val="9A80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3"/>
            <p:cNvSpPr/>
            <p:nvPr/>
          </p:nvSpPr>
          <p:spPr>
            <a:xfrm>
              <a:off x="1380989" y="3277861"/>
              <a:ext cx="457817" cy="526572"/>
            </a:xfrm>
            <a:custGeom>
              <a:rect b="b" l="l" r="r" t="t"/>
              <a:pathLst>
                <a:path extrusionOk="0" h="3860" w="3356">
                  <a:moveTo>
                    <a:pt x="3273" y="1"/>
                  </a:moveTo>
                  <a:cubicBezTo>
                    <a:pt x="3253" y="1"/>
                    <a:pt x="3234" y="9"/>
                    <a:pt x="3222" y="27"/>
                  </a:cubicBezTo>
                  <a:lnTo>
                    <a:pt x="23" y="3737"/>
                  </a:lnTo>
                  <a:cubicBezTo>
                    <a:pt x="1" y="3771"/>
                    <a:pt x="1" y="3815"/>
                    <a:pt x="34" y="3838"/>
                  </a:cubicBezTo>
                  <a:cubicBezTo>
                    <a:pt x="45" y="3848"/>
                    <a:pt x="57" y="3860"/>
                    <a:pt x="79" y="3860"/>
                  </a:cubicBezTo>
                  <a:cubicBezTo>
                    <a:pt x="89" y="3860"/>
                    <a:pt x="112" y="3848"/>
                    <a:pt x="123" y="3826"/>
                  </a:cubicBezTo>
                  <a:lnTo>
                    <a:pt x="3323" y="116"/>
                  </a:lnTo>
                  <a:cubicBezTo>
                    <a:pt x="3355" y="93"/>
                    <a:pt x="3345" y="49"/>
                    <a:pt x="3323" y="16"/>
                  </a:cubicBezTo>
                  <a:cubicBezTo>
                    <a:pt x="3307" y="6"/>
                    <a:pt x="3290" y="1"/>
                    <a:pt x="3273" y="1"/>
                  </a:cubicBezTo>
                  <a:close/>
                </a:path>
              </a:pathLst>
            </a:custGeom>
            <a:solidFill>
              <a:srgbClr val="9A80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3"/>
            <p:cNvSpPr/>
            <p:nvPr/>
          </p:nvSpPr>
          <p:spPr>
            <a:xfrm>
              <a:off x="1658328" y="3727908"/>
              <a:ext cx="206263" cy="234229"/>
            </a:xfrm>
            <a:custGeom>
              <a:rect b="b" l="l" r="r" t="t"/>
              <a:pathLst>
                <a:path extrusionOk="0" h="1717" w="1512">
                  <a:moveTo>
                    <a:pt x="1438" y="1"/>
                  </a:moveTo>
                  <a:cubicBezTo>
                    <a:pt x="1418" y="1"/>
                    <a:pt x="1397" y="9"/>
                    <a:pt x="1378" y="28"/>
                  </a:cubicBezTo>
                  <a:cubicBezTo>
                    <a:pt x="923" y="539"/>
                    <a:pt x="456" y="1072"/>
                    <a:pt x="23" y="1605"/>
                  </a:cubicBezTo>
                  <a:cubicBezTo>
                    <a:pt x="1" y="1638"/>
                    <a:pt x="1" y="1682"/>
                    <a:pt x="34" y="1705"/>
                  </a:cubicBezTo>
                  <a:cubicBezTo>
                    <a:pt x="45" y="1716"/>
                    <a:pt x="68" y="1716"/>
                    <a:pt x="78" y="1716"/>
                  </a:cubicBezTo>
                  <a:cubicBezTo>
                    <a:pt x="100" y="1716"/>
                    <a:pt x="123" y="1705"/>
                    <a:pt x="134" y="1694"/>
                  </a:cubicBezTo>
                  <a:cubicBezTo>
                    <a:pt x="567" y="1161"/>
                    <a:pt x="1023" y="627"/>
                    <a:pt x="1490" y="116"/>
                  </a:cubicBezTo>
                  <a:cubicBezTo>
                    <a:pt x="1512" y="83"/>
                    <a:pt x="1512" y="38"/>
                    <a:pt x="1478" y="16"/>
                  </a:cubicBezTo>
                  <a:cubicBezTo>
                    <a:pt x="1468" y="6"/>
                    <a:pt x="1454" y="1"/>
                    <a:pt x="1438" y="1"/>
                  </a:cubicBezTo>
                  <a:close/>
                </a:path>
              </a:pathLst>
            </a:custGeom>
            <a:solidFill>
              <a:srgbClr val="9A80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3"/>
            <p:cNvSpPr/>
            <p:nvPr/>
          </p:nvSpPr>
          <p:spPr>
            <a:xfrm>
              <a:off x="1320419" y="4087919"/>
              <a:ext cx="253191" cy="278701"/>
            </a:xfrm>
            <a:custGeom>
              <a:rect b="b" l="l" r="r" t="t"/>
              <a:pathLst>
                <a:path extrusionOk="0" h="2043" w="1856">
                  <a:moveTo>
                    <a:pt x="1781" y="0"/>
                  </a:moveTo>
                  <a:cubicBezTo>
                    <a:pt x="1762" y="0"/>
                    <a:pt x="1741" y="9"/>
                    <a:pt x="1723" y="21"/>
                  </a:cubicBezTo>
                  <a:cubicBezTo>
                    <a:pt x="1178" y="677"/>
                    <a:pt x="612" y="1310"/>
                    <a:pt x="34" y="1932"/>
                  </a:cubicBezTo>
                  <a:cubicBezTo>
                    <a:pt x="0" y="1954"/>
                    <a:pt x="0" y="1998"/>
                    <a:pt x="34" y="2032"/>
                  </a:cubicBezTo>
                  <a:cubicBezTo>
                    <a:pt x="45" y="2043"/>
                    <a:pt x="67" y="2043"/>
                    <a:pt x="78" y="2043"/>
                  </a:cubicBezTo>
                  <a:cubicBezTo>
                    <a:pt x="101" y="2043"/>
                    <a:pt x="123" y="2043"/>
                    <a:pt x="134" y="2020"/>
                  </a:cubicBezTo>
                  <a:cubicBezTo>
                    <a:pt x="711" y="1410"/>
                    <a:pt x="1289" y="766"/>
                    <a:pt x="1834" y="121"/>
                  </a:cubicBezTo>
                  <a:cubicBezTo>
                    <a:pt x="1856" y="88"/>
                    <a:pt x="1856" y="43"/>
                    <a:pt x="1822" y="21"/>
                  </a:cubicBezTo>
                  <a:cubicBezTo>
                    <a:pt x="1812" y="6"/>
                    <a:pt x="1797" y="0"/>
                    <a:pt x="1781" y="0"/>
                  </a:cubicBezTo>
                  <a:close/>
                </a:path>
              </a:pathLst>
            </a:custGeom>
            <a:solidFill>
              <a:srgbClr val="9A80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3"/>
            <p:cNvSpPr/>
            <p:nvPr/>
          </p:nvSpPr>
          <p:spPr>
            <a:xfrm>
              <a:off x="1000653" y="3140486"/>
              <a:ext cx="321400" cy="433671"/>
            </a:xfrm>
            <a:custGeom>
              <a:rect b="b" l="l" r="r" t="t"/>
              <a:pathLst>
                <a:path extrusionOk="0" h="3179" w="2356">
                  <a:moveTo>
                    <a:pt x="80" y="0"/>
                  </a:moveTo>
                  <a:cubicBezTo>
                    <a:pt x="68" y="0"/>
                    <a:pt x="57" y="4"/>
                    <a:pt x="45" y="12"/>
                  </a:cubicBezTo>
                  <a:cubicBezTo>
                    <a:pt x="11" y="34"/>
                    <a:pt x="1" y="78"/>
                    <a:pt x="23" y="112"/>
                  </a:cubicBezTo>
                  <a:cubicBezTo>
                    <a:pt x="722" y="1134"/>
                    <a:pt x="1467" y="2167"/>
                    <a:pt x="2222" y="3156"/>
                  </a:cubicBezTo>
                  <a:cubicBezTo>
                    <a:pt x="2233" y="3167"/>
                    <a:pt x="2255" y="3178"/>
                    <a:pt x="2278" y="3178"/>
                  </a:cubicBezTo>
                  <a:cubicBezTo>
                    <a:pt x="2289" y="3178"/>
                    <a:pt x="2311" y="3178"/>
                    <a:pt x="2322" y="3167"/>
                  </a:cubicBezTo>
                  <a:cubicBezTo>
                    <a:pt x="2356" y="3144"/>
                    <a:pt x="2356" y="3100"/>
                    <a:pt x="2334" y="3067"/>
                  </a:cubicBezTo>
                  <a:cubicBezTo>
                    <a:pt x="1578" y="2078"/>
                    <a:pt x="845" y="1056"/>
                    <a:pt x="134" y="34"/>
                  </a:cubicBezTo>
                  <a:cubicBezTo>
                    <a:pt x="120" y="13"/>
                    <a:pt x="100" y="0"/>
                    <a:pt x="80" y="0"/>
                  </a:cubicBezTo>
                  <a:close/>
                </a:path>
              </a:pathLst>
            </a:custGeom>
            <a:solidFill>
              <a:srgbClr val="9A80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3"/>
            <p:cNvSpPr/>
            <p:nvPr/>
          </p:nvSpPr>
          <p:spPr>
            <a:xfrm>
              <a:off x="1006791" y="3838408"/>
              <a:ext cx="304620" cy="323719"/>
            </a:xfrm>
            <a:custGeom>
              <a:rect b="b" l="l" r="r" t="t"/>
              <a:pathLst>
                <a:path extrusionOk="0" h="2373" w="2233">
                  <a:moveTo>
                    <a:pt x="76" y="1"/>
                  </a:moveTo>
                  <a:cubicBezTo>
                    <a:pt x="58" y="1"/>
                    <a:pt x="39" y="6"/>
                    <a:pt x="22" y="17"/>
                  </a:cubicBezTo>
                  <a:cubicBezTo>
                    <a:pt x="0" y="40"/>
                    <a:pt x="0" y="84"/>
                    <a:pt x="22" y="117"/>
                  </a:cubicBezTo>
                  <a:cubicBezTo>
                    <a:pt x="722" y="850"/>
                    <a:pt x="1422" y="1595"/>
                    <a:pt x="2099" y="2350"/>
                  </a:cubicBezTo>
                  <a:cubicBezTo>
                    <a:pt x="2111" y="2372"/>
                    <a:pt x="2133" y="2372"/>
                    <a:pt x="2155" y="2372"/>
                  </a:cubicBezTo>
                  <a:cubicBezTo>
                    <a:pt x="2166" y="2372"/>
                    <a:pt x="2188" y="2372"/>
                    <a:pt x="2200" y="2361"/>
                  </a:cubicBezTo>
                  <a:cubicBezTo>
                    <a:pt x="2233" y="2328"/>
                    <a:pt x="2233" y="2284"/>
                    <a:pt x="2200" y="2261"/>
                  </a:cubicBezTo>
                  <a:cubicBezTo>
                    <a:pt x="1522" y="1506"/>
                    <a:pt x="833" y="751"/>
                    <a:pt x="122" y="17"/>
                  </a:cubicBezTo>
                  <a:cubicBezTo>
                    <a:pt x="111" y="6"/>
                    <a:pt x="94" y="1"/>
                    <a:pt x="76" y="1"/>
                  </a:cubicBezTo>
                  <a:close/>
                </a:path>
              </a:pathLst>
            </a:custGeom>
            <a:solidFill>
              <a:srgbClr val="9A80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 name="Google Shape;79;p3"/>
          <p:cNvGrpSpPr/>
          <p:nvPr/>
        </p:nvGrpSpPr>
        <p:grpSpPr>
          <a:xfrm>
            <a:off x="-1690548" y="1350800"/>
            <a:ext cx="2327978" cy="3502413"/>
            <a:chOff x="7256414" y="1350800"/>
            <a:chExt cx="2327978" cy="3502413"/>
          </a:xfrm>
        </p:grpSpPr>
        <p:sp>
          <p:nvSpPr>
            <p:cNvPr id="80" name="Google Shape;80;p3"/>
            <p:cNvSpPr/>
            <p:nvPr/>
          </p:nvSpPr>
          <p:spPr>
            <a:xfrm>
              <a:off x="8527838" y="3179912"/>
              <a:ext cx="1056554" cy="1406601"/>
            </a:xfrm>
            <a:custGeom>
              <a:rect b="b" l="l" r="r" t="t"/>
              <a:pathLst>
                <a:path extrusionOk="0" h="10311" w="7745">
                  <a:moveTo>
                    <a:pt x="3876" y="0"/>
                  </a:moveTo>
                  <a:cubicBezTo>
                    <a:pt x="3770" y="0"/>
                    <a:pt x="3663" y="8"/>
                    <a:pt x="3556" y="23"/>
                  </a:cubicBezTo>
                  <a:cubicBezTo>
                    <a:pt x="2901" y="123"/>
                    <a:pt x="2323" y="500"/>
                    <a:pt x="1889" y="1001"/>
                  </a:cubicBezTo>
                  <a:cubicBezTo>
                    <a:pt x="1556" y="1334"/>
                    <a:pt x="1267" y="1734"/>
                    <a:pt x="1045" y="2156"/>
                  </a:cubicBezTo>
                  <a:cubicBezTo>
                    <a:pt x="223" y="3689"/>
                    <a:pt x="1" y="5877"/>
                    <a:pt x="479" y="7533"/>
                  </a:cubicBezTo>
                  <a:cubicBezTo>
                    <a:pt x="712" y="8333"/>
                    <a:pt x="1178" y="8965"/>
                    <a:pt x="1823" y="9488"/>
                  </a:cubicBezTo>
                  <a:cubicBezTo>
                    <a:pt x="2334" y="9921"/>
                    <a:pt x="3189" y="10298"/>
                    <a:pt x="3867" y="10310"/>
                  </a:cubicBezTo>
                  <a:cubicBezTo>
                    <a:pt x="3881" y="10310"/>
                    <a:pt x="3895" y="10310"/>
                    <a:pt x="3908" y="10310"/>
                  </a:cubicBezTo>
                  <a:cubicBezTo>
                    <a:pt x="4791" y="10310"/>
                    <a:pt x="5552" y="9976"/>
                    <a:pt x="6044" y="9243"/>
                  </a:cubicBezTo>
                  <a:cubicBezTo>
                    <a:pt x="6100" y="9210"/>
                    <a:pt x="6155" y="9165"/>
                    <a:pt x="6200" y="9121"/>
                  </a:cubicBezTo>
                  <a:cubicBezTo>
                    <a:pt x="6955" y="8432"/>
                    <a:pt x="7366" y="7432"/>
                    <a:pt x="7522" y="6422"/>
                  </a:cubicBezTo>
                  <a:cubicBezTo>
                    <a:pt x="7744" y="5011"/>
                    <a:pt x="7510" y="3534"/>
                    <a:pt x="6866" y="2256"/>
                  </a:cubicBezTo>
                  <a:cubicBezTo>
                    <a:pt x="6282" y="1076"/>
                    <a:pt x="5157" y="0"/>
                    <a:pt x="3876" y="0"/>
                  </a:cubicBezTo>
                  <a:close/>
                </a:path>
              </a:pathLst>
            </a:custGeom>
            <a:solidFill>
              <a:srgbClr val="2A56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3"/>
            <p:cNvSpPr/>
            <p:nvPr/>
          </p:nvSpPr>
          <p:spPr>
            <a:xfrm>
              <a:off x="9047731" y="3516458"/>
              <a:ext cx="36560" cy="1336755"/>
            </a:xfrm>
            <a:custGeom>
              <a:rect b="b" l="l" r="r" t="t"/>
              <a:pathLst>
                <a:path extrusionOk="0" h="9799" w="268">
                  <a:moveTo>
                    <a:pt x="134" y="0"/>
                  </a:moveTo>
                  <a:cubicBezTo>
                    <a:pt x="67" y="0"/>
                    <a:pt x="1" y="55"/>
                    <a:pt x="1" y="133"/>
                  </a:cubicBezTo>
                  <a:lnTo>
                    <a:pt x="1" y="9665"/>
                  </a:lnTo>
                  <a:cubicBezTo>
                    <a:pt x="1" y="9731"/>
                    <a:pt x="67" y="9798"/>
                    <a:pt x="134" y="9798"/>
                  </a:cubicBezTo>
                  <a:cubicBezTo>
                    <a:pt x="211" y="9798"/>
                    <a:pt x="267" y="9731"/>
                    <a:pt x="267" y="9665"/>
                  </a:cubicBezTo>
                  <a:lnTo>
                    <a:pt x="267" y="133"/>
                  </a:lnTo>
                  <a:cubicBezTo>
                    <a:pt x="267" y="55"/>
                    <a:pt x="211" y="0"/>
                    <a:pt x="134" y="0"/>
                  </a:cubicBezTo>
                  <a:close/>
                </a:path>
              </a:pathLst>
            </a:custGeom>
            <a:solidFill>
              <a:srgbClr val="9A80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3"/>
            <p:cNvSpPr/>
            <p:nvPr/>
          </p:nvSpPr>
          <p:spPr>
            <a:xfrm>
              <a:off x="9059872" y="3514276"/>
              <a:ext cx="316761" cy="406797"/>
            </a:xfrm>
            <a:custGeom>
              <a:rect b="b" l="l" r="r" t="t"/>
              <a:pathLst>
                <a:path extrusionOk="0" h="2982" w="2322">
                  <a:moveTo>
                    <a:pt x="2167" y="0"/>
                  </a:moveTo>
                  <a:cubicBezTo>
                    <a:pt x="2125" y="0"/>
                    <a:pt x="2082" y="20"/>
                    <a:pt x="2055" y="61"/>
                  </a:cubicBezTo>
                  <a:cubicBezTo>
                    <a:pt x="1433" y="982"/>
                    <a:pt x="756" y="1893"/>
                    <a:pt x="45" y="2760"/>
                  </a:cubicBezTo>
                  <a:cubicBezTo>
                    <a:pt x="0" y="2816"/>
                    <a:pt x="11" y="2904"/>
                    <a:pt x="67" y="2949"/>
                  </a:cubicBezTo>
                  <a:cubicBezTo>
                    <a:pt x="89" y="2971"/>
                    <a:pt x="122" y="2982"/>
                    <a:pt x="144" y="2982"/>
                  </a:cubicBezTo>
                  <a:cubicBezTo>
                    <a:pt x="189" y="2982"/>
                    <a:pt x="223" y="2959"/>
                    <a:pt x="255" y="2937"/>
                  </a:cubicBezTo>
                  <a:cubicBezTo>
                    <a:pt x="966" y="2060"/>
                    <a:pt x="1645" y="1138"/>
                    <a:pt x="2277" y="216"/>
                  </a:cubicBezTo>
                  <a:cubicBezTo>
                    <a:pt x="2322" y="149"/>
                    <a:pt x="2311" y="71"/>
                    <a:pt x="2244" y="27"/>
                  </a:cubicBezTo>
                  <a:cubicBezTo>
                    <a:pt x="2222" y="9"/>
                    <a:pt x="2195" y="0"/>
                    <a:pt x="2167" y="0"/>
                  </a:cubicBezTo>
                  <a:close/>
                </a:path>
              </a:pathLst>
            </a:custGeom>
            <a:solidFill>
              <a:srgbClr val="9A80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3"/>
            <p:cNvSpPr/>
            <p:nvPr/>
          </p:nvSpPr>
          <p:spPr>
            <a:xfrm>
              <a:off x="9314430" y="3826540"/>
              <a:ext cx="174342" cy="185528"/>
            </a:xfrm>
            <a:custGeom>
              <a:rect b="b" l="l" r="r" t="t"/>
              <a:pathLst>
                <a:path extrusionOk="0" h="1360" w="1278">
                  <a:moveTo>
                    <a:pt x="1123" y="1"/>
                  </a:moveTo>
                  <a:cubicBezTo>
                    <a:pt x="1085" y="1"/>
                    <a:pt x="1047" y="18"/>
                    <a:pt x="1023" y="48"/>
                  </a:cubicBezTo>
                  <a:cubicBezTo>
                    <a:pt x="722" y="426"/>
                    <a:pt x="389" y="793"/>
                    <a:pt x="56" y="1137"/>
                  </a:cubicBezTo>
                  <a:cubicBezTo>
                    <a:pt x="1" y="1181"/>
                    <a:pt x="1" y="1270"/>
                    <a:pt x="56" y="1326"/>
                  </a:cubicBezTo>
                  <a:cubicBezTo>
                    <a:pt x="78" y="1349"/>
                    <a:pt x="112" y="1359"/>
                    <a:pt x="145" y="1359"/>
                  </a:cubicBezTo>
                  <a:cubicBezTo>
                    <a:pt x="178" y="1359"/>
                    <a:pt x="211" y="1349"/>
                    <a:pt x="245" y="1326"/>
                  </a:cubicBezTo>
                  <a:cubicBezTo>
                    <a:pt x="589" y="971"/>
                    <a:pt x="922" y="604"/>
                    <a:pt x="1233" y="226"/>
                  </a:cubicBezTo>
                  <a:cubicBezTo>
                    <a:pt x="1278" y="159"/>
                    <a:pt x="1267" y="82"/>
                    <a:pt x="1211" y="38"/>
                  </a:cubicBezTo>
                  <a:cubicBezTo>
                    <a:pt x="1186" y="13"/>
                    <a:pt x="1155" y="1"/>
                    <a:pt x="1123" y="1"/>
                  </a:cubicBezTo>
                  <a:close/>
                </a:path>
              </a:pathLst>
            </a:custGeom>
            <a:solidFill>
              <a:srgbClr val="9A80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3"/>
            <p:cNvSpPr/>
            <p:nvPr/>
          </p:nvSpPr>
          <p:spPr>
            <a:xfrm>
              <a:off x="9067375" y="4090375"/>
              <a:ext cx="212266" cy="212675"/>
            </a:xfrm>
            <a:custGeom>
              <a:rect b="b" l="l" r="r" t="t"/>
              <a:pathLst>
                <a:path extrusionOk="0" h="1559" w="1556">
                  <a:moveTo>
                    <a:pt x="1405" y="1"/>
                  </a:moveTo>
                  <a:cubicBezTo>
                    <a:pt x="1366" y="1"/>
                    <a:pt x="1326" y="21"/>
                    <a:pt x="1301" y="59"/>
                  </a:cubicBezTo>
                  <a:cubicBezTo>
                    <a:pt x="934" y="514"/>
                    <a:pt x="512" y="948"/>
                    <a:pt x="67" y="1325"/>
                  </a:cubicBezTo>
                  <a:cubicBezTo>
                    <a:pt x="1" y="1370"/>
                    <a:pt x="1" y="1459"/>
                    <a:pt x="45" y="1514"/>
                  </a:cubicBezTo>
                  <a:cubicBezTo>
                    <a:pt x="67" y="1547"/>
                    <a:pt x="112" y="1558"/>
                    <a:pt x="145" y="1558"/>
                  </a:cubicBezTo>
                  <a:cubicBezTo>
                    <a:pt x="178" y="1558"/>
                    <a:pt x="212" y="1547"/>
                    <a:pt x="234" y="1525"/>
                  </a:cubicBezTo>
                  <a:cubicBezTo>
                    <a:pt x="701" y="1136"/>
                    <a:pt x="1134" y="703"/>
                    <a:pt x="1511" y="225"/>
                  </a:cubicBezTo>
                  <a:cubicBezTo>
                    <a:pt x="1556" y="158"/>
                    <a:pt x="1545" y="81"/>
                    <a:pt x="1489" y="37"/>
                  </a:cubicBezTo>
                  <a:cubicBezTo>
                    <a:pt x="1465" y="13"/>
                    <a:pt x="1435" y="1"/>
                    <a:pt x="1405" y="1"/>
                  </a:cubicBezTo>
                  <a:close/>
                </a:path>
              </a:pathLst>
            </a:custGeom>
            <a:solidFill>
              <a:srgbClr val="9A80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3"/>
            <p:cNvSpPr/>
            <p:nvPr/>
          </p:nvSpPr>
          <p:spPr>
            <a:xfrm>
              <a:off x="8844603" y="3427376"/>
              <a:ext cx="228909" cy="277064"/>
            </a:xfrm>
            <a:custGeom>
              <a:rect b="b" l="l" r="r" t="t"/>
              <a:pathLst>
                <a:path extrusionOk="0" h="2031" w="1678">
                  <a:moveTo>
                    <a:pt x="155" y="0"/>
                  </a:moveTo>
                  <a:cubicBezTo>
                    <a:pt x="124" y="0"/>
                    <a:pt x="92" y="11"/>
                    <a:pt x="68" y="31"/>
                  </a:cubicBezTo>
                  <a:cubicBezTo>
                    <a:pt x="12" y="86"/>
                    <a:pt x="1" y="164"/>
                    <a:pt x="56" y="219"/>
                  </a:cubicBezTo>
                  <a:cubicBezTo>
                    <a:pt x="534" y="786"/>
                    <a:pt x="1001" y="1375"/>
                    <a:pt x="1423" y="1975"/>
                  </a:cubicBezTo>
                  <a:cubicBezTo>
                    <a:pt x="1445" y="2019"/>
                    <a:pt x="1490" y="2031"/>
                    <a:pt x="1534" y="2031"/>
                  </a:cubicBezTo>
                  <a:cubicBezTo>
                    <a:pt x="1556" y="2031"/>
                    <a:pt x="1589" y="2031"/>
                    <a:pt x="1611" y="2008"/>
                  </a:cubicBezTo>
                  <a:cubicBezTo>
                    <a:pt x="1667" y="1964"/>
                    <a:pt x="1678" y="1886"/>
                    <a:pt x="1645" y="1819"/>
                  </a:cubicBezTo>
                  <a:cubicBezTo>
                    <a:pt x="1211" y="1209"/>
                    <a:pt x="745" y="609"/>
                    <a:pt x="256" y="53"/>
                  </a:cubicBezTo>
                  <a:cubicBezTo>
                    <a:pt x="232" y="17"/>
                    <a:pt x="194" y="0"/>
                    <a:pt x="155" y="0"/>
                  </a:cubicBezTo>
                  <a:close/>
                </a:path>
              </a:pathLst>
            </a:custGeom>
            <a:solidFill>
              <a:srgbClr val="9A80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3"/>
            <p:cNvSpPr/>
            <p:nvPr/>
          </p:nvSpPr>
          <p:spPr>
            <a:xfrm>
              <a:off x="8727965" y="3869921"/>
              <a:ext cx="342544" cy="364917"/>
            </a:xfrm>
            <a:custGeom>
              <a:rect b="b" l="l" r="r" t="t"/>
              <a:pathLst>
                <a:path extrusionOk="0" h="2675" w="2511">
                  <a:moveTo>
                    <a:pt x="154" y="0"/>
                  </a:moveTo>
                  <a:cubicBezTo>
                    <a:pt x="120" y="0"/>
                    <a:pt x="84" y="14"/>
                    <a:pt x="56" y="41"/>
                  </a:cubicBezTo>
                  <a:cubicBezTo>
                    <a:pt x="0" y="86"/>
                    <a:pt x="0" y="175"/>
                    <a:pt x="56" y="231"/>
                  </a:cubicBezTo>
                  <a:lnTo>
                    <a:pt x="2266" y="2630"/>
                  </a:lnTo>
                  <a:cubicBezTo>
                    <a:pt x="2289" y="2663"/>
                    <a:pt x="2333" y="2675"/>
                    <a:pt x="2367" y="2675"/>
                  </a:cubicBezTo>
                  <a:cubicBezTo>
                    <a:pt x="2400" y="2675"/>
                    <a:pt x="2433" y="2663"/>
                    <a:pt x="2456" y="2641"/>
                  </a:cubicBezTo>
                  <a:cubicBezTo>
                    <a:pt x="2511" y="2586"/>
                    <a:pt x="2511" y="2508"/>
                    <a:pt x="2466" y="2453"/>
                  </a:cubicBezTo>
                  <a:lnTo>
                    <a:pt x="245" y="41"/>
                  </a:lnTo>
                  <a:cubicBezTo>
                    <a:pt x="222" y="14"/>
                    <a:pt x="189" y="0"/>
                    <a:pt x="154" y="0"/>
                  </a:cubicBezTo>
                  <a:close/>
                </a:path>
              </a:pathLst>
            </a:custGeom>
            <a:solidFill>
              <a:srgbClr val="9A80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3"/>
            <p:cNvSpPr/>
            <p:nvPr/>
          </p:nvSpPr>
          <p:spPr>
            <a:xfrm>
              <a:off x="7256414" y="1943133"/>
              <a:ext cx="1900569" cy="2744720"/>
            </a:xfrm>
            <a:custGeom>
              <a:rect b="b" l="l" r="r" t="t"/>
              <a:pathLst>
                <a:path extrusionOk="0" h="20120" w="13932">
                  <a:moveTo>
                    <a:pt x="7734" y="1"/>
                  </a:moveTo>
                  <a:cubicBezTo>
                    <a:pt x="7545" y="1"/>
                    <a:pt x="7357" y="33"/>
                    <a:pt x="7177" y="102"/>
                  </a:cubicBezTo>
                  <a:cubicBezTo>
                    <a:pt x="6410" y="390"/>
                    <a:pt x="5988" y="1213"/>
                    <a:pt x="5810" y="2012"/>
                  </a:cubicBezTo>
                  <a:cubicBezTo>
                    <a:pt x="5333" y="4190"/>
                    <a:pt x="6133" y="6411"/>
                    <a:pt x="6377" y="8623"/>
                  </a:cubicBezTo>
                  <a:cubicBezTo>
                    <a:pt x="6433" y="9144"/>
                    <a:pt x="6333" y="9845"/>
                    <a:pt x="5822" y="9933"/>
                  </a:cubicBezTo>
                  <a:cubicBezTo>
                    <a:pt x="5793" y="9938"/>
                    <a:pt x="5764" y="9940"/>
                    <a:pt x="5736" y="9940"/>
                  </a:cubicBezTo>
                  <a:cubicBezTo>
                    <a:pt x="5406" y="9940"/>
                    <a:pt x="5122" y="9659"/>
                    <a:pt x="4867" y="9445"/>
                  </a:cubicBezTo>
                  <a:cubicBezTo>
                    <a:pt x="4210" y="8883"/>
                    <a:pt x="3361" y="8564"/>
                    <a:pt x="2504" y="8564"/>
                  </a:cubicBezTo>
                  <a:cubicBezTo>
                    <a:pt x="2462" y="8564"/>
                    <a:pt x="2420" y="8565"/>
                    <a:pt x="2378" y="8567"/>
                  </a:cubicBezTo>
                  <a:cubicBezTo>
                    <a:pt x="2223" y="8578"/>
                    <a:pt x="2056" y="8589"/>
                    <a:pt x="1934" y="8678"/>
                  </a:cubicBezTo>
                  <a:cubicBezTo>
                    <a:pt x="1633" y="8867"/>
                    <a:pt x="1645" y="9311"/>
                    <a:pt x="1745" y="9645"/>
                  </a:cubicBezTo>
                  <a:cubicBezTo>
                    <a:pt x="2233" y="11188"/>
                    <a:pt x="3978" y="12144"/>
                    <a:pt x="4322" y="13733"/>
                  </a:cubicBezTo>
                  <a:cubicBezTo>
                    <a:pt x="4366" y="13943"/>
                    <a:pt x="4378" y="14188"/>
                    <a:pt x="4245" y="14355"/>
                  </a:cubicBezTo>
                  <a:cubicBezTo>
                    <a:pt x="4144" y="14476"/>
                    <a:pt x="3978" y="14532"/>
                    <a:pt x="3822" y="14555"/>
                  </a:cubicBezTo>
                  <a:cubicBezTo>
                    <a:pt x="3736" y="14568"/>
                    <a:pt x="3651" y="14574"/>
                    <a:pt x="3565" y="14574"/>
                  </a:cubicBezTo>
                  <a:cubicBezTo>
                    <a:pt x="3012" y="14574"/>
                    <a:pt x="2471" y="14322"/>
                    <a:pt x="1922" y="14188"/>
                  </a:cubicBezTo>
                  <a:cubicBezTo>
                    <a:pt x="1753" y="14149"/>
                    <a:pt x="1570" y="14127"/>
                    <a:pt x="1389" y="14127"/>
                  </a:cubicBezTo>
                  <a:cubicBezTo>
                    <a:pt x="894" y="14127"/>
                    <a:pt x="407" y="14290"/>
                    <a:pt x="212" y="14721"/>
                  </a:cubicBezTo>
                  <a:cubicBezTo>
                    <a:pt x="1" y="15165"/>
                    <a:pt x="201" y="15688"/>
                    <a:pt x="456" y="16110"/>
                  </a:cubicBezTo>
                  <a:cubicBezTo>
                    <a:pt x="1234" y="17387"/>
                    <a:pt x="2512" y="18309"/>
                    <a:pt x="3877" y="18920"/>
                  </a:cubicBezTo>
                  <a:cubicBezTo>
                    <a:pt x="5111" y="19465"/>
                    <a:pt x="6777" y="20109"/>
                    <a:pt x="8143" y="20120"/>
                  </a:cubicBezTo>
                  <a:cubicBezTo>
                    <a:pt x="8150" y="20120"/>
                    <a:pt x="8156" y="20120"/>
                    <a:pt x="8162" y="20120"/>
                  </a:cubicBezTo>
                  <a:cubicBezTo>
                    <a:pt x="9442" y="20120"/>
                    <a:pt x="10481" y="18972"/>
                    <a:pt x="11399" y="18209"/>
                  </a:cubicBezTo>
                  <a:cubicBezTo>
                    <a:pt x="12409" y="17376"/>
                    <a:pt x="13475" y="16288"/>
                    <a:pt x="13342" y="14987"/>
                  </a:cubicBezTo>
                  <a:cubicBezTo>
                    <a:pt x="13320" y="14799"/>
                    <a:pt x="13265" y="14599"/>
                    <a:pt x="13109" y="14476"/>
                  </a:cubicBezTo>
                  <a:cubicBezTo>
                    <a:pt x="13006" y="14395"/>
                    <a:pt x="12883" y="14372"/>
                    <a:pt x="12752" y="14372"/>
                  </a:cubicBezTo>
                  <a:cubicBezTo>
                    <a:pt x="12575" y="14372"/>
                    <a:pt x="12382" y="14414"/>
                    <a:pt x="12203" y="14414"/>
                  </a:cubicBezTo>
                  <a:cubicBezTo>
                    <a:pt x="12171" y="14414"/>
                    <a:pt x="12140" y="14413"/>
                    <a:pt x="12110" y="14410"/>
                  </a:cubicBezTo>
                  <a:cubicBezTo>
                    <a:pt x="11387" y="14343"/>
                    <a:pt x="11132" y="13343"/>
                    <a:pt x="11454" y="12688"/>
                  </a:cubicBezTo>
                  <a:cubicBezTo>
                    <a:pt x="11765" y="12044"/>
                    <a:pt x="12398" y="11622"/>
                    <a:pt x="12865" y="11077"/>
                  </a:cubicBezTo>
                  <a:cubicBezTo>
                    <a:pt x="13287" y="10600"/>
                    <a:pt x="13576" y="10033"/>
                    <a:pt x="13731" y="9422"/>
                  </a:cubicBezTo>
                  <a:cubicBezTo>
                    <a:pt x="13931" y="8623"/>
                    <a:pt x="13665" y="7534"/>
                    <a:pt x="12843" y="7445"/>
                  </a:cubicBezTo>
                  <a:cubicBezTo>
                    <a:pt x="12808" y="7441"/>
                    <a:pt x="12774" y="7439"/>
                    <a:pt x="12740" y="7439"/>
                  </a:cubicBezTo>
                  <a:cubicBezTo>
                    <a:pt x="12199" y="7439"/>
                    <a:pt x="11761" y="7924"/>
                    <a:pt x="11343" y="8300"/>
                  </a:cubicBezTo>
                  <a:cubicBezTo>
                    <a:pt x="11054" y="8567"/>
                    <a:pt x="10637" y="8794"/>
                    <a:pt x="10262" y="8794"/>
                  </a:cubicBezTo>
                  <a:cubicBezTo>
                    <a:pt x="10075" y="8794"/>
                    <a:pt x="9899" y="8737"/>
                    <a:pt x="9754" y="8600"/>
                  </a:cubicBezTo>
                  <a:cubicBezTo>
                    <a:pt x="9387" y="8245"/>
                    <a:pt x="9543" y="7633"/>
                    <a:pt x="9688" y="7145"/>
                  </a:cubicBezTo>
                  <a:cubicBezTo>
                    <a:pt x="10054" y="5945"/>
                    <a:pt x="10210" y="4678"/>
                    <a:pt x="10165" y="3424"/>
                  </a:cubicBezTo>
                  <a:cubicBezTo>
                    <a:pt x="10132" y="2557"/>
                    <a:pt x="9977" y="1646"/>
                    <a:pt x="9466" y="935"/>
                  </a:cubicBezTo>
                  <a:cubicBezTo>
                    <a:pt x="9068" y="391"/>
                    <a:pt x="8395" y="1"/>
                    <a:pt x="7734" y="1"/>
                  </a:cubicBezTo>
                  <a:close/>
                </a:path>
              </a:pathLst>
            </a:custGeom>
            <a:solidFill>
              <a:srgbClr val="536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3"/>
            <p:cNvSpPr/>
            <p:nvPr/>
          </p:nvSpPr>
          <p:spPr>
            <a:xfrm>
              <a:off x="8305203" y="2676797"/>
              <a:ext cx="24282" cy="2068635"/>
            </a:xfrm>
            <a:custGeom>
              <a:rect b="b" l="l" r="r" t="t"/>
              <a:pathLst>
                <a:path extrusionOk="0" h="15164" w="178">
                  <a:moveTo>
                    <a:pt x="89" y="1"/>
                  </a:moveTo>
                  <a:cubicBezTo>
                    <a:pt x="45" y="1"/>
                    <a:pt x="0" y="45"/>
                    <a:pt x="0" y="90"/>
                  </a:cubicBezTo>
                  <a:lnTo>
                    <a:pt x="0" y="15075"/>
                  </a:lnTo>
                  <a:cubicBezTo>
                    <a:pt x="0" y="15131"/>
                    <a:pt x="45" y="15164"/>
                    <a:pt x="89" y="15164"/>
                  </a:cubicBezTo>
                  <a:cubicBezTo>
                    <a:pt x="144" y="15164"/>
                    <a:pt x="178" y="15131"/>
                    <a:pt x="178" y="15075"/>
                  </a:cubicBezTo>
                  <a:lnTo>
                    <a:pt x="178" y="90"/>
                  </a:lnTo>
                  <a:cubicBezTo>
                    <a:pt x="178" y="45"/>
                    <a:pt x="144" y="1"/>
                    <a:pt x="89" y="1"/>
                  </a:cubicBezTo>
                  <a:close/>
                </a:path>
              </a:pathLst>
            </a:custGeom>
            <a:solidFill>
              <a:srgbClr val="9A80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3"/>
            <p:cNvSpPr/>
            <p:nvPr/>
          </p:nvSpPr>
          <p:spPr>
            <a:xfrm>
              <a:off x="8574903" y="3305417"/>
              <a:ext cx="281975" cy="268742"/>
            </a:xfrm>
            <a:custGeom>
              <a:rect b="b" l="l" r="r" t="t"/>
              <a:pathLst>
                <a:path extrusionOk="0" h="1970" w="2067">
                  <a:moveTo>
                    <a:pt x="1972" y="0"/>
                  </a:moveTo>
                  <a:cubicBezTo>
                    <a:pt x="1950" y="0"/>
                    <a:pt x="1928" y="8"/>
                    <a:pt x="1911" y="25"/>
                  </a:cubicBezTo>
                  <a:lnTo>
                    <a:pt x="45" y="1824"/>
                  </a:lnTo>
                  <a:cubicBezTo>
                    <a:pt x="1" y="1858"/>
                    <a:pt x="1" y="1913"/>
                    <a:pt x="33" y="1947"/>
                  </a:cubicBezTo>
                  <a:cubicBezTo>
                    <a:pt x="56" y="1969"/>
                    <a:pt x="78" y="1969"/>
                    <a:pt x="100" y="1969"/>
                  </a:cubicBezTo>
                  <a:cubicBezTo>
                    <a:pt x="122" y="1969"/>
                    <a:pt x="145" y="1969"/>
                    <a:pt x="167" y="1947"/>
                  </a:cubicBezTo>
                  <a:lnTo>
                    <a:pt x="2033" y="147"/>
                  </a:lnTo>
                  <a:cubicBezTo>
                    <a:pt x="2067" y="114"/>
                    <a:pt x="2067" y="59"/>
                    <a:pt x="2033" y="25"/>
                  </a:cubicBezTo>
                  <a:cubicBezTo>
                    <a:pt x="2017" y="8"/>
                    <a:pt x="1994" y="0"/>
                    <a:pt x="1972" y="0"/>
                  </a:cubicBezTo>
                  <a:close/>
                </a:path>
              </a:pathLst>
            </a:custGeom>
            <a:solidFill>
              <a:srgbClr val="9A80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3"/>
            <p:cNvSpPr/>
            <p:nvPr/>
          </p:nvSpPr>
          <p:spPr>
            <a:xfrm>
              <a:off x="8329349" y="3650831"/>
              <a:ext cx="153197" cy="159745"/>
            </a:xfrm>
            <a:custGeom>
              <a:rect b="b" l="l" r="r" t="t"/>
              <a:pathLst>
                <a:path extrusionOk="0" h="1171" w="1123">
                  <a:moveTo>
                    <a:pt x="1019" y="1"/>
                  </a:moveTo>
                  <a:cubicBezTo>
                    <a:pt x="995" y="1"/>
                    <a:pt x="973" y="9"/>
                    <a:pt x="956" y="26"/>
                  </a:cubicBezTo>
                  <a:lnTo>
                    <a:pt x="34" y="1015"/>
                  </a:lnTo>
                  <a:cubicBezTo>
                    <a:pt x="1" y="1059"/>
                    <a:pt x="1" y="1114"/>
                    <a:pt x="45" y="1148"/>
                  </a:cubicBezTo>
                  <a:cubicBezTo>
                    <a:pt x="56" y="1159"/>
                    <a:pt x="78" y="1170"/>
                    <a:pt x="101" y="1170"/>
                  </a:cubicBezTo>
                  <a:cubicBezTo>
                    <a:pt x="123" y="1170"/>
                    <a:pt x="145" y="1159"/>
                    <a:pt x="167" y="1136"/>
                  </a:cubicBezTo>
                  <a:lnTo>
                    <a:pt x="1090" y="148"/>
                  </a:lnTo>
                  <a:cubicBezTo>
                    <a:pt x="1123" y="114"/>
                    <a:pt x="1123" y="59"/>
                    <a:pt x="1090" y="26"/>
                  </a:cubicBezTo>
                  <a:cubicBezTo>
                    <a:pt x="1067" y="9"/>
                    <a:pt x="1042" y="1"/>
                    <a:pt x="1019" y="1"/>
                  </a:cubicBezTo>
                  <a:close/>
                </a:path>
              </a:pathLst>
            </a:custGeom>
            <a:solidFill>
              <a:srgbClr val="9A80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3"/>
            <p:cNvSpPr/>
            <p:nvPr/>
          </p:nvSpPr>
          <p:spPr>
            <a:xfrm>
              <a:off x="8329349" y="4015208"/>
              <a:ext cx="485101" cy="431761"/>
            </a:xfrm>
            <a:custGeom>
              <a:rect b="b" l="l" r="r" t="t"/>
              <a:pathLst>
                <a:path extrusionOk="0" h="3165" w="3556">
                  <a:moveTo>
                    <a:pt x="3448" y="1"/>
                  </a:moveTo>
                  <a:cubicBezTo>
                    <a:pt x="3428" y="1"/>
                    <a:pt x="3407" y="7"/>
                    <a:pt x="3389" y="21"/>
                  </a:cubicBezTo>
                  <a:cubicBezTo>
                    <a:pt x="2267" y="998"/>
                    <a:pt x="1134" y="2010"/>
                    <a:pt x="45" y="3009"/>
                  </a:cubicBezTo>
                  <a:cubicBezTo>
                    <a:pt x="1" y="3042"/>
                    <a:pt x="1" y="3109"/>
                    <a:pt x="34" y="3143"/>
                  </a:cubicBezTo>
                  <a:cubicBezTo>
                    <a:pt x="56" y="3165"/>
                    <a:pt x="78" y="3165"/>
                    <a:pt x="101" y="3165"/>
                  </a:cubicBezTo>
                  <a:cubicBezTo>
                    <a:pt x="123" y="3165"/>
                    <a:pt x="145" y="3165"/>
                    <a:pt x="167" y="3143"/>
                  </a:cubicBezTo>
                  <a:cubicBezTo>
                    <a:pt x="1256" y="2143"/>
                    <a:pt x="2389" y="1132"/>
                    <a:pt x="3511" y="166"/>
                  </a:cubicBezTo>
                  <a:cubicBezTo>
                    <a:pt x="3544" y="132"/>
                    <a:pt x="3556" y="77"/>
                    <a:pt x="3522" y="32"/>
                  </a:cubicBezTo>
                  <a:cubicBezTo>
                    <a:pt x="3503" y="13"/>
                    <a:pt x="3476" y="1"/>
                    <a:pt x="3448" y="1"/>
                  </a:cubicBezTo>
                  <a:close/>
                </a:path>
              </a:pathLst>
            </a:custGeom>
            <a:solidFill>
              <a:srgbClr val="9A80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3"/>
            <p:cNvSpPr/>
            <p:nvPr/>
          </p:nvSpPr>
          <p:spPr>
            <a:xfrm>
              <a:off x="7852019" y="3526553"/>
              <a:ext cx="466821" cy="596144"/>
            </a:xfrm>
            <a:custGeom>
              <a:rect b="b" l="l" r="r" t="t"/>
              <a:pathLst>
                <a:path extrusionOk="0" h="4370" w="3422">
                  <a:moveTo>
                    <a:pt x="103" y="0"/>
                  </a:moveTo>
                  <a:cubicBezTo>
                    <a:pt x="83" y="0"/>
                    <a:pt x="63" y="6"/>
                    <a:pt x="45" y="15"/>
                  </a:cubicBezTo>
                  <a:cubicBezTo>
                    <a:pt x="12" y="48"/>
                    <a:pt x="0" y="104"/>
                    <a:pt x="34" y="148"/>
                  </a:cubicBezTo>
                  <a:cubicBezTo>
                    <a:pt x="1111" y="1526"/>
                    <a:pt x="2200" y="2925"/>
                    <a:pt x="3244" y="4336"/>
                  </a:cubicBezTo>
                  <a:cubicBezTo>
                    <a:pt x="3266" y="4358"/>
                    <a:pt x="3288" y="4370"/>
                    <a:pt x="3311" y="4370"/>
                  </a:cubicBezTo>
                  <a:cubicBezTo>
                    <a:pt x="3333" y="4370"/>
                    <a:pt x="3355" y="4358"/>
                    <a:pt x="3367" y="4347"/>
                  </a:cubicBezTo>
                  <a:cubicBezTo>
                    <a:pt x="3411" y="4325"/>
                    <a:pt x="3422" y="4269"/>
                    <a:pt x="3389" y="4225"/>
                  </a:cubicBezTo>
                  <a:cubicBezTo>
                    <a:pt x="2333" y="2825"/>
                    <a:pt x="1256" y="1415"/>
                    <a:pt x="167" y="37"/>
                  </a:cubicBezTo>
                  <a:cubicBezTo>
                    <a:pt x="154" y="11"/>
                    <a:pt x="130" y="0"/>
                    <a:pt x="103" y="0"/>
                  </a:cubicBezTo>
                  <a:close/>
                </a:path>
              </a:pathLst>
            </a:custGeom>
            <a:solidFill>
              <a:srgbClr val="9A80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3"/>
            <p:cNvSpPr/>
            <p:nvPr/>
          </p:nvSpPr>
          <p:spPr>
            <a:xfrm>
              <a:off x="7835376" y="1350800"/>
              <a:ext cx="1570165" cy="2824252"/>
            </a:xfrm>
            <a:custGeom>
              <a:rect b="b" l="l" r="r" t="t"/>
              <a:pathLst>
                <a:path extrusionOk="0" h="20703" w="11510">
                  <a:moveTo>
                    <a:pt x="6288" y="0"/>
                  </a:moveTo>
                  <a:cubicBezTo>
                    <a:pt x="1733" y="4199"/>
                    <a:pt x="1" y="11042"/>
                    <a:pt x="2055" y="16808"/>
                  </a:cubicBezTo>
                  <a:cubicBezTo>
                    <a:pt x="2411" y="17808"/>
                    <a:pt x="2889" y="18796"/>
                    <a:pt x="3655" y="19563"/>
                  </a:cubicBezTo>
                  <a:cubicBezTo>
                    <a:pt x="4467" y="20362"/>
                    <a:pt x="5285" y="20703"/>
                    <a:pt x="6060" y="20703"/>
                  </a:cubicBezTo>
                  <a:cubicBezTo>
                    <a:pt x="7299" y="20703"/>
                    <a:pt x="8425" y="19832"/>
                    <a:pt x="9231" y="18574"/>
                  </a:cubicBezTo>
                  <a:cubicBezTo>
                    <a:pt x="10898" y="15975"/>
                    <a:pt x="11509" y="13009"/>
                    <a:pt x="11009" y="9976"/>
                  </a:cubicBezTo>
                  <a:cubicBezTo>
                    <a:pt x="10398" y="6332"/>
                    <a:pt x="8454" y="3033"/>
                    <a:pt x="6288" y="0"/>
                  </a:cubicBezTo>
                  <a:close/>
                </a:path>
              </a:pathLst>
            </a:custGeom>
            <a:solidFill>
              <a:srgbClr val="A2B9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3"/>
            <p:cNvSpPr/>
            <p:nvPr/>
          </p:nvSpPr>
          <p:spPr>
            <a:xfrm>
              <a:off x="8668896" y="1702353"/>
              <a:ext cx="48565" cy="3058208"/>
            </a:xfrm>
            <a:custGeom>
              <a:rect b="b" l="l" r="r" t="t"/>
              <a:pathLst>
                <a:path extrusionOk="0" h="22418" w="356">
                  <a:moveTo>
                    <a:pt x="178" y="0"/>
                  </a:moveTo>
                  <a:cubicBezTo>
                    <a:pt x="78" y="0"/>
                    <a:pt x="0" y="79"/>
                    <a:pt x="0" y="178"/>
                  </a:cubicBezTo>
                  <a:lnTo>
                    <a:pt x="0" y="22240"/>
                  </a:lnTo>
                  <a:cubicBezTo>
                    <a:pt x="0" y="22341"/>
                    <a:pt x="78" y="22418"/>
                    <a:pt x="178" y="22418"/>
                  </a:cubicBezTo>
                  <a:cubicBezTo>
                    <a:pt x="278" y="22418"/>
                    <a:pt x="356" y="22341"/>
                    <a:pt x="356" y="22240"/>
                  </a:cubicBezTo>
                  <a:lnTo>
                    <a:pt x="356" y="178"/>
                  </a:lnTo>
                  <a:cubicBezTo>
                    <a:pt x="356" y="79"/>
                    <a:pt x="278" y="0"/>
                    <a:pt x="178" y="0"/>
                  </a:cubicBezTo>
                  <a:close/>
                </a:path>
              </a:pathLst>
            </a:custGeom>
            <a:solidFill>
              <a:srgbClr val="9A80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3"/>
            <p:cNvSpPr/>
            <p:nvPr/>
          </p:nvSpPr>
          <p:spPr>
            <a:xfrm>
              <a:off x="8662757" y="2060317"/>
              <a:ext cx="369964" cy="619745"/>
            </a:xfrm>
            <a:custGeom>
              <a:rect b="b" l="l" r="r" t="t"/>
              <a:pathLst>
                <a:path extrusionOk="0" h="4543" w="2712">
                  <a:moveTo>
                    <a:pt x="2518" y="1"/>
                  </a:moveTo>
                  <a:cubicBezTo>
                    <a:pt x="2451" y="1"/>
                    <a:pt x="2387" y="36"/>
                    <a:pt x="2356" y="98"/>
                  </a:cubicBezTo>
                  <a:cubicBezTo>
                    <a:pt x="1611" y="1487"/>
                    <a:pt x="834" y="2898"/>
                    <a:pt x="56" y="4275"/>
                  </a:cubicBezTo>
                  <a:cubicBezTo>
                    <a:pt x="1" y="4364"/>
                    <a:pt x="34" y="4475"/>
                    <a:pt x="123" y="4520"/>
                  </a:cubicBezTo>
                  <a:cubicBezTo>
                    <a:pt x="145" y="4530"/>
                    <a:pt x="179" y="4542"/>
                    <a:pt x="212" y="4542"/>
                  </a:cubicBezTo>
                  <a:cubicBezTo>
                    <a:pt x="268" y="4542"/>
                    <a:pt x="334" y="4508"/>
                    <a:pt x="367" y="4453"/>
                  </a:cubicBezTo>
                  <a:cubicBezTo>
                    <a:pt x="1145" y="3064"/>
                    <a:pt x="1922" y="1664"/>
                    <a:pt x="2667" y="265"/>
                  </a:cubicBezTo>
                  <a:cubicBezTo>
                    <a:pt x="2711" y="176"/>
                    <a:pt x="2678" y="65"/>
                    <a:pt x="2600" y="20"/>
                  </a:cubicBezTo>
                  <a:cubicBezTo>
                    <a:pt x="2574" y="7"/>
                    <a:pt x="2546" y="1"/>
                    <a:pt x="2518" y="1"/>
                  </a:cubicBezTo>
                  <a:close/>
                </a:path>
              </a:pathLst>
            </a:custGeom>
            <a:solidFill>
              <a:srgbClr val="9A80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3"/>
            <p:cNvSpPr/>
            <p:nvPr/>
          </p:nvSpPr>
          <p:spPr>
            <a:xfrm>
              <a:off x="8162781" y="2489220"/>
              <a:ext cx="539531" cy="651530"/>
            </a:xfrm>
            <a:custGeom>
              <a:rect b="b" l="l" r="r" t="t"/>
              <a:pathLst>
                <a:path extrusionOk="0" h="4776" w="3955">
                  <a:moveTo>
                    <a:pt x="205" y="1"/>
                  </a:moveTo>
                  <a:cubicBezTo>
                    <a:pt x="170" y="1"/>
                    <a:pt x="133" y="10"/>
                    <a:pt x="100" y="31"/>
                  </a:cubicBezTo>
                  <a:cubicBezTo>
                    <a:pt x="22" y="87"/>
                    <a:pt x="0" y="198"/>
                    <a:pt x="55" y="276"/>
                  </a:cubicBezTo>
                  <a:cubicBezTo>
                    <a:pt x="1133" y="1842"/>
                    <a:pt x="2333" y="3342"/>
                    <a:pt x="3632" y="4719"/>
                  </a:cubicBezTo>
                  <a:cubicBezTo>
                    <a:pt x="3666" y="4753"/>
                    <a:pt x="3710" y="4775"/>
                    <a:pt x="3765" y="4775"/>
                  </a:cubicBezTo>
                  <a:cubicBezTo>
                    <a:pt x="3810" y="4775"/>
                    <a:pt x="3854" y="4764"/>
                    <a:pt x="3888" y="4731"/>
                  </a:cubicBezTo>
                  <a:cubicBezTo>
                    <a:pt x="3955" y="4664"/>
                    <a:pt x="3955" y="4541"/>
                    <a:pt x="3888" y="4475"/>
                  </a:cubicBezTo>
                  <a:cubicBezTo>
                    <a:pt x="2599" y="3109"/>
                    <a:pt x="1410" y="1631"/>
                    <a:pt x="355" y="76"/>
                  </a:cubicBezTo>
                  <a:cubicBezTo>
                    <a:pt x="321" y="27"/>
                    <a:pt x="264" y="1"/>
                    <a:pt x="205" y="1"/>
                  </a:cubicBezTo>
                  <a:close/>
                </a:path>
              </a:pathLst>
            </a:custGeom>
            <a:solidFill>
              <a:srgbClr val="9A80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2_1_1">
    <p:spTree>
      <p:nvGrpSpPr>
        <p:cNvPr id="430" name="Shape 430"/>
        <p:cNvGrpSpPr/>
        <p:nvPr/>
      </p:nvGrpSpPr>
      <p:grpSpPr>
        <a:xfrm>
          <a:off x="0" y="0"/>
          <a:ext cx="0" cy="0"/>
          <a:chOff x="0" y="0"/>
          <a:chExt cx="0" cy="0"/>
        </a:xfrm>
      </p:grpSpPr>
      <p:sp>
        <p:nvSpPr>
          <p:cNvPr id="431" name="Google Shape;431;p2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solidFill>
                  <a:schemeClr val="l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432" name="Google Shape;432;p21"/>
          <p:cNvGrpSpPr/>
          <p:nvPr/>
        </p:nvGrpSpPr>
        <p:grpSpPr>
          <a:xfrm>
            <a:off x="-145733" y="39252"/>
            <a:ext cx="9244604" cy="1474013"/>
            <a:chOff x="-145733" y="39252"/>
            <a:chExt cx="9244604" cy="1474013"/>
          </a:xfrm>
        </p:grpSpPr>
        <p:sp>
          <p:nvSpPr>
            <p:cNvPr id="433" name="Google Shape;433;p21"/>
            <p:cNvSpPr/>
            <p:nvPr/>
          </p:nvSpPr>
          <p:spPr>
            <a:xfrm>
              <a:off x="7317033" y="808837"/>
              <a:ext cx="1781838" cy="704428"/>
            </a:xfrm>
            <a:custGeom>
              <a:rect b="b" l="l" r="r" t="t"/>
              <a:pathLst>
                <a:path extrusionOk="0" h="5139" w="12999">
                  <a:moveTo>
                    <a:pt x="3629" y="1"/>
                  </a:moveTo>
                  <a:cubicBezTo>
                    <a:pt x="3301" y="1"/>
                    <a:pt x="2966" y="139"/>
                    <a:pt x="2723" y="360"/>
                  </a:cubicBezTo>
                  <a:cubicBezTo>
                    <a:pt x="2356" y="704"/>
                    <a:pt x="2167" y="1204"/>
                    <a:pt x="2101" y="1703"/>
                  </a:cubicBezTo>
                  <a:cubicBezTo>
                    <a:pt x="1901" y="1360"/>
                    <a:pt x="1523" y="1137"/>
                    <a:pt x="1134" y="1137"/>
                  </a:cubicBezTo>
                  <a:cubicBezTo>
                    <a:pt x="745" y="1137"/>
                    <a:pt x="356" y="1370"/>
                    <a:pt x="179" y="1703"/>
                  </a:cubicBezTo>
                  <a:cubicBezTo>
                    <a:pt x="12" y="2004"/>
                    <a:pt x="1" y="2359"/>
                    <a:pt x="35" y="2693"/>
                  </a:cubicBezTo>
                  <a:cubicBezTo>
                    <a:pt x="101" y="3448"/>
                    <a:pt x="445" y="4270"/>
                    <a:pt x="1001" y="4814"/>
                  </a:cubicBezTo>
                  <a:cubicBezTo>
                    <a:pt x="1101" y="4914"/>
                    <a:pt x="1223" y="4981"/>
                    <a:pt x="1368" y="5025"/>
                  </a:cubicBezTo>
                  <a:cubicBezTo>
                    <a:pt x="1575" y="5093"/>
                    <a:pt x="1813" y="5113"/>
                    <a:pt x="2057" y="5113"/>
                  </a:cubicBezTo>
                  <a:cubicBezTo>
                    <a:pt x="2413" y="5113"/>
                    <a:pt x="2781" y="5070"/>
                    <a:pt x="3078" y="5070"/>
                  </a:cubicBezTo>
                  <a:lnTo>
                    <a:pt x="6056" y="5070"/>
                  </a:lnTo>
                  <a:cubicBezTo>
                    <a:pt x="7078" y="5070"/>
                    <a:pt x="8134" y="5139"/>
                    <a:pt x="9176" y="5139"/>
                  </a:cubicBezTo>
                  <a:cubicBezTo>
                    <a:pt x="9697" y="5139"/>
                    <a:pt x="10214" y="5122"/>
                    <a:pt x="10721" y="5070"/>
                  </a:cubicBezTo>
                  <a:cubicBezTo>
                    <a:pt x="11788" y="4969"/>
                    <a:pt x="12754" y="4236"/>
                    <a:pt x="12943" y="3148"/>
                  </a:cubicBezTo>
                  <a:cubicBezTo>
                    <a:pt x="12998" y="2870"/>
                    <a:pt x="12987" y="2559"/>
                    <a:pt x="12798" y="2348"/>
                  </a:cubicBezTo>
                  <a:cubicBezTo>
                    <a:pt x="12657" y="2196"/>
                    <a:pt x="12464" y="2141"/>
                    <a:pt x="12255" y="2141"/>
                  </a:cubicBezTo>
                  <a:cubicBezTo>
                    <a:pt x="12021" y="2141"/>
                    <a:pt x="11766" y="2210"/>
                    <a:pt x="11543" y="2293"/>
                  </a:cubicBezTo>
                  <a:cubicBezTo>
                    <a:pt x="11076" y="2483"/>
                    <a:pt x="10569" y="2768"/>
                    <a:pt x="10305" y="3178"/>
                  </a:cubicBezTo>
                  <a:lnTo>
                    <a:pt x="10305" y="3178"/>
                  </a:lnTo>
                  <a:cubicBezTo>
                    <a:pt x="10421" y="2825"/>
                    <a:pt x="10538" y="2475"/>
                    <a:pt x="10655" y="2126"/>
                  </a:cubicBezTo>
                  <a:cubicBezTo>
                    <a:pt x="10776" y="1748"/>
                    <a:pt x="10899" y="1370"/>
                    <a:pt x="10865" y="970"/>
                  </a:cubicBezTo>
                  <a:cubicBezTo>
                    <a:pt x="10843" y="582"/>
                    <a:pt x="10632" y="170"/>
                    <a:pt x="10255" y="49"/>
                  </a:cubicBezTo>
                  <a:cubicBezTo>
                    <a:pt x="10166" y="16"/>
                    <a:pt x="10076" y="1"/>
                    <a:pt x="9986" y="1"/>
                  </a:cubicBezTo>
                  <a:cubicBezTo>
                    <a:pt x="9615" y="1"/>
                    <a:pt x="9249" y="253"/>
                    <a:pt x="8999" y="548"/>
                  </a:cubicBezTo>
                  <a:cubicBezTo>
                    <a:pt x="8377" y="1293"/>
                    <a:pt x="8199" y="2303"/>
                    <a:pt x="8055" y="3270"/>
                  </a:cubicBezTo>
                  <a:cubicBezTo>
                    <a:pt x="8066" y="3004"/>
                    <a:pt x="8077" y="2725"/>
                    <a:pt x="7999" y="2470"/>
                  </a:cubicBezTo>
                  <a:cubicBezTo>
                    <a:pt x="7910" y="2214"/>
                    <a:pt x="7700" y="1982"/>
                    <a:pt x="7433" y="1948"/>
                  </a:cubicBezTo>
                  <a:cubicBezTo>
                    <a:pt x="7419" y="1947"/>
                    <a:pt x="7405" y="1946"/>
                    <a:pt x="7391" y="1946"/>
                  </a:cubicBezTo>
                  <a:cubicBezTo>
                    <a:pt x="7128" y="1946"/>
                    <a:pt x="6881" y="2138"/>
                    <a:pt x="6755" y="2370"/>
                  </a:cubicBezTo>
                  <a:cubicBezTo>
                    <a:pt x="6633" y="2614"/>
                    <a:pt x="6599" y="2903"/>
                    <a:pt x="6577" y="3181"/>
                  </a:cubicBezTo>
                  <a:cubicBezTo>
                    <a:pt x="6478" y="2759"/>
                    <a:pt x="6567" y="2182"/>
                    <a:pt x="6189" y="1970"/>
                  </a:cubicBezTo>
                  <a:cubicBezTo>
                    <a:pt x="6116" y="1934"/>
                    <a:pt x="6036" y="1917"/>
                    <a:pt x="5956" y="1917"/>
                  </a:cubicBezTo>
                  <a:cubicBezTo>
                    <a:pt x="5769" y="1917"/>
                    <a:pt x="5577" y="2008"/>
                    <a:pt x="5444" y="2148"/>
                  </a:cubicBezTo>
                  <a:cubicBezTo>
                    <a:pt x="5266" y="2348"/>
                    <a:pt x="5177" y="2614"/>
                    <a:pt x="5100" y="2870"/>
                  </a:cubicBezTo>
                  <a:cubicBezTo>
                    <a:pt x="5044" y="2448"/>
                    <a:pt x="4989" y="2026"/>
                    <a:pt x="4911" y="1615"/>
                  </a:cubicBezTo>
                  <a:cubicBezTo>
                    <a:pt x="4811" y="1037"/>
                    <a:pt x="4634" y="382"/>
                    <a:pt x="4111" y="115"/>
                  </a:cubicBezTo>
                  <a:cubicBezTo>
                    <a:pt x="3961" y="37"/>
                    <a:pt x="3796" y="1"/>
                    <a:pt x="3629" y="1"/>
                  </a:cubicBezTo>
                  <a:close/>
                </a:path>
              </a:pathLst>
            </a:custGeom>
            <a:solidFill>
              <a:srgbClr val="FFFFFF">
                <a:alpha val="656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21"/>
            <p:cNvSpPr/>
            <p:nvPr/>
          </p:nvSpPr>
          <p:spPr>
            <a:xfrm>
              <a:off x="-145733" y="39252"/>
              <a:ext cx="2179081" cy="862202"/>
            </a:xfrm>
            <a:custGeom>
              <a:rect b="b" l="l" r="r" t="t"/>
              <a:pathLst>
                <a:path extrusionOk="0" h="6290" w="15897">
                  <a:moveTo>
                    <a:pt x="12229" y="0"/>
                  </a:moveTo>
                  <a:cubicBezTo>
                    <a:pt x="11775" y="0"/>
                    <a:pt x="11325" y="308"/>
                    <a:pt x="11020" y="667"/>
                  </a:cubicBezTo>
                  <a:cubicBezTo>
                    <a:pt x="10253" y="1578"/>
                    <a:pt x="10043" y="2822"/>
                    <a:pt x="9853" y="4000"/>
                  </a:cubicBezTo>
                  <a:cubicBezTo>
                    <a:pt x="9876" y="3666"/>
                    <a:pt x="9887" y="3333"/>
                    <a:pt x="9787" y="3022"/>
                  </a:cubicBezTo>
                  <a:cubicBezTo>
                    <a:pt x="9676" y="2711"/>
                    <a:pt x="9421" y="2422"/>
                    <a:pt x="9098" y="2389"/>
                  </a:cubicBezTo>
                  <a:cubicBezTo>
                    <a:pt x="9077" y="2387"/>
                    <a:pt x="9055" y="2386"/>
                    <a:pt x="9034" y="2386"/>
                  </a:cubicBezTo>
                  <a:cubicBezTo>
                    <a:pt x="8715" y="2386"/>
                    <a:pt x="8422" y="2619"/>
                    <a:pt x="8276" y="2900"/>
                  </a:cubicBezTo>
                  <a:cubicBezTo>
                    <a:pt x="8110" y="3200"/>
                    <a:pt x="8076" y="3555"/>
                    <a:pt x="8043" y="3900"/>
                  </a:cubicBezTo>
                  <a:cubicBezTo>
                    <a:pt x="7920" y="3367"/>
                    <a:pt x="8043" y="2678"/>
                    <a:pt x="7565" y="2422"/>
                  </a:cubicBezTo>
                  <a:cubicBezTo>
                    <a:pt x="7476" y="2371"/>
                    <a:pt x="7379" y="2348"/>
                    <a:pt x="7281" y="2348"/>
                  </a:cubicBezTo>
                  <a:cubicBezTo>
                    <a:pt x="7059" y="2348"/>
                    <a:pt x="6830" y="2464"/>
                    <a:pt x="6676" y="2634"/>
                  </a:cubicBezTo>
                  <a:cubicBezTo>
                    <a:pt x="6443" y="2878"/>
                    <a:pt x="6343" y="3200"/>
                    <a:pt x="6243" y="3522"/>
                  </a:cubicBezTo>
                  <a:cubicBezTo>
                    <a:pt x="6177" y="3000"/>
                    <a:pt x="6110" y="2489"/>
                    <a:pt x="6021" y="1978"/>
                  </a:cubicBezTo>
                  <a:cubicBezTo>
                    <a:pt x="5899" y="1267"/>
                    <a:pt x="5676" y="479"/>
                    <a:pt x="5044" y="145"/>
                  </a:cubicBezTo>
                  <a:cubicBezTo>
                    <a:pt x="4856" y="48"/>
                    <a:pt x="4651" y="3"/>
                    <a:pt x="4446" y="3"/>
                  </a:cubicBezTo>
                  <a:cubicBezTo>
                    <a:pt x="4043" y="3"/>
                    <a:pt x="3634" y="173"/>
                    <a:pt x="3333" y="445"/>
                  </a:cubicBezTo>
                  <a:cubicBezTo>
                    <a:pt x="2889" y="867"/>
                    <a:pt x="2655" y="1478"/>
                    <a:pt x="2566" y="2078"/>
                  </a:cubicBezTo>
                  <a:cubicBezTo>
                    <a:pt x="2333" y="1667"/>
                    <a:pt x="1867" y="1390"/>
                    <a:pt x="1388" y="1390"/>
                  </a:cubicBezTo>
                  <a:cubicBezTo>
                    <a:pt x="911" y="1390"/>
                    <a:pt x="445" y="1678"/>
                    <a:pt x="222" y="2089"/>
                  </a:cubicBezTo>
                  <a:cubicBezTo>
                    <a:pt x="23" y="2456"/>
                    <a:pt x="0" y="2889"/>
                    <a:pt x="45" y="3289"/>
                  </a:cubicBezTo>
                  <a:cubicBezTo>
                    <a:pt x="134" y="4222"/>
                    <a:pt x="544" y="5233"/>
                    <a:pt x="1222" y="5888"/>
                  </a:cubicBezTo>
                  <a:cubicBezTo>
                    <a:pt x="1356" y="6011"/>
                    <a:pt x="1511" y="6088"/>
                    <a:pt x="1677" y="6144"/>
                  </a:cubicBezTo>
                  <a:cubicBezTo>
                    <a:pt x="1944" y="6230"/>
                    <a:pt x="2255" y="6254"/>
                    <a:pt x="2572" y="6254"/>
                  </a:cubicBezTo>
                  <a:cubicBezTo>
                    <a:pt x="2993" y="6254"/>
                    <a:pt x="3423" y="6211"/>
                    <a:pt x="3766" y="6211"/>
                  </a:cubicBezTo>
                  <a:lnTo>
                    <a:pt x="7421" y="6211"/>
                  </a:lnTo>
                  <a:cubicBezTo>
                    <a:pt x="8665" y="6211"/>
                    <a:pt x="9954" y="6290"/>
                    <a:pt x="11227" y="6290"/>
                  </a:cubicBezTo>
                  <a:cubicBezTo>
                    <a:pt x="11864" y="6290"/>
                    <a:pt x="12497" y="6270"/>
                    <a:pt x="13119" y="6211"/>
                  </a:cubicBezTo>
                  <a:cubicBezTo>
                    <a:pt x="14420" y="6088"/>
                    <a:pt x="15608" y="5177"/>
                    <a:pt x="15841" y="3844"/>
                  </a:cubicBezTo>
                  <a:cubicBezTo>
                    <a:pt x="15897" y="3511"/>
                    <a:pt x="15886" y="3133"/>
                    <a:pt x="15652" y="2878"/>
                  </a:cubicBezTo>
                  <a:cubicBezTo>
                    <a:pt x="15484" y="2689"/>
                    <a:pt x="15247" y="2619"/>
                    <a:pt x="14990" y="2619"/>
                  </a:cubicBezTo>
                  <a:cubicBezTo>
                    <a:pt x="14704" y="2619"/>
                    <a:pt x="14394" y="2706"/>
                    <a:pt x="14131" y="2811"/>
                  </a:cubicBezTo>
                  <a:cubicBezTo>
                    <a:pt x="13552" y="3041"/>
                    <a:pt x="12928" y="3395"/>
                    <a:pt x="12606" y="3894"/>
                  </a:cubicBezTo>
                  <a:lnTo>
                    <a:pt x="12606" y="3894"/>
                  </a:lnTo>
                  <a:cubicBezTo>
                    <a:pt x="12748" y="3463"/>
                    <a:pt x="12892" y="3032"/>
                    <a:pt x="13030" y="2600"/>
                  </a:cubicBezTo>
                  <a:cubicBezTo>
                    <a:pt x="13186" y="2145"/>
                    <a:pt x="13331" y="1678"/>
                    <a:pt x="13297" y="1190"/>
                  </a:cubicBezTo>
                  <a:cubicBezTo>
                    <a:pt x="13264" y="711"/>
                    <a:pt x="13008" y="212"/>
                    <a:pt x="12553" y="56"/>
                  </a:cubicBezTo>
                  <a:cubicBezTo>
                    <a:pt x="12446" y="18"/>
                    <a:pt x="12338" y="0"/>
                    <a:pt x="12229" y="0"/>
                  </a:cubicBezTo>
                  <a:close/>
                </a:path>
              </a:pathLst>
            </a:custGeom>
            <a:solidFill>
              <a:srgbClr val="FFFFFF">
                <a:alpha val="656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2">
    <p:spTree>
      <p:nvGrpSpPr>
        <p:cNvPr id="435" name="Shape 435"/>
        <p:cNvGrpSpPr/>
        <p:nvPr/>
      </p:nvGrpSpPr>
      <p:grpSpPr>
        <a:xfrm>
          <a:off x="0" y="0"/>
          <a:ext cx="0" cy="0"/>
          <a:chOff x="0" y="0"/>
          <a:chExt cx="0" cy="0"/>
        </a:xfrm>
      </p:grpSpPr>
      <p:grpSp>
        <p:nvGrpSpPr>
          <p:cNvPr id="436" name="Google Shape;436;p22"/>
          <p:cNvGrpSpPr/>
          <p:nvPr/>
        </p:nvGrpSpPr>
        <p:grpSpPr>
          <a:xfrm>
            <a:off x="-145733" y="39252"/>
            <a:ext cx="9244604" cy="1474013"/>
            <a:chOff x="-145733" y="39252"/>
            <a:chExt cx="9244604" cy="1474013"/>
          </a:xfrm>
        </p:grpSpPr>
        <p:sp>
          <p:nvSpPr>
            <p:cNvPr id="437" name="Google Shape;437;p22"/>
            <p:cNvSpPr/>
            <p:nvPr/>
          </p:nvSpPr>
          <p:spPr>
            <a:xfrm>
              <a:off x="7317033" y="808837"/>
              <a:ext cx="1781838" cy="704428"/>
            </a:xfrm>
            <a:custGeom>
              <a:rect b="b" l="l" r="r" t="t"/>
              <a:pathLst>
                <a:path extrusionOk="0" h="5139" w="12999">
                  <a:moveTo>
                    <a:pt x="3629" y="1"/>
                  </a:moveTo>
                  <a:cubicBezTo>
                    <a:pt x="3301" y="1"/>
                    <a:pt x="2966" y="139"/>
                    <a:pt x="2723" y="360"/>
                  </a:cubicBezTo>
                  <a:cubicBezTo>
                    <a:pt x="2356" y="704"/>
                    <a:pt x="2167" y="1204"/>
                    <a:pt x="2101" y="1703"/>
                  </a:cubicBezTo>
                  <a:cubicBezTo>
                    <a:pt x="1901" y="1360"/>
                    <a:pt x="1523" y="1137"/>
                    <a:pt x="1134" y="1137"/>
                  </a:cubicBezTo>
                  <a:cubicBezTo>
                    <a:pt x="745" y="1137"/>
                    <a:pt x="356" y="1370"/>
                    <a:pt x="179" y="1703"/>
                  </a:cubicBezTo>
                  <a:cubicBezTo>
                    <a:pt x="12" y="2004"/>
                    <a:pt x="1" y="2359"/>
                    <a:pt x="35" y="2693"/>
                  </a:cubicBezTo>
                  <a:cubicBezTo>
                    <a:pt x="101" y="3448"/>
                    <a:pt x="445" y="4270"/>
                    <a:pt x="1001" y="4814"/>
                  </a:cubicBezTo>
                  <a:cubicBezTo>
                    <a:pt x="1101" y="4914"/>
                    <a:pt x="1223" y="4981"/>
                    <a:pt x="1368" y="5025"/>
                  </a:cubicBezTo>
                  <a:cubicBezTo>
                    <a:pt x="1575" y="5093"/>
                    <a:pt x="1813" y="5113"/>
                    <a:pt x="2057" y="5113"/>
                  </a:cubicBezTo>
                  <a:cubicBezTo>
                    <a:pt x="2413" y="5113"/>
                    <a:pt x="2781" y="5070"/>
                    <a:pt x="3078" y="5070"/>
                  </a:cubicBezTo>
                  <a:lnTo>
                    <a:pt x="6056" y="5070"/>
                  </a:lnTo>
                  <a:cubicBezTo>
                    <a:pt x="7078" y="5070"/>
                    <a:pt x="8134" y="5139"/>
                    <a:pt x="9176" y="5139"/>
                  </a:cubicBezTo>
                  <a:cubicBezTo>
                    <a:pt x="9697" y="5139"/>
                    <a:pt x="10214" y="5122"/>
                    <a:pt x="10721" y="5070"/>
                  </a:cubicBezTo>
                  <a:cubicBezTo>
                    <a:pt x="11788" y="4969"/>
                    <a:pt x="12754" y="4236"/>
                    <a:pt x="12943" y="3148"/>
                  </a:cubicBezTo>
                  <a:cubicBezTo>
                    <a:pt x="12998" y="2870"/>
                    <a:pt x="12987" y="2559"/>
                    <a:pt x="12798" y="2348"/>
                  </a:cubicBezTo>
                  <a:cubicBezTo>
                    <a:pt x="12657" y="2196"/>
                    <a:pt x="12464" y="2141"/>
                    <a:pt x="12255" y="2141"/>
                  </a:cubicBezTo>
                  <a:cubicBezTo>
                    <a:pt x="12021" y="2141"/>
                    <a:pt x="11766" y="2210"/>
                    <a:pt x="11543" y="2293"/>
                  </a:cubicBezTo>
                  <a:cubicBezTo>
                    <a:pt x="11076" y="2483"/>
                    <a:pt x="10569" y="2768"/>
                    <a:pt x="10305" y="3178"/>
                  </a:cubicBezTo>
                  <a:lnTo>
                    <a:pt x="10305" y="3178"/>
                  </a:lnTo>
                  <a:cubicBezTo>
                    <a:pt x="10421" y="2825"/>
                    <a:pt x="10538" y="2475"/>
                    <a:pt x="10655" y="2126"/>
                  </a:cubicBezTo>
                  <a:cubicBezTo>
                    <a:pt x="10776" y="1748"/>
                    <a:pt x="10899" y="1370"/>
                    <a:pt x="10865" y="970"/>
                  </a:cubicBezTo>
                  <a:cubicBezTo>
                    <a:pt x="10843" y="582"/>
                    <a:pt x="10632" y="170"/>
                    <a:pt x="10255" y="49"/>
                  </a:cubicBezTo>
                  <a:cubicBezTo>
                    <a:pt x="10166" y="16"/>
                    <a:pt x="10076" y="1"/>
                    <a:pt x="9986" y="1"/>
                  </a:cubicBezTo>
                  <a:cubicBezTo>
                    <a:pt x="9615" y="1"/>
                    <a:pt x="9249" y="253"/>
                    <a:pt x="8999" y="548"/>
                  </a:cubicBezTo>
                  <a:cubicBezTo>
                    <a:pt x="8377" y="1293"/>
                    <a:pt x="8199" y="2303"/>
                    <a:pt x="8055" y="3270"/>
                  </a:cubicBezTo>
                  <a:cubicBezTo>
                    <a:pt x="8066" y="3004"/>
                    <a:pt x="8077" y="2725"/>
                    <a:pt x="7999" y="2470"/>
                  </a:cubicBezTo>
                  <a:cubicBezTo>
                    <a:pt x="7910" y="2214"/>
                    <a:pt x="7700" y="1982"/>
                    <a:pt x="7433" y="1948"/>
                  </a:cubicBezTo>
                  <a:cubicBezTo>
                    <a:pt x="7419" y="1947"/>
                    <a:pt x="7405" y="1946"/>
                    <a:pt x="7391" y="1946"/>
                  </a:cubicBezTo>
                  <a:cubicBezTo>
                    <a:pt x="7128" y="1946"/>
                    <a:pt x="6881" y="2138"/>
                    <a:pt x="6755" y="2370"/>
                  </a:cubicBezTo>
                  <a:cubicBezTo>
                    <a:pt x="6633" y="2614"/>
                    <a:pt x="6599" y="2903"/>
                    <a:pt x="6577" y="3181"/>
                  </a:cubicBezTo>
                  <a:cubicBezTo>
                    <a:pt x="6478" y="2759"/>
                    <a:pt x="6567" y="2182"/>
                    <a:pt x="6189" y="1970"/>
                  </a:cubicBezTo>
                  <a:cubicBezTo>
                    <a:pt x="6116" y="1934"/>
                    <a:pt x="6036" y="1917"/>
                    <a:pt x="5956" y="1917"/>
                  </a:cubicBezTo>
                  <a:cubicBezTo>
                    <a:pt x="5769" y="1917"/>
                    <a:pt x="5577" y="2008"/>
                    <a:pt x="5444" y="2148"/>
                  </a:cubicBezTo>
                  <a:cubicBezTo>
                    <a:pt x="5266" y="2348"/>
                    <a:pt x="5177" y="2614"/>
                    <a:pt x="5100" y="2870"/>
                  </a:cubicBezTo>
                  <a:cubicBezTo>
                    <a:pt x="5044" y="2448"/>
                    <a:pt x="4989" y="2026"/>
                    <a:pt x="4911" y="1615"/>
                  </a:cubicBezTo>
                  <a:cubicBezTo>
                    <a:pt x="4811" y="1037"/>
                    <a:pt x="4634" y="382"/>
                    <a:pt x="4111" y="115"/>
                  </a:cubicBezTo>
                  <a:cubicBezTo>
                    <a:pt x="3961" y="37"/>
                    <a:pt x="3796" y="1"/>
                    <a:pt x="3629" y="1"/>
                  </a:cubicBezTo>
                  <a:close/>
                </a:path>
              </a:pathLst>
            </a:custGeom>
            <a:solidFill>
              <a:srgbClr val="FFFFFF">
                <a:alpha val="656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22"/>
            <p:cNvSpPr/>
            <p:nvPr/>
          </p:nvSpPr>
          <p:spPr>
            <a:xfrm>
              <a:off x="-145733" y="39252"/>
              <a:ext cx="2179081" cy="862202"/>
            </a:xfrm>
            <a:custGeom>
              <a:rect b="b" l="l" r="r" t="t"/>
              <a:pathLst>
                <a:path extrusionOk="0" h="6290" w="15897">
                  <a:moveTo>
                    <a:pt x="12229" y="0"/>
                  </a:moveTo>
                  <a:cubicBezTo>
                    <a:pt x="11775" y="0"/>
                    <a:pt x="11325" y="308"/>
                    <a:pt x="11020" y="667"/>
                  </a:cubicBezTo>
                  <a:cubicBezTo>
                    <a:pt x="10253" y="1578"/>
                    <a:pt x="10043" y="2822"/>
                    <a:pt x="9853" y="4000"/>
                  </a:cubicBezTo>
                  <a:cubicBezTo>
                    <a:pt x="9876" y="3666"/>
                    <a:pt x="9887" y="3333"/>
                    <a:pt x="9787" y="3022"/>
                  </a:cubicBezTo>
                  <a:cubicBezTo>
                    <a:pt x="9676" y="2711"/>
                    <a:pt x="9421" y="2422"/>
                    <a:pt x="9098" y="2389"/>
                  </a:cubicBezTo>
                  <a:cubicBezTo>
                    <a:pt x="9077" y="2387"/>
                    <a:pt x="9055" y="2386"/>
                    <a:pt x="9034" y="2386"/>
                  </a:cubicBezTo>
                  <a:cubicBezTo>
                    <a:pt x="8715" y="2386"/>
                    <a:pt x="8422" y="2619"/>
                    <a:pt x="8276" y="2900"/>
                  </a:cubicBezTo>
                  <a:cubicBezTo>
                    <a:pt x="8110" y="3200"/>
                    <a:pt x="8076" y="3555"/>
                    <a:pt x="8043" y="3900"/>
                  </a:cubicBezTo>
                  <a:cubicBezTo>
                    <a:pt x="7920" y="3367"/>
                    <a:pt x="8043" y="2678"/>
                    <a:pt x="7565" y="2422"/>
                  </a:cubicBezTo>
                  <a:cubicBezTo>
                    <a:pt x="7476" y="2371"/>
                    <a:pt x="7379" y="2348"/>
                    <a:pt x="7281" y="2348"/>
                  </a:cubicBezTo>
                  <a:cubicBezTo>
                    <a:pt x="7059" y="2348"/>
                    <a:pt x="6830" y="2464"/>
                    <a:pt x="6676" y="2634"/>
                  </a:cubicBezTo>
                  <a:cubicBezTo>
                    <a:pt x="6443" y="2878"/>
                    <a:pt x="6343" y="3200"/>
                    <a:pt x="6243" y="3522"/>
                  </a:cubicBezTo>
                  <a:cubicBezTo>
                    <a:pt x="6177" y="3000"/>
                    <a:pt x="6110" y="2489"/>
                    <a:pt x="6021" y="1978"/>
                  </a:cubicBezTo>
                  <a:cubicBezTo>
                    <a:pt x="5899" y="1267"/>
                    <a:pt x="5676" y="479"/>
                    <a:pt x="5044" y="145"/>
                  </a:cubicBezTo>
                  <a:cubicBezTo>
                    <a:pt x="4856" y="48"/>
                    <a:pt x="4651" y="3"/>
                    <a:pt x="4446" y="3"/>
                  </a:cubicBezTo>
                  <a:cubicBezTo>
                    <a:pt x="4043" y="3"/>
                    <a:pt x="3634" y="173"/>
                    <a:pt x="3333" y="445"/>
                  </a:cubicBezTo>
                  <a:cubicBezTo>
                    <a:pt x="2889" y="867"/>
                    <a:pt x="2655" y="1478"/>
                    <a:pt x="2566" y="2078"/>
                  </a:cubicBezTo>
                  <a:cubicBezTo>
                    <a:pt x="2333" y="1667"/>
                    <a:pt x="1867" y="1390"/>
                    <a:pt x="1388" y="1390"/>
                  </a:cubicBezTo>
                  <a:cubicBezTo>
                    <a:pt x="911" y="1390"/>
                    <a:pt x="445" y="1678"/>
                    <a:pt x="222" y="2089"/>
                  </a:cubicBezTo>
                  <a:cubicBezTo>
                    <a:pt x="23" y="2456"/>
                    <a:pt x="0" y="2889"/>
                    <a:pt x="45" y="3289"/>
                  </a:cubicBezTo>
                  <a:cubicBezTo>
                    <a:pt x="134" y="4222"/>
                    <a:pt x="544" y="5233"/>
                    <a:pt x="1222" y="5888"/>
                  </a:cubicBezTo>
                  <a:cubicBezTo>
                    <a:pt x="1356" y="6011"/>
                    <a:pt x="1511" y="6088"/>
                    <a:pt x="1677" y="6144"/>
                  </a:cubicBezTo>
                  <a:cubicBezTo>
                    <a:pt x="1944" y="6230"/>
                    <a:pt x="2255" y="6254"/>
                    <a:pt x="2572" y="6254"/>
                  </a:cubicBezTo>
                  <a:cubicBezTo>
                    <a:pt x="2993" y="6254"/>
                    <a:pt x="3423" y="6211"/>
                    <a:pt x="3766" y="6211"/>
                  </a:cubicBezTo>
                  <a:lnTo>
                    <a:pt x="7421" y="6211"/>
                  </a:lnTo>
                  <a:cubicBezTo>
                    <a:pt x="8665" y="6211"/>
                    <a:pt x="9954" y="6290"/>
                    <a:pt x="11227" y="6290"/>
                  </a:cubicBezTo>
                  <a:cubicBezTo>
                    <a:pt x="11864" y="6290"/>
                    <a:pt x="12497" y="6270"/>
                    <a:pt x="13119" y="6211"/>
                  </a:cubicBezTo>
                  <a:cubicBezTo>
                    <a:pt x="14420" y="6088"/>
                    <a:pt x="15608" y="5177"/>
                    <a:pt x="15841" y="3844"/>
                  </a:cubicBezTo>
                  <a:cubicBezTo>
                    <a:pt x="15897" y="3511"/>
                    <a:pt x="15886" y="3133"/>
                    <a:pt x="15652" y="2878"/>
                  </a:cubicBezTo>
                  <a:cubicBezTo>
                    <a:pt x="15484" y="2689"/>
                    <a:pt x="15247" y="2619"/>
                    <a:pt x="14990" y="2619"/>
                  </a:cubicBezTo>
                  <a:cubicBezTo>
                    <a:pt x="14704" y="2619"/>
                    <a:pt x="14394" y="2706"/>
                    <a:pt x="14131" y="2811"/>
                  </a:cubicBezTo>
                  <a:cubicBezTo>
                    <a:pt x="13552" y="3041"/>
                    <a:pt x="12928" y="3395"/>
                    <a:pt x="12606" y="3894"/>
                  </a:cubicBezTo>
                  <a:lnTo>
                    <a:pt x="12606" y="3894"/>
                  </a:lnTo>
                  <a:cubicBezTo>
                    <a:pt x="12748" y="3463"/>
                    <a:pt x="12892" y="3032"/>
                    <a:pt x="13030" y="2600"/>
                  </a:cubicBezTo>
                  <a:cubicBezTo>
                    <a:pt x="13186" y="2145"/>
                    <a:pt x="13331" y="1678"/>
                    <a:pt x="13297" y="1190"/>
                  </a:cubicBezTo>
                  <a:cubicBezTo>
                    <a:pt x="13264" y="711"/>
                    <a:pt x="13008" y="212"/>
                    <a:pt x="12553" y="56"/>
                  </a:cubicBezTo>
                  <a:cubicBezTo>
                    <a:pt x="12446" y="18"/>
                    <a:pt x="12338" y="0"/>
                    <a:pt x="12229" y="0"/>
                  </a:cubicBezTo>
                  <a:close/>
                </a:path>
              </a:pathLst>
            </a:custGeom>
            <a:solidFill>
              <a:srgbClr val="FFFFFF">
                <a:alpha val="656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9" name="Google Shape;439;p2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solidFill>
                  <a:schemeClr val="l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440" name="Google Shape;440;p22"/>
          <p:cNvSpPr txBox="1"/>
          <p:nvPr>
            <p:ph idx="1" type="subTitle"/>
          </p:nvPr>
        </p:nvSpPr>
        <p:spPr>
          <a:xfrm>
            <a:off x="1771325" y="3788350"/>
            <a:ext cx="2510700" cy="6771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441" name="Google Shape;441;p22"/>
          <p:cNvSpPr txBox="1"/>
          <p:nvPr>
            <p:ph idx="2" type="subTitle"/>
          </p:nvPr>
        </p:nvSpPr>
        <p:spPr>
          <a:xfrm>
            <a:off x="4843375" y="3788350"/>
            <a:ext cx="2510700" cy="6771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442" name="Google Shape;442;p22"/>
          <p:cNvSpPr txBox="1"/>
          <p:nvPr>
            <p:ph idx="3" type="subTitle"/>
          </p:nvPr>
        </p:nvSpPr>
        <p:spPr>
          <a:xfrm>
            <a:off x="2113225" y="3255425"/>
            <a:ext cx="2131800" cy="3291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500"/>
              <a:buFont typeface="Freckle Face"/>
              <a:buNone/>
              <a:defRPr sz="2500">
                <a:solidFill>
                  <a:schemeClr val="lt1"/>
                </a:solidFill>
                <a:latin typeface="Freckle Face"/>
                <a:ea typeface="Freckle Face"/>
                <a:cs typeface="Freckle Face"/>
                <a:sym typeface="Freckle Face"/>
              </a:defRPr>
            </a:lvl1pPr>
            <a:lvl2pPr lvl="1" rtl="0">
              <a:spcBef>
                <a:spcPts val="0"/>
              </a:spcBef>
              <a:spcAft>
                <a:spcPts val="0"/>
              </a:spcAft>
              <a:buSzPts val="2500"/>
              <a:buFont typeface="Freckle Face"/>
              <a:buNone/>
              <a:defRPr sz="2500">
                <a:latin typeface="Freckle Face"/>
                <a:ea typeface="Freckle Face"/>
                <a:cs typeface="Freckle Face"/>
                <a:sym typeface="Freckle Face"/>
              </a:defRPr>
            </a:lvl2pPr>
            <a:lvl3pPr lvl="2" rtl="0">
              <a:spcBef>
                <a:spcPts val="0"/>
              </a:spcBef>
              <a:spcAft>
                <a:spcPts val="0"/>
              </a:spcAft>
              <a:buSzPts val="2500"/>
              <a:buFont typeface="Freckle Face"/>
              <a:buNone/>
              <a:defRPr sz="2500">
                <a:latin typeface="Freckle Face"/>
                <a:ea typeface="Freckle Face"/>
                <a:cs typeface="Freckle Face"/>
                <a:sym typeface="Freckle Face"/>
              </a:defRPr>
            </a:lvl3pPr>
            <a:lvl4pPr lvl="3" rtl="0">
              <a:spcBef>
                <a:spcPts val="0"/>
              </a:spcBef>
              <a:spcAft>
                <a:spcPts val="0"/>
              </a:spcAft>
              <a:buSzPts val="2500"/>
              <a:buFont typeface="Freckle Face"/>
              <a:buNone/>
              <a:defRPr sz="2500">
                <a:latin typeface="Freckle Face"/>
                <a:ea typeface="Freckle Face"/>
                <a:cs typeface="Freckle Face"/>
                <a:sym typeface="Freckle Face"/>
              </a:defRPr>
            </a:lvl4pPr>
            <a:lvl5pPr lvl="4" rtl="0">
              <a:spcBef>
                <a:spcPts val="0"/>
              </a:spcBef>
              <a:spcAft>
                <a:spcPts val="0"/>
              </a:spcAft>
              <a:buSzPts val="2500"/>
              <a:buFont typeface="Freckle Face"/>
              <a:buNone/>
              <a:defRPr sz="2500">
                <a:latin typeface="Freckle Face"/>
                <a:ea typeface="Freckle Face"/>
                <a:cs typeface="Freckle Face"/>
                <a:sym typeface="Freckle Face"/>
              </a:defRPr>
            </a:lvl5pPr>
            <a:lvl6pPr lvl="5" rtl="0">
              <a:spcBef>
                <a:spcPts val="0"/>
              </a:spcBef>
              <a:spcAft>
                <a:spcPts val="0"/>
              </a:spcAft>
              <a:buSzPts val="2500"/>
              <a:buFont typeface="Freckle Face"/>
              <a:buNone/>
              <a:defRPr sz="2500">
                <a:latin typeface="Freckle Face"/>
                <a:ea typeface="Freckle Face"/>
                <a:cs typeface="Freckle Face"/>
                <a:sym typeface="Freckle Face"/>
              </a:defRPr>
            </a:lvl6pPr>
            <a:lvl7pPr lvl="6" rtl="0">
              <a:spcBef>
                <a:spcPts val="0"/>
              </a:spcBef>
              <a:spcAft>
                <a:spcPts val="0"/>
              </a:spcAft>
              <a:buSzPts val="2500"/>
              <a:buFont typeface="Freckle Face"/>
              <a:buNone/>
              <a:defRPr sz="2500">
                <a:latin typeface="Freckle Face"/>
                <a:ea typeface="Freckle Face"/>
                <a:cs typeface="Freckle Face"/>
                <a:sym typeface="Freckle Face"/>
              </a:defRPr>
            </a:lvl7pPr>
            <a:lvl8pPr lvl="7" rtl="0">
              <a:spcBef>
                <a:spcPts val="0"/>
              </a:spcBef>
              <a:spcAft>
                <a:spcPts val="0"/>
              </a:spcAft>
              <a:buSzPts val="2500"/>
              <a:buFont typeface="Freckle Face"/>
              <a:buNone/>
              <a:defRPr sz="2500">
                <a:latin typeface="Freckle Face"/>
                <a:ea typeface="Freckle Face"/>
                <a:cs typeface="Freckle Face"/>
                <a:sym typeface="Freckle Face"/>
              </a:defRPr>
            </a:lvl8pPr>
            <a:lvl9pPr lvl="8" rtl="0">
              <a:spcBef>
                <a:spcPts val="0"/>
              </a:spcBef>
              <a:spcAft>
                <a:spcPts val="0"/>
              </a:spcAft>
              <a:buSzPts val="2500"/>
              <a:buFont typeface="Freckle Face"/>
              <a:buNone/>
              <a:defRPr sz="2500">
                <a:latin typeface="Freckle Face"/>
                <a:ea typeface="Freckle Face"/>
                <a:cs typeface="Freckle Face"/>
                <a:sym typeface="Freckle Face"/>
              </a:defRPr>
            </a:lvl9pPr>
          </a:lstStyle>
          <a:p/>
        </p:txBody>
      </p:sp>
      <p:sp>
        <p:nvSpPr>
          <p:cNvPr id="443" name="Google Shape;443;p22"/>
          <p:cNvSpPr txBox="1"/>
          <p:nvPr>
            <p:ph idx="4" type="subTitle"/>
          </p:nvPr>
        </p:nvSpPr>
        <p:spPr>
          <a:xfrm>
            <a:off x="4880425" y="3255425"/>
            <a:ext cx="2131800" cy="3291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Font typeface="Freckle Face"/>
              <a:buNone/>
              <a:defRPr sz="2500">
                <a:solidFill>
                  <a:schemeClr val="lt1"/>
                </a:solidFill>
                <a:latin typeface="Freckle Face"/>
                <a:ea typeface="Freckle Face"/>
                <a:cs typeface="Freckle Face"/>
                <a:sym typeface="Freckle Face"/>
              </a:defRPr>
            </a:lvl1pPr>
            <a:lvl2pPr lvl="1" rtl="0">
              <a:spcBef>
                <a:spcPts val="0"/>
              </a:spcBef>
              <a:spcAft>
                <a:spcPts val="0"/>
              </a:spcAft>
              <a:buSzPts val="2500"/>
              <a:buFont typeface="Freckle Face"/>
              <a:buNone/>
              <a:defRPr sz="2500">
                <a:latin typeface="Freckle Face"/>
                <a:ea typeface="Freckle Face"/>
                <a:cs typeface="Freckle Face"/>
                <a:sym typeface="Freckle Face"/>
              </a:defRPr>
            </a:lvl2pPr>
            <a:lvl3pPr lvl="2" rtl="0">
              <a:spcBef>
                <a:spcPts val="0"/>
              </a:spcBef>
              <a:spcAft>
                <a:spcPts val="0"/>
              </a:spcAft>
              <a:buSzPts val="2500"/>
              <a:buFont typeface="Freckle Face"/>
              <a:buNone/>
              <a:defRPr sz="2500">
                <a:latin typeface="Freckle Face"/>
                <a:ea typeface="Freckle Face"/>
                <a:cs typeface="Freckle Face"/>
                <a:sym typeface="Freckle Face"/>
              </a:defRPr>
            </a:lvl3pPr>
            <a:lvl4pPr lvl="3" rtl="0">
              <a:spcBef>
                <a:spcPts val="0"/>
              </a:spcBef>
              <a:spcAft>
                <a:spcPts val="0"/>
              </a:spcAft>
              <a:buSzPts val="2500"/>
              <a:buFont typeface="Freckle Face"/>
              <a:buNone/>
              <a:defRPr sz="2500">
                <a:latin typeface="Freckle Face"/>
                <a:ea typeface="Freckle Face"/>
                <a:cs typeface="Freckle Face"/>
                <a:sym typeface="Freckle Face"/>
              </a:defRPr>
            </a:lvl4pPr>
            <a:lvl5pPr lvl="4" rtl="0">
              <a:spcBef>
                <a:spcPts val="0"/>
              </a:spcBef>
              <a:spcAft>
                <a:spcPts val="0"/>
              </a:spcAft>
              <a:buSzPts val="2500"/>
              <a:buFont typeface="Freckle Face"/>
              <a:buNone/>
              <a:defRPr sz="2500">
                <a:latin typeface="Freckle Face"/>
                <a:ea typeface="Freckle Face"/>
                <a:cs typeface="Freckle Face"/>
                <a:sym typeface="Freckle Face"/>
              </a:defRPr>
            </a:lvl5pPr>
            <a:lvl6pPr lvl="5" rtl="0">
              <a:spcBef>
                <a:spcPts val="0"/>
              </a:spcBef>
              <a:spcAft>
                <a:spcPts val="0"/>
              </a:spcAft>
              <a:buSzPts val="2500"/>
              <a:buFont typeface="Freckle Face"/>
              <a:buNone/>
              <a:defRPr sz="2500">
                <a:latin typeface="Freckle Face"/>
                <a:ea typeface="Freckle Face"/>
                <a:cs typeface="Freckle Face"/>
                <a:sym typeface="Freckle Face"/>
              </a:defRPr>
            </a:lvl6pPr>
            <a:lvl7pPr lvl="6" rtl="0">
              <a:spcBef>
                <a:spcPts val="0"/>
              </a:spcBef>
              <a:spcAft>
                <a:spcPts val="0"/>
              </a:spcAft>
              <a:buSzPts val="2500"/>
              <a:buFont typeface="Freckle Face"/>
              <a:buNone/>
              <a:defRPr sz="2500">
                <a:latin typeface="Freckle Face"/>
                <a:ea typeface="Freckle Face"/>
                <a:cs typeface="Freckle Face"/>
                <a:sym typeface="Freckle Face"/>
              </a:defRPr>
            </a:lvl7pPr>
            <a:lvl8pPr lvl="7" rtl="0">
              <a:spcBef>
                <a:spcPts val="0"/>
              </a:spcBef>
              <a:spcAft>
                <a:spcPts val="0"/>
              </a:spcAft>
              <a:buSzPts val="2500"/>
              <a:buFont typeface="Freckle Face"/>
              <a:buNone/>
              <a:defRPr sz="2500">
                <a:latin typeface="Freckle Face"/>
                <a:ea typeface="Freckle Face"/>
                <a:cs typeface="Freckle Face"/>
                <a:sym typeface="Freckle Face"/>
              </a:defRPr>
            </a:lvl8pPr>
            <a:lvl9pPr lvl="8" rtl="0">
              <a:spcBef>
                <a:spcPts val="0"/>
              </a:spcBef>
              <a:spcAft>
                <a:spcPts val="0"/>
              </a:spcAft>
              <a:buSzPts val="2500"/>
              <a:buFont typeface="Freckle Face"/>
              <a:buNone/>
              <a:defRPr sz="2500">
                <a:latin typeface="Freckle Face"/>
                <a:ea typeface="Freckle Face"/>
                <a:cs typeface="Freckle Face"/>
                <a:sym typeface="Freckle Fac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TITLE_AND_TWO_COLUMNS_1_1_1">
    <p:spTree>
      <p:nvGrpSpPr>
        <p:cNvPr id="444" name="Shape 444"/>
        <p:cNvGrpSpPr/>
        <p:nvPr/>
      </p:nvGrpSpPr>
      <p:grpSpPr>
        <a:xfrm>
          <a:off x="0" y="0"/>
          <a:ext cx="0" cy="0"/>
          <a:chOff x="0" y="0"/>
          <a:chExt cx="0" cy="0"/>
        </a:xfrm>
      </p:grpSpPr>
      <p:sp>
        <p:nvSpPr>
          <p:cNvPr id="445" name="Google Shape;445;p2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solidFill>
                  <a:schemeClr val="l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446" name="Google Shape;446;p23"/>
          <p:cNvGrpSpPr/>
          <p:nvPr/>
        </p:nvGrpSpPr>
        <p:grpSpPr>
          <a:xfrm flipH="1">
            <a:off x="-145733" y="39252"/>
            <a:ext cx="9244604" cy="1474013"/>
            <a:chOff x="-145733" y="39252"/>
            <a:chExt cx="9244604" cy="1474013"/>
          </a:xfrm>
        </p:grpSpPr>
        <p:sp>
          <p:nvSpPr>
            <p:cNvPr id="447" name="Google Shape;447;p23"/>
            <p:cNvSpPr/>
            <p:nvPr/>
          </p:nvSpPr>
          <p:spPr>
            <a:xfrm flipH="1">
              <a:off x="7317033" y="808837"/>
              <a:ext cx="1781838" cy="704428"/>
            </a:xfrm>
            <a:custGeom>
              <a:rect b="b" l="l" r="r" t="t"/>
              <a:pathLst>
                <a:path extrusionOk="0" h="5139" w="12999">
                  <a:moveTo>
                    <a:pt x="3629" y="1"/>
                  </a:moveTo>
                  <a:cubicBezTo>
                    <a:pt x="3301" y="1"/>
                    <a:pt x="2966" y="139"/>
                    <a:pt x="2723" y="360"/>
                  </a:cubicBezTo>
                  <a:cubicBezTo>
                    <a:pt x="2356" y="704"/>
                    <a:pt x="2167" y="1204"/>
                    <a:pt x="2101" y="1703"/>
                  </a:cubicBezTo>
                  <a:cubicBezTo>
                    <a:pt x="1901" y="1360"/>
                    <a:pt x="1523" y="1137"/>
                    <a:pt x="1134" y="1137"/>
                  </a:cubicBezTo>
                  <a:cubicBezTo>
                    <a:pt x="745" y="1137"/>
                    <a:pt x="356" y="1370"/>
                    <a:pt x="179" y="1703"/>
                  </a:cubicBezTo>
                  <a:cubicBezTo>
                    <a:pt x="12" y="2004"/>
                    <a:pt x="1" y="2359"/>
                    <a:pt x="35" y="2693"/>
                  </a:cubicBezTo>
                  <a:cubicBezTo>
                    <a:pt x="101" y="3448"/>
                    <a:pt x="445" y="4270"/>
                    <a:pt x="1001" y="4814"/>
                  </a:cubicBezTo>
                  <a:cubicBezTo>
                    <a:pt x="1101" y="4914"/>
                    <a:pt x="1223" y="4981"/>
                    <a:pt x="1368" y="5025"/>
                  </a:cubicBezTo>
                  <a:cubicBezTo>
                    <a:pt x="1575" y="5093"/>
                    <a:pt x="1813" y="5113"/>
                    <a:pt x="2057" y="5113"/>
                  </a:cubicBezTo>
                  <a:cubicBezTo>
                    <a:pt x="2413" y="5113"/>
                    <a:pt x="2781" y="5070"/>
                    <a:pt x="3078" y="5070"/>
                  </a:cubicBezTo>
                  <a:lnTo>
                    <a:pt x="6056" y="5070"/>
                  </a:lnTo>
                  <a:cubicBezTo>
                    <a:pt x="7078" y="5070"/>
                    <a:pt x="8134" y="5139"/>
                    <a:pt x="9176" y="5139"/>
                  </a:cubicBezTo>
                  <a:cubicBezTo>
                    <a:pt x="9697" y="5139"/>
                    <a:pt x="10214" y="5122"/>
                    <a:pt x="10721" y="5070"/>
                  </a:cubicBezTo>
                  <a:cubicBezTo>
                    <a:pt x="11788" y="4969"/>
                    <a:pt x="12754" y="4236"/>
                    <a:pt x="12943" y="3148"/>
                  </a:cubicBezTo>
                  <a:cubicBezTo>
                    <a:pt x="12998" y="2870"/>
                    <a:pt x="12987" y="2559"/>
                    <a:pt x="12798" y="2348"/>
                  </a:cubicBezTo>
                  <a:cubicBezTo>
                    <a:pt x="12657" y="2196"/>
                    <a:pt x="12464" y="2141"/>
                    <a:pt x="12255" y="2141"/>
                  </a:cubicBezTo>
                  <a:cubicBezTo>
                    <a:pt x="12021" y="2141"/>
                    <a:pt x="11766" y="2210"/>
                    <a:pt x="11543" y="2293"/>
                  </a:cubicBezTo>
                  <a:cubicBezTo>
                    <a:pt x="11076" y="2483"/>
                    <a:pt x="10569" y="2768"/>
                    <a:pt x="10305" y="3178"/>
                  </a:cubicBezTo>
                  <a:lnTo>
                    <a:pt x="10305" y="3178"/>
                  </a:lnTo>
                  <a:cubicBezTo>
                    <a:pt x="10421" y="2825"/>
                    <a:pt x="10538" y="2475"/>
                    <a:pt x="10655" y="2126"/>
                  </a:cubicBezTo>
                  <a:cubicBezTo>
                    <a:pt x="10776" y="1748"/>
                    <a:pt x="10899" y="1370"/>
                    <a:pt x="10865" y="970"/>
                  </a:cubicBezTo>
                  <a:cubicBezTo>
                    <a:pt x="10843" y="582"/>
                    <a:pt x="10632" y="170"/>
                    <a:pt x="10255" y="49"/>
                  </a:cubicBezTo>
                  <a:cubicBezTo>
                    <a:pt x="10166" y="16"/>
                    <a:pt x="10076" y="1"/>
                    <a:pt x="9986" y="1"/>
                  </a:cubicBezTo>
                  <a:cubicBezTo>
                    <a:pt x="9615" y="1"/>
                    <a:pt x="9249" y="253"/>
                    <a:pt x="8999" y="548"/>
                  </a:cubicBezTo>
                  <a:cubicBezTo>
                    <a:pt x="8377" y="1293"/>
                    <a:pt x="8199" y="2303"/>
                    <a:pt x="8055" y="3270"/>
                  </a:cubicBezTo>
                  <a:cubicBezTo>
                    <a:pt x="8066" y="3004"/>
                    <a:pt x="8077" y="2725"/>
                    <a:pt x="7999" y="2470"/>
                  </a:cubicBezTo>
                  <a:cubicBezTo>
                    <a:pt x="7910" y="2214"/>
                    <a:pt x="7700" y="1982"/>
                    <a:pt x="7433" y="1948"/>
                  </a:cubicBezTo>
                  <a:cubicBezTo>
                    <a:pt x="7419" y="1947"/>
                    <a:pt x="7405" y="1946"/>
                    <a:pt x="7391" y="1946"/>
                  </a:cubicBezTo>
                  <a:cubicBezTo>
                    <a:pt x="7128" y="1946"/>
                    <a:pt x="6881" y="2138"/>
                    <a:pt x="6755" y="2370"/>
                  </a:cubicBezTo>
                  <a:cubicBezTo>
                    <a:pt x="6633" y="2614"/>
                    <a:pt x="6599" y="2903"/>
                    <a:pt x="6577" y="3181"/>
                  </a:cubicBezTo>
                  <a:cubicBezTo>
                    <a:pt x="6478" y="2759"/>
                    <a:pt x="6567" y="2182"/>
                    <a:pt x="6189" y="1970"/>
                  </a:cubicBezTo>
                  <a:cubicBezTo>
                    <a:pt x="6116" y="1934"/>
                    <a:pt x="6036" y="1917"/>
                    <a:pt x="5956" y="1917"/>
                  </a:cubicBezTo>
                  <a:cubicBezTo>
                    <a:pt x="5769" y="1917"/>
                    <a:pt x="5577" y="2008"/>
                    <a:pt x="5444" y="2148"/>
                  </a:cubicBezTo>
                  <a:cubicBezTo>
                    <a:pt x="5266" y="2348"/>
                    <a:pt x="5177" y="2614"/>
                    <a:pt x="5100" y="2870"/>
                  </a:cubicBezTo>
                  <a:cubicBezTo>
                    <a:pt x="5044" y="2448"/>
                    <a:pt x="4989" y="2026"/>
                    <a:pt x="4911" y="1615"/>
                  </a:cubicBezTo>
                  <a:cubicBezTo>
                    <a:pt x="4811" y="1037"/>
                    <a:pt x="4634" y="382"/>
                    <a:pt x="4111" y="115"/>
                  </a:cubicBezTo>
                  <a:cubicBezTo>
                    <a:pt x="3961" y="37"/>
                    <a:pt x="3796" y="1"/>
                    <a:pt x="3629" y="1"/>
                  </a:cubicBezTo>
                  <a:close/>
                </a:path>
              </a:pathLst>
            </a:custGeom>
            <a:solidFill>
              <a:srgbClr val="FFFFFF">
                <a:alpha val="656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23"/>
            <p:cNvSpPr/>
            <p:nvPr/>
          </p:nvSpPr>
          <p:spPr>
            <a:xfrm flipH="1">
              <a:off x="-145733" y="39252"/>
              <a:ext cx="2179081" cy="862202"/>
            </a:xfrm>
            <a:custGeom>
              <a:rect b="b" l="l" r="r" t="t"/>
              <a:pathLst>
                <a:path extrusionOk="0" h="6290" w="15897">
                  <a:moveTo>
                    <a:pt x="12229" y="0"/>
                  </a:moveTo>
                  <a:cubicBezTo>
                    <a:pt x="11775" y="0"/>
                    <a:pt x="11325" y="308"/>
                    <a:pt x="11020" y="667"/>
                  </a:cubicBezTo>
                  <a:cubicBezTo>
                    <a:pt x="10253" y="1578"/>
                    <a:pt x="10043" y="2822"/>
                    <a:pt x="9853" y="4000"/>
                  </a:cubicBezTo>
                  <a:cubicBezTo>
                    <a:pt x="9876" y="3666"/>
                    <a:pt x="9887" y="3333"/>
                    <a:pt x="9787" y="3022"/>
                  </a:cubicBezTo>
                  <a:cubicBezTo>
                    <a:pt x="9676" y="2711"/>
                    <a:pt x="9421" y="2422"/>
                    <a:pt x="9098" y="2389"/>
                  </a:cubicBezTo>
                  <a:cubicBezTo>
                    <a:pt x="9077" y="2387"/>
                    <a:pt x="9055" y="2386"/>
                    <a:pt x="9034" y="2386"/>
                  </a:cubicBezTo>
                  <a:cubicBezTo>
                    <a:pt x="8715" y="2386"/>
                    <a:pt x="8422" y="2619"/>
                    <a:pt x="8276" y="2900"/>
                  </a:cubicBezTo>
                  <a:cubicBezTo>
                    <a:pt x="8110" y="3200"/>
                    <a:pt x="8076" y="3555"/>
                    <a:pt x="8043" y="3900"/>
                  </a:cubicBezTo>
                  <a:cubicBezTo>
                    <a:pt x="7920" y="3367"/>
                    <a:pt x="8043" y="2678"/>
                    <a:pt x="7565" y="2422"/>
                  </a:cubicBezTo>
                  <a:cubicBezTo>
                    <a:pt x="7476" y="2371"/>
                    <a:pt x="7379" y="2348"/>
                    <a:pt x="7281" y="2348"/>
                  </a:cubicBezTo>
                  <a:cubicBezTo>
                    <a:pt x="7059" y="2348"/>
                    <a:pt x="6830" y="2464"/>
                    <a:pt x="6676" y="2634"/>
                  </a:cubicBezTo>
                  <a:cubicBezTo>
                    <a:pt x="6443" y="2878"/>
                    <a:pt x="6343" y="3200"/>
                    <a:pt x="6243" y="3522"/>
                  </a:cubicBezTo>
                  <a:cubicBezTo>
                    <a:pt x="6177" y="3000"/>
                    <a:pt x="6110" y="2489"/>
                    <a:pt x="6021" y="1978"/>
                  </a:cubicBezTo>
                  <a:cubicBezTo>
                    <a:pt x="5899" y="1267"/>
                    <a:pt x="5676" y="479"/>
                    <a:pt x="5044" y="145"/>
                  </a:cubicBezTo>
                  <a:cubicBezTo>
                    <a:pt x="4856" y="48"/>
                    <a:pt x="4651" y="3"/>
                    <a:pt x="4446" y="3"/>
                  </a:cubicBezTo>
                  <a:cubicBezTo>
                    <a:pt x="4043" y="3"/>
                    <a:pt x="3634" y="173"/>
                    <a:pt x="3333" y="445"/>
                  </a:cubicBezTo>
                  <a:cubicBezTo>
                    <a:pt x="2889" y="867"/>
                    <a:pt x="2655" y="1478"/>
                    <a:pt x="2566" y="2078"/>
                  </a:cubicBezTo>
                  <a:cubicBezTo>
                    <a:pt x="2333" y="1667"/>
                    <a:pt x="1867" y="1390"/>
                    <a:pt x="1388" y="1390"/>
                  </a:cubicBezTo>
                  <a:cubicBezTo>
                    <a:pt x="911" y="1390"/>
                    <a:pt x="445" y="1678"/>
                    <a:pt x="222" y="2089"/>
                  </a:cubicBezTo>
                  <a:cubicBezTo>
                    <a:pt x="23" y="2456"/>
                    <a:pt x="0" y="2889"/>
                    <a:pt x="45" y="3289"/>
                  </a:cubicBezTo>
                  <a:cubicBezTo>
                    <a:pt x="134" y="4222"/>
                    <a:pt x="544" y="5233"/>
                    <a:pt x="1222" y="5888"/>
                  </a:cubicBezTo>
                  <a:cubicBezTo>
                    <a:pt x="1356" y="6011"/>
                    <a:pt x="1511" y="6088"/>
                    <a:pt x="1677" y="6144"/>
                  </a:cubicBezTo>
                  <a:cubicBezTo>
                    <a:pt x="1944" y="6230"/>
                    <a:pt x="2255" y="6254"/>
                    <a:pt x="2572" y="6254"/>
                  </a:cubicBezTo>
                  <a:cubicBezTo>
                    <a:pt x="2993" y="6254"/>
                    <a:pt x="3423" y="6211"/>
                    <a:pt x="3766" y="6211"/>
                  </a:cubicBezTo>
                  <a:lnTo>
                    <a:pt x="7421" y="6211"/>
                  </a:lnTo>
                  <a:cubicBezTo>
                    <a:pt x="8665" y="6211"/>
                    <a:pt x="9954" y="6290"/>
                    <a:pt x="11227" y="6290"/>
                  </a:cubicBezTo>
                  <a:cubicBezTo>
                    <a:pt x="11864" y="6290"/>
                    <a:pt x="12497" y="6270"/>
                    <a:pt x="13119" y="6211"/>
                  </a:cubicBezTo>
                  <a:cubicBezTo>
                    <a:pt x="14420" y="6088"/>
                    <a:pt x="15608" y="5177"/>
                    <a:pt x="15841" y="3844"/>
                  </a:cubicBezTo>
                  <a:cubicBezTo>
                    <a:pt x="15897" y="3511"/>
                    <a:pt x="15886" y="3133"/>
                    <a:pt x="15652" y="2878"/>
                  </a:cubicBezTo>
                  <a:cubicBezTo>
                    <a:pt x="15484" y="2689"/>
                    <a:pt x="15247" y="2619"/>
                    <a:pt x="14990" y="2619"/>
                  </a:cubicBezTo>
                  <a:cubicBezTo>
                    <a:pt x="14704" y="2619"/>
                    <a:pt x="14394" y="2706"/>
                    <a:pt x="14131" y="2811"/>
                  </a:cubicBezTo>
                  <a:cubicBezTo>
                    <a:pt x="13552" y="3041"/>
                    <a:pt x="12928" y="3395"/>
                    <a:pt x="12606" y="3894"/>
                  </a:cubicBezTo>
                  <a:lnTo>
                    <a:pt x="12606" y="3894"/>
                  </a:lnTo>
                  <a:cubicBezTo>
                    <a:pt x="12748" y="3463"/>
                    <a:pt x="12892" y="3032"/>
                    <a:pt x="13030" y="2600"/>
                  </a:cubicBezTo>
                  <a:cubicBezTo>
                    <a:pt x="13186" y="2145"/>
                    <a:pt x="13331" y="1678"/>
                    <a:pt x="13297" y="1190"/>
                  </a:cubicBezTo>
                  <a:cubicBezTo>
                    <a:pt x="13264" y="711"/>
                    <a:pt x="13008" y="212"/>
                    <a:pt x="12553" y="56"/>
                  </a:cubicBezTo>
                  <a:cubicBezTo>
                    <a:pt x="12446" y="18"/>
                    <a:pt x="12338" y="0"/>
                    <a:pt x="12229" y="0"/>
                  </a:cubicBezTo>
                  <a:close/>
                </a:path>
              </a:pathLst>
            </a:custGeom>
            <a:solidFill>
              <a:srgbClr val="FFFFFF">
                <a:alpha val="656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9" name="Google Shape;449;p23"/>
          <p:cNvSpPr txBox="1"/>
          <p:nvPr>
            <p:ph idx="1" type="subTitle"/>
          </p:nvPr>
        </p:nvSpPr>
        <p:spPr>
          <a:xfrm>
            <a:off x="1147600" y="1705275"/>
            <a:ext cx="2919600" cy="2742000"/>
          </a:xfrm>
          <a:prstGeom prst="rect">
            <a:avLst/>
          </a:prstGeom>
        </p:spPr>
        <p:txBody>
          <a:bodyPr anchorCtr="0" anchor="ctr" bIns="91425" lIns="91425" spcFirstLastPara="1" rIns="91425" wrap="square" tIns="91425">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TITLE_AND_TWO_COLUMNS_1_1_2">
    <p:spTree>
      <p:nvGrpSpPr>
        <p:cNvPr id="450" name="Shape 450"/>
        <p:cNvGrpSpPr/>
        <p:nvPr/>
      </p:nvGrpSpPr>
      <p:grpSpPr>
        <a:xfrm>
          <a:off x="0" y="0"/>
          <a:ext cx="0" cy="0"/>
          <a:chOff x="0" y="0"/>
          <a:chExt cx="0" cy="0"/>
        </a:xfrm>
      </p:grpSpPr>
      <p:sp>
        <p:nvSpPr>
          <p:cNvPr id="451" name="Google Shape;451;p2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solidFill>
                  <a:schemeClr val="l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452" name="Google Shape;452;p24"/>
          <p:cNvGrpSpPr/>
          <p:nvPr/>
        </p:nvGrpSpPr>
        <p:grpSpPr>
          <a:xfrm>
            <a:off x="-145733" y="39252"/>
            <a:ext cx="9244604" cy="1474013"/>
            <a:chOff x="-145733" y="39252"/>
            <a:chExt cx="9244604" cy="1474013"/>
          </a:xfrm>
        </p:grpSpPr>
        <p:sp>
          <p:nvSpPr>
            <p:cNvPr id="453" name="Google Shape;453;p24"/>
            <p:cNvSpPr/>
            <p:nvPr/>
          </p:nvSpPr>
          <p:spPr>
            <a:xfrm>
              <a:off x="7317033" y="808837"/>
              <a:ext cx="1781838" cy="704428"/>
            </a:xfrm>
            <a:custGeom>
              <a:rect b="b" l="l" r="r" t="t"/>
              <a:pathLst>
                <a:path extrusionOk="0" h="5139" w="12999">
                  <a:moveTo>
                    <a:pt x="3629" y="1"/>
                  </a:moveTo>
                  <a:cubicBezTo>
                    <a:pt x="3301" y="1"/>
                    <a:pt x="2966" y="139"/>
                    <a:pt x="2723" y="360"/>
                  </a:cubicBezTo>
                  <a:cubicBezTo>
                    <a:pt x="2356" y="704"/>
                    <a:pt x="2167" y="1204"/>
                    <a:pt x="2101" y="1703"/>
                  </a:cubicBezTo>
                  <a:cubicBezTo>
                    <a:pt x="1901" y="1360"/>
                    <a:pt x="1523" y="1137"/>
                    <a:pt x="1134" y="1137"/>
                  </a:cubicBezTo>
                  <a:cubicBezTo>
                    <a:pt x="745" y="1137"/>
                    <a:pt x="356" y="1370"/>
                    <a:pt x="179" y="1703"/>
                  </a:cubicBezTo>
                  <a:cubicBezTo>
                    <a:pt x="12" y="2004"/>
                    <a:pt x="1" y="2359"/>
                    <a:pt x="35" y="2693"/>
                  </a:cubicBezTo>
                  <a:cubicBezTo>
                    <a:pt x="101" y="3448"/>
                    <a:pt x="445" y="4270"/>
                    <a:pt x="1001" y="4814"/>
                  </a:cubicBezTo>
                  <a:cubicBezTo>
                    <a:pt x="1101" y="4914"/>
                    <a:pt x="1223" y="4981"/>
                    <a:pt x="1368" y="5025"/>
                  </a:cubicBezTo>
                  <a:cubicBezTo>
                    <a:pt x="1575" y="5093"/>
                    <a:pt x="1813" y="5113"/>
                    <a:pt x="2057" y="5113"/>
                  </a:cubicBezTo>
                  <a:cubicBezTo>
                    <a:pt x="2413" y="5113"/>
                    <a:pt x="2781" y="5070"/>
                    <a:pt x="3078" y="5070"/>
                  </a:cubicBezTo>
                  <a:lnTo>
                    <a:pt x="6056" y="5070"/>
                  </a:lnTo>
                  <a:cubicBezTo>
                    <a:pt x="7078" y="5070"/>
                    <a:pt x="8134" y="5139"/>
                    <a:pt x="9176" y="5139"/>
                  </a:cubicBezTo>
                  <a:cubicBezTo>
                    <a:pt x="9697" y="5139"/>
                    <a:pt x="10214" y="5122"/>
                    <a:pt x="10721" y="5070"/>
                  </a:cubicBezTo>
                  <a:cubicBezTo>
                    <a:pt x="11788" y="4969"/>
                    <a:pt x="12754" y="4236"/>
                    <a:pt x="12943" y="3148"/>
                  </a:cubicBezTo>
                  <a:cubicBezTo>
                    <a:pt x="12998" y="2870"/>
                    <a:pt x="12987" y="2559"/>
                    <a:pt x="12798" y="2348"/>
                  </a:cubicBezTo>
                  <a:cubicBezTo>
                    <a:pt x="12657" y="2196"/>
                    <a:pt x="12464" y="2141"/>
                    <a:pt x="12255" y="2141"/>
                  </a:cubicBezTo>
                  <a:cubicBezTo>
                    <a:pt x="12021" y="2141"/>
                    <a:pt x="11766" y="2210"/>
                    <a:pt x="11543" y="2293"/>
                  </a:cubicBezTo>
                  <a:cubicBezTo>
                    <a:pt x="11076" y="2483"/>
                    <a:pt x="10569" y="2768"/>
                    <a:pt x="10305" y="3178"/>
                  </a:cubicBezTo>
                  <a:lnTo>
                    <a:pt x="10305" y="3178"/>
                  </a:lnTo>
                  <a:cubicBezTo>
                    <a:pt x="10421" y="2825"/>
                    <a:pt x="10538" y="2475"/>
                    <a:pt x="10655" y="2126"/>
                  </a:cubicBezTo>
                  <a:cubicBezTo>
                    <a:pt x="10776" y="1748"/>
                    <a:pt x="10899" y="1370"/>
                    <a:pt x="10865" y="970"/>
                  </a:cubicBezTo>
                  <a:cubicBezTo>
                    <a:pt x="10843" y="582"/>
                    <a:pt x="10632" y="170"/>
                    <a:pt x="10255" y="49"/>
                  </a:cubicBezTo>
                  <a:cubicBezTo>
                    <a:pt x="10166" y="16"/>
                    <a:pt x="10076" y="1"/>
                    <a:pt x="9986" y="1"/>
                  </a:cubicBezTo>
                  <a:cubicBezTo>
                    <a:pt x="9615" y="1"/>
                    <a:pt x="9249" y="253"/>
                    <a:pt x="8999" y="548"/>
                  </a:cubicBezTo>
                  <a:cubicBezTo>
                    <a:pt x="8377" y="1293"/>
                    <a:pt x="8199" y="2303"/>
                    <a:pt x="8055" y="3270"/>
                  </a:cubicBezTo>
                  <a:cubicBezTo>
                    <a:pt x="8066" y="3004"/>
                    <a:pt x="8077" y="2725"/>
                    <a:pt x="7999" y="2470"/>
                  </a:cubicBezTo>
                  <a:cubicBezTo>
                    <a:pt x="7910" y="2214"/>
                    <a:pt x="7700" y="1982"/>
                    <a:pt x="7433" y="1948"/>
                  </a:cubicBezTo>
                  <a:cubicBezTo>
                    <a:pt x="7419" y="1947"/>
                    <a:pt x="7405" y="1946"/>
                    <a:pt x="7391" y="1946"/>
                  </a:cubicBezTo>
                  <a:cubicBezTo>
                    <a:pt x="7128" y="1946"/>
                    <a:pt x="6881" y="2138"/>
                    <a:pt x="6755" y="2370"/>
                  </a:cubicBezTo>
                  <a:cubicBezTo>
                    <a:pt x="6633" y="2614"/>
                    <a:pt x="6599" y="2903"/>
                    <a:pt x="6577" y="3181"/>
                  </a:cubicBezTo>
                  <a:cubicBezTo>
                    <a:pt x="6478" y="2759"/>
                    <a:pt x="6567" y="2182"/>
                    <a:pt x="6189" y="1970"/>
                  </a:cubicBezTo>
                  <a:cubicBezTo>
                    <a:pt x="6116" y="1934"/>
                    <a:pt x="6036" y="1917"/>
                    <a:pt x="5956" y="1917"/>
                  </a:cubicBezTo>
                  <a:cubicBezTo>
                    <a:pt x="5769" y="1917"/>
                    <a:pt x="5577" y="2008"/>
                    <a:pt x="5444" y="2148"/>
                  </a:cubicBezTo>
                  <a:cubicBezTo>
                    <a:pt x="5266" y="2348"/>
                    <a:pt x="5177" y="2614"/>
                    <a:pt x="5100" y="2870"/>
                  </a:cubicBezTo>
                  <a:cubicBezTo>
                    <a:pt x="5044" y="2448"/>
                    <a:pt x="4989" y="2026"/>
                    <a:pt x="4911" y="1615"/>
                  </a:cubicBezTo>
                  <a:cubicBezTo>
                    <a:pt x="4811" y="1037"/>
                    <a:pt x="4634" y="382"/>
                    <a:pt x="4111" y="115"/>
                  </a:cubicBezTo>
                  <a:cubicBezTo>
                    <a:pt x="3961" y="37"/>
                    <a:pt x="3796" y="1"/>
                    <a:pt x="3629" y="1"/>
                  </a:cubicBezTo>
                  <a:close/>
                </a:path>
              </a:pathLst>
            </a:custGeom>
            <a:solidFill>
              <a:srgbClr val="FFFFFF">
                <a:alpha val="656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24"/>
            <p:cNvSpPr/>
            <p:nvPr/>
          </p:nvSpPr>
          <p:spPr>
            <a:xfrm>
              <a:off x="-145733" y="39252"/>
              <a:ext cx="2179081" cy="862202"/>
            </a:xfrm>
            <a:custGeom>
              <a:rect b="b" l="l" r="r" t="t"/>
              <a:pathLst>
                <a:path extrusionOk="0" h="6290" w="15897">
                  <a:moveTo>
                    <a:pt x="12229" y="0"/>
                  </a:moveTo>
                  <a:cubicBezTo>
                    <a:pt x="11775" y="0"/>
                    <a:pt x="11325" y="308"/>
                    <a:pt x="11020" y="667"/>
                  </a:cubicBezTo>
                  <a:cubicBezTo>
                    <a:pt x="10253" y="1578"/>
                    <a:pt x="10043" y="2822"/>
                    <a:pt x="9853" y="4000"/>
                  </a:cubicBezTo>
                  <a:cubicBezTo>
                    <a:pt x="9876" y="3666"/>
                    <a:pt x="9887" y="3333"/>
                    <a:pt x="9787" y="3022"/>
                  </a:cubicBezTo>
                  <a:cubicBezTo>
                    <a:pt x="9676" y="2711"/>
                    <a:pt x="9421" y="2422"/>
                    <a:pt x="9098" y="2389"/>
                  </a:cubicBezTo>
                  <a:cubicBezTo>
                    <a:pt x="9077" y="2387"/>
                    <a:pt x="9055" y="2386"/>
                    <a:pt x="9034" y="2386"/>
                  </a:cubicBezTo>
                  <a:cubicBezTo>
                    <a:pt x="8715" y="2386"/>
                    <a:pt x="8422" y="2619"/>
                    <a:pt x="8276" y="2900"/>
                  </a:cubicBezTo>
                  <a:cubicBezTo>
                    <a:pt x="8110" y="3200"/>
                    <a:pt x="8076" y="3555"/>
                    <a:pt x="8043" y="3900"/>
                  </a:cubicBezTo>
                  <a:cubicBezTo>
                    <a:pt x="7920" y="3367"/>
                    <a:pt x="8043" y="2678"/>
                    <a:pt x="7565" y="2422"/>
                  </a:cubicBezTo>
                  <a:cubicBezTo>
                    <a:pt x="7476" y="2371"/>
                    <a:pt x="7379" y="2348"/>
                    <a:pt x="7281" y="2348"/>
                  </a:cubicBezTo>
                  <a:cubicBezTo>
                    <a:pt x="7059" y="2348"/>
                    <a:pt x="6830" y="2464"/>
                    <a:pt x="6676" y="2634"/>
                  </a:cubicBezTo>
                  <a:cubicBezTo>
                    <a:pt x="6443" y="2878"/>
                    <a:pt x="6343" y="3200"/>
                    <a:pt x="6243" y="3522"/>
                  </a:cubicBezTo>
                  <a:cubicBezTo>
                    <a:pt x="6177" y="3000"/>
                    <a:pt x="6110" y="2489"/>
                    <a:pt x="6021" y="1978"/>
                  </a:cubicBezTo>
                  <a:cubicBezTo>
                    <a:pt x="5899" y="1267"/>
                    <a:pt x="5676" y="479"/>
                    <a:pt x="5044" y="145"/>
                  </a:cubicBezTo>
                  <a:cubicBezTo>
                    <a:pt x="4856" y="48"/>
                    <a:pt x="4651" y="3"/>
                    <a:pt x="4446" y="3"/>
                  </a:cubicBezTo>
                  <a:cubicBezTo>
                    <a:pt x="4043" y="3"/>
                    <a:pt x="3634" y="173"/>
                    <a:pt x="3333" y="445"/>
                  </a:cubicBezTo>
                  <a:cubicBezTo>
                    <a:pt x="2889" y="867"/>
                    <a:pt x="2655" y="1478"/>
                    <a:pt x="2566" y="2078"/>
                  </a:cubicBezTo>
                  <a:cubicBezTo>
                    <a:pt x="2333" y="1667"/>
                    <a:pt x="1867" y="1390"/>
                    <a:pt x="1388" y="1390"/>
                  </a:cubicBezTo>
                  <a:cubicBezTo>
                    <a:pt x="911" y="1390"/>
                    <a:pt x="445" y="1678"/>
                    <a:pt x="222" y="2089"/>
                  </a:cubicBezTo>
                  <a:cubicBezTo>
                    <a:pt x="23" y="2456"/>
                    <a:pt x="0" y="2889"/>
                    <a:pt x="45" y="3289"/>
                  </a:cubicBezTo>
                  <a:cubicBezTo>
                    <a:pt x="134" y="4222"/>
                    <a:pt x="544" y="5233"/>
                    <a:pt x="1222" y="5888"/>
                  </a:cubicBezTo>
                  <a:cubicBezTo>
                    <a:pt x="1356" y="6011"/>
                    <a:pt x="1511" y="6088"/>
                    <a:pt x="1677" y="6144"/>
                  </a:cubicBezTo>
                  <a:cubicBezTo>
                    <a:pt x="1944" y="6230"/>
                    <a:pt x="2255" y="6254"/>
                    <a:pt x="2572" y="6254"/>
                  </a:cubicBezTo>
                  <a:cubicBezTo>
                    <a:pt x="2993" y="6254"/>
                    <a:pt x="3423" y="6211"/>
                    <a:pt x="3766" y="6211"/>
                  </a:cubicBezTo>
                  <a:lnTo>
                    <a:pt x="7421" y="6211"/>
                  </a:lnTo>
                  <a:cubicBezTo>
                    <a:pt x="8665" y="6211"/>
                    <a:pt x="9954" y="6290"/>
                    <a:pt x="11227" y="6290"/>
                  </a:cubicBezTo>
                  <a:cubicBezTo>
                    <a:pt x="11864" y="6290"/>
                    <a:pt x="12497" y="6270"/>
                    <a:pt x="13119" y="6211"/>
                  </a:cubicBezTo>
                  <a:cubicBezTo>
                    <a:pt x="14420" y="6088"/>
                    <a:pt x="15608" y="5177"/>
                    <a:pt x="15841" y="3844"/>
                  </a:cubicBezTo>
                  <a:cubicBezTo>
                    <a:pt x="15897" y="3511"/>
                    <a:pt x="15886" y="3133"/>
                    <a:pt x="15652" y="2878"/>
                  </a:cubicBezTo>
                  <a:cubicBezTo>
                    <a:pt x="15484" y="2689"/>
                    <a:pt x="15247" y="2619"/>
                    <a:pt x="14990" y="2619"/>
                  </a:cubicBezTo>
                  <a:cubicBezTo>
                    <a:pt x="14704" y="2619"/>
                    <a:pt x="14394" y="2706"/>
                    <a:pt x="14131" y="2811"/>
                  </a:cubicBezTo>
                  <a:cubicBezTo>
                    <a:pt x="13552" y="3041"/>
                    <a:pt x="12928" y="3395"/>
                    <a:pt x="12606" y="3894"/>
                  </a:cubicBezTo>
                  <a:lnTo>
                    <a:pt x="12606" y="3894"/>
                  </a:lnTo>
                  <a:cubicBezTo>
                    <a:pt x="12748" y="3463"/>
                    <a:pt x="12892" y="3032"/>
                    <a:pt x="13030" y="2600"/>
                  </a:cubicBezTo>
                  <a:cubicBezTo>
                    <a:pt x="13186" y="2145"/>
                    <a:pt x="13331" y="1678"/>
                    <a:pt x="13297" y="1190"/>
                  </a:cubicBezTo>
                  <a:cubicBezTo>
                    <a:pt x="13264" y="711"/>
                    <a:pt x="13008" y="212"/>
                    <a:pt x="12553" y="56"/>
                  </a:cubicBezTo>
                  <a:cubicBezTo>
                    <a:pt x="12446" y="18"/>
                    <a:pt x="12338" y="0"/>
                    <a:pt x="12229" y="0"/>
                  </a:cubicBezTo>
                  <a:close/>
                </a:path>
              </a:pathLst>
            </a:custGeom>
            <a:solidFill>
              <a:srgbClr val="FFFFFF">
                <a:alpha val="656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5" name="Google Shape;455;p24"/>
          <p:cNvSpPr txBox="1"/>
          <p:nvPr>
            <p:ph idx="1" type="subTitle"/>
          </p:nvPr>
        </p:nvSpPr>
        <p:spPr>
          <a:xfrm>
            <a:off x="4584625" y="1705275"/>
            <a:ext cx="2919600" cy="2742000"/>
          </a:xfrm>
          <a:prstGeom prst="rect">
            <a:avLst/>
          </a:prstGeom>
        </p:spPr>
        <p:txBody>
          <a:bodyPr anchorCtr="0" anchor="ctr" bIns="91425" lIns="91425" spcFirstLastPara="1" rIns="91425" wrap="square" tIns="91425">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TITLE_1">
    <p:bg>
      <p:bgPr>
        <a:blipFill>
          <a:blip r:embed="rId2">
            <a:alphaModFix/>
          </a:blip>
          <a:stretch>
            <a:fillRect/>
          </a:stretch>
        </a:blipFill>
      </p:bgPr>
    </p:bg>
    <p:spTree>
      <p:nvGrpSpPr>
        <p:cNvPr id="456" name="Shape 456"/>
        <p:cNvGrpSpPr/>
        <p:nvPr/>
      </p:nvGrpSpPr>
      <p:grpSpPr>
        <a:xfrm>
          <a:off x="0" y="0"/>
          <a:ext cx="0" cy="0"/>
          <a:chOff x="0" y="0"/>
          <a:chExt cx="0" cy="0"/>
        </a:xfrm>
      </p:grpSpPr>
      <p:sp>
        <p:nvSpPr>
          <p:cNvPr id="457" name="Google Shape;457;p25"/>
          <p:cNvSpPr txBox="1"/>
          <p:nvPr>
            <p:ph type="ctrTitle"/>
          </p:nvPr>
        </p:nvSpPr>
        <p:spPr>
          <a:xfrm>
            <a:off x="3784900" y="856250"/>
            <a:ext cx="4265100" cy="789000"/>
          </a:xfrm>
          <a:prstGeom prst="rect">
            <a:avLst/>
          </a:prstGeom>
          <a:effectLst>
            <a:outerShdw rotWithShape="0" algn="bl" dir="3480000" dist="28575">
              <a:schemeClr val="accent6">
                <a:alpha val="85000"/>
              </a:schemeClr>
            </a:outerShdw>
          </a:effectLst>
        </p:spPr>
        <p:txBody>
          <a:bodyPr anchorCtr="0" anchor="ctr" bIns="91425" lIns="91425" spcFirstLastPara="1" rIns="91425" wrap="square" tIns="91425">
            <a:noAutofit/>
          </a:bodyPr>
          <a:lstStyle>
            <a:lvl1pPr lvl="0" rtl="0" algn="r">
              <a:spcBef>
                <a:spcPts val="0"/>
              </a:spcBef>
              <a:spcAft>
                <a:spcPts val="0"/>
              </a:spcAft>
              <a:buSzPts val="5200"/>
              <a:buNone/>
              <a:defRPr sz="8000">
                <a:latin typeface="Freckle Face"/>
                <a:ea typeface="Freckle Face"/>
                <a:cs typeface="Freckle Face"/>
                <a:sym typeface="Freckle Face"/>
              </a:defRPr>
            </a:lvl1pPr>
            <a:lvl2pPr lvl="1" rtl="0" algn="r">
              <a:spcBef>
                <a:spcPts val="0"/>
              </a:spcBef>
              <a:spcAft>
                <a:spcPts val="0"/>
              </a:spcAft>
              <a:buSzPts val="5200"/>
              <a:buNone/>
              <a:defRPr sz="5200"/>
            </a:lvl2pPr>
            <a:lvl3pPr lvl="2" rtl="0" algn="r">
              <a:spcBef>
                <a:spcPts val="0"/>
              </a:spcBef>
              <a:spcAft>
                <a:spcPts val="0"/>
              </a:spcAft>
              <a:buSzPts val="5200"/>
              <a:buNone/>
              <a:defRPr sz="5200"/>
            </a:lvl3pPr>
            <a:lvl4pPr lvl="3" rtl="0" algn="r">
              <a:spcBef>
                <a:spcPts val="0"/>
              </a:spcBef>
              <a:spcAft>
                <a:spcPts val="0"/>
              </a:spcAft>
              <a:buSzPts val="5200"/>
              <a:buNone/>
              <a:defRPr sz="5200"/>
            </a:lvl4pPr>
            <a:lvl5pPr lvl="4" rtl="0" algn="r">
              <a:spcBef>
                <a:spcPts val="0"/>
              </a:spcBef>
              <a:spcAft>
                <a:spcPts val="0"/>
              </a:spcAft>
              <a:buSzPts val="5200"/>
              <a:buNone/>
              <a:defRPr sz="5200"/>
            </a:lvl5pPr>
            <a:lvl6pPr lvl="5" rtl="0" algn="r">
              <a:spcBef>
                <a:spcPts val="0"/>
              </a:spcBef>
              <a:spcAft>
                <a:spcPts val="0"/>
              </a:spcAft>
              <a:buSzPts val="5200"/>
              <a:buNone/>
              <a:defRPr sz="5200"/>
            </a:lvl6pPr>
            <a:lvl7pPr lvl="6" rtl="0" algn="r">
              <a:spcBef>
                <a:spcPts val="0"/>
              </a:spcBef>
              <a:spcAft>
                <a:spcPts val="0"/>
              </a:spcAft>
              <a:buSzPts val="5200"/>
              <a:buNone/>
              <a:defRPr sz="5200"/>
            </a:lvl7pPr>
            <a:lvl8pPr lvl="7" rtl="0" algn="r">
              <a:spcBef>
                <a:spcPts val="0"/>
              </a:spcBef>
              <a:spcAft>
                <a:spcPts val="0"/>
              </a:spcAft>
              <a:buSzPts val="5200"/>
              <a:buNone/>
              <a:defRPr sz="5200"/>
            </a:lvl8pPr>
            <a:lvl9pPr lvl="8" rtl="0" algn="r">
              <a:spcBef>
                <a:spcPts val="0"/>
              </a:spcBef>
              <a:spcAft>
                <a:spcPts val="0"/>
              </a:spcAft>
              <a:buSzPts val="5200"/>
              <a:buNone/>
              <a:defRPr sz="5200"/>
            </a:lvl9pPr>
          </a:lstStyle>
          <a:p/>
        </p:txBody>
      </p:sp>
      <p:sp>
        <p:nvSpPr>
          <p:cNvPr id="458" name="Google Shape;458;p25"/>
          <p:cNvSpPr txBox="1"/>
          <p:nvPr>
            <p:ph idx="1" type="subTitle"/>
          </p:nvPr>
        </p:nvSpPr>
        <p:spPr>
          <a:xfrm>
            <a:off x="3784900" y="1870150"/>
            <a:ext cx="4265100" cy="2346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2500"/>
              <a:buFont typeface="Freckle Face"/>
              <a:buNone/>
              <a:defRPr sz="2500">
                <a:solidFill>
                  <a:schemeClr val="lt1"/>
                </a:solidFill>
                <a:latin typeface="Freckle Face"/>
                <a:ea typeface="Freckle Face"/>
                <a:cs typeface="Freckle Face"/>
                <a:sym typeface="Freckle Face"/>
              </a:defRPr>
            </a:lvl1pPr>
            <a:lvl2pPr lvl="1" rtl="0" algn="r">
              <a:lnSpc>
                <a:spcPct val="100000"/>
              </a:lnSpc>
              <a:spcBef>
                <a:spcPts val="0"/>
              </a:spcBef>
              <a:spcAft>
                <a:spcPts val="0"/>
              </a:spcAft>
              <a:buSzPts val="2500"/>
              <a:buFont typeface="Freckle Face"/>
              <a:buNone/>
              <a:defRPr sz="2500">
                <a:latin typeface="Freckle Face"/>
                <a:ea typeface="Freckle Face"/>
                <a:cs typeface="Freckle Face"/>
                <a:sym typeface="Freckle Face"/>
              </a:defRPr>
            </a:lvl2pPr>
            <a:lvl3pPr lvl="2" rtl="0" algn="r">
              <a:lnSpc>
                <a:spcPct val="100000"/>
              </a:lnSpc>
              <a:spcBef>
                <a:spcPts val="0"/>
              </a:spcBef>
              <a:spcAft>
                <a:spcPts val="0"/>
              </a:spcAft>
              <a:buSzPts val="2500"/>
              <a:buFont typeface="Freckle Face"/>
              <a:buNone/>
              <a:defRPr sz="2500">
                <a:latin typeface="Freckle Face"/>
                <a:ea typeface="Freckle Face"/>
                <a:cs typeface="Freckle Face"/>
                <a:sym typeface="Freckle Face"/>
              </a:defRPr>
            </a:lvl3pPr>
            <a:lvl4pPr lvl="3" rtl="0" algn="r">
              <a:lnSpc>
                <a:spcPct val="100000"/>
              </a:lnSpc>
              <a:spcBef>
                <a:spcPts val="0"/>
              </a:spcBef>
              <a:spcAft>
                <a:spcPts val="0"/>
              </a:spcAft>
              <a:buSzPts val="2500"/>
              <a:buFont typeface="Freckle Face"/>
              <a:buNone/>
              <a:defRPr sz="2500">
                <a:latin typeface="Freckle Face"/>
                <a:ea typeface="Freckle Face"/>
                <a:cs typeface="Freckle Face"/>
                <a:sym typeface="Freckle Face"/>
              </a:defRPr>
            </a:lvl4pPr>
            <a:lvl5pPr lvl="4" rtl="0" algn="r">
              <a:lnSpc>
                <a:spcPct val="100000"/>
              </a:lnSpc>
              <a:spcBef>
                <a:spcPts val="0"/>
              </a:spcBef>
              <a:spcAft>
                <a:spcPts val="0"/>
              </a:spcAft>
              <a:buSzPts val="2500"/>
              <a:buFont typeface="Freckle Face"/>
              <a:buNone/>
              <a:defRPr sz="2500">
                <a:latin typeface="Freckle Face"/>
                <a:ea typeface="Freckle Face"/>
                <a:cs typeface="Freckle Face"/>
                <a:sym typeface="Freckle Face"/>
              </a:defRPr>
            </a:lvl5pPr>
            <a:lvl6pPr lvl="5" rtl="0" algn="r">
              <a:lnSpc>
                <a:spcPct val="100000"/>
              </a:lnSpc>
              <a:spcBef>
                <a:spcPts val="0"/>
              </a:spcBef>
              <a:spcAft>
                <a:spcPts val="0"/>
              </a:spcAft>
              <a:buSzPts val="2500"/>
              <a:buFont typeface="Freckle Face"/>
              <a:buNone/>
              <a:defRPr sz="2500">
                <a:latin typeface="Freckle Face"/>
                <a:ea typeface="Freckle Face"/>
                <a:cs typeface="Freckle Face"/>
                <a:sym typeface="Freckle Face"/>
              </a:defRPr>
            </a:lvl6pPr>
            <a:lvl7pPr lvl="6" rtl="0" algn="r">
              <a:lnSpc>
                <a:spcPct val="100000"/>
              </a:lnSpc>
              <a:spcBef>
                <a:spcPts val="0"/>
              </a:spcBef>
              <a:spcAft>
                <a:spcPts val="0"/>
              </a:spcAft>
              <a:buSzPts val="2500"/>
              <a:buFont typeface="Freckle Face"/>
              <a:buNone/>
              <a:defRPr sz="2500">
                <a:latin typeface="Freckle Face"/>
                <a:ea typeface="Freckle Face"/>
                <a:cs typeface="Freckle Face"/>
                <a:sym typeface="Freckle Face"/>
              </a:defRPr>
            </a:lvl7pPr>
            <a:lvl8pPr lvl="7" rtl="0" algn="r">
              <a:lnSpc>
                <a:spcPct val="100000"/>
              </a:lnSpc>
              <a:spcBef>
                <a:spcPts val="0"/>
              </a:spcBef>
              <a:spcAft>
                <a:spcPts val="0"/>
              </a:spcAft>
              <a:buSzPts val="2500"/>
              <a:buFont typeface="Freckle Face"/>
              <a:buNone/>
              <a:defRPr sz="2500">
                <a:latin typeface="Freckle Face"/>
                <a:ea typeface="Freckle Face"/>
                <a:cs typeface="Freckle Face"/>
                <a:sym typeface="Freckle Face"/>
              </a:defRPr>
            </a:lvl8pPr>
            <a:lvl9pPr lvl="8" rtl="0" algn="r">
              <a:lnSpc>
                <a:spcPct val="100000"/>
              </a:lnSpc>
              <a:spcBef>
                <a:spcPts val="0"/>
              </a:spcBef>
              <a:spcAft>
                <a:spcPts val="0"/>
              </a:spcAft>
              <a:buSzPts val="2500"/>
              <a:buFont typeface="Freckle Face"/>
              <a:buNone/>
              <a:defRPr sz="2500">
                <a:latin typeface="Freckle Face"/>
                <a:ea typeface="Freckle Face"/>
                <a:cs typeface="Freckle Face"/>
                <a:sym typeface="Freckle Face"/>
              </a:defRPr>
            </a:lvl9pPr>
          </a:lstStyle>
          <a:p/>
        </p:txBody>
      </p:sp>
      <p:sp>
        <p:nvSpPr>
          <p:cNvPr id="459" name="Google Shape;459;p25"/>
          <p:cNvSpPr txBox="1"/>
          <p:nvPr>
            <p:ph idx="2" type="subTitle"/>
          </p:nvPr>
        </p:nvSpPr>
        <p:spPr>
          <a:xfrm>
            <a:off x="3784900" y="2382088"/>
            <a:ext cx="4265100" cy="6981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600"/>
              <a:buNone/>
              <a:defRPr>
                <a:latin typeface="Coda"/>
                <a:ea typeface="Coda"/>
                <a:cs typeface="Coda"/>
                <a:sym typeface="Coda"/>
              </a:defRPr>
            </a:lvl1pPr>
            <a:lvl2pPr lvl="1" rtl="0" algn="r">
              <a:lnSpc>
                <a:spcPct val="100000"/>
              </a:lnSpc>
              <a:spcBef>
                <a:spcPts val="0"/>
              </a:spcBef>
              <a:spcAft>
                <a:spcPts val="0"/>
              </a:spcAft>
              <a:buSzPts val="1600"/>
              <a:buNone/>
              <a:defRPr/>
            </a:lvl2pPr>
            <a:lvl3pPr lvl="2" rtl="0" algn="r">
              <a:lnSpc>
                <a:spcPct val="100000"/>
              </a:lnSpc>
              <a:spcBef>
                <a:spcPts val="0"/>
              </a:spcBef>
              <a:spcAft>
                <a:spcPts val="0"/>
              </a:spcAft>
              <a:buSzPts val="1600"/>
              <a:buNone/>
              <a:defRPr/>
            </a:lvl3pPr>
            <a:lvl4pPr lvl="3" rtl="0" algn="r">
              <a:lnSpc>
                <a:spcPct val="100000"/>
              </a:lnSpc>
              <a:spcBef>
                <a:spcPts val="0"/>
              </a:spcBef>
              <a:spcAft>
                <a:spcPts val="0"/>
              </a:spcAft>
              <a:buSzPts val="1600"/>
              <a:buNone/>
              <a:defRPr/>
            </a:lvl4pPr>
            <a:lvl5pPr lvl="4" rtl="0" algn="r">
              <a:lnSpc>
                <a:spcPct val="100000"/>
              </a:lnSpc>
              <a:spcBef>
                <a:spcPts val="0"/>
              </a:spcBef>
              <a:spcAft>
                <a:spcPts val="0"/>
              </a:spcAft>
              <a:buSzPts val="1600"/>
              <a:buNone/>
              <a:defRPr/>
            </a:lvl5pPr>
            <a:lvl6pPr lvl="5" rtl="0" algn="r">
              <a:lnSpc>
                <a:spcPct val="100000"/>
              </a:lnSpc>
              <a:spcBef>
                <a:spcPts val="0"/>
              </a:spcBef>
              <a:spcAft>
                <a:spcPts val="0"/>
              </a:spcAft>
              <a:buSzPts val="1600"/>
              <a:buNone/>
              <a:defRPr/>
            </a:lvl6pPr>
            <a:lvl7pPr lvl="6" rtl="0" algn="r">
              <a:lnSpc>
                <a:spcPct val="100000"/>
              </a:lnSpc>
              <a:spcBef>
                <a:spcPts val="0"/>
              </a:spcBef>
              <a:spcAft>
                <a:spcPts val="0"/>
              </a:spcAft>
              <a:buSzPts val="1600"/>
              <a:buNone/>
              <a:defRPr/>
            </a:lvl7pPr>
            <a:lvl8pPr lvl="7" rtl="0" algn="r">
              <a:lnSpc>
                <a:spcPct val="100000"/>
              </a:lnSpc>
              <a:spcBef>
                <a:spcPts val="0"/>
              </a:spcBef>
              <a:spcAft>
                <a:spcPts val="0"/>
              </a:spcAft>
              <a:buSzPts val="1600"/>
              <a:buNone/>
              <a:defRPr/>
            </a:lvl8pPr>
            <a:lvl9pPr lvl="8" rtl="0" algn="r">
              <a:lnSpc>
                <a:spcPct val="100000"/>
              </a:lnSpc>
              <a:spcBef>
                <a:spcPts val="0"/>
              </a:spcBef>
              <a:spcAft>
                <a:spcPts val="0"/>
              </a:spcAft>
              <a:buSzPts val="1600"/>
              <a:buNone/>
              <a:defRPr/>
            </a:lvl9pPr>
          </a:lstStyle>
          <a:p/>
        </p:txBody>
      </p:sp>
      <p:sp>
        <p:nvSpPr>
          <p:cNvPr id="460" name="Google Shape;460;p25"/>
          <p:cNvSpPr txBox="1"/>
          <p:nvPr/>
        </p:nvSpPr>
        <p:spPr>
          <a:xfrm>
            <a:off x="3784900" y="3659475"/>
            <a:ext cx="4265100" cy="615600"/>
          </a:xfrm>
          <a:prstGeom prst="rect">
            <a:avLst/>
          </a:prstGeom>
          <a:noFill/>
          <a:ln>
            <a:noFill/>
          </a:ln>
        </p:spPr>
        <p:txBody>
          <a:bodyPr anchorCtr="0" anchor="ctr" bIns="91425" lIns="91425" spcFirstLastPara="1" rIns="91425" wrap="square" tIns="91425">
            <a:noAutofit/>
          </a:bodyPr>
          <a:lstStyle/>
          <a:p>
            <a:pPr indent="0" lvl="0" marL="0" rtl="0" algn="r">
              <a:lnSpc>
                <a:spcPct val="115000"/>
              </a:lnSpc>
              <a:spcBef>
                <a:spcPts val="0"/>
              </a:spcBef>
              <a:spcAft>
                <a:spcPts val="0"/>
              </a:spcAft>
              <a:buNone/>
            </a:pPr>
            <a:r>
              <a:rPr b="1" lang="en" sz="1000">
                <a:solidFill>
                  <a:schemeClr val="dk1"/>
                </a:solidFill>
                <a:latin typeface="Coda"/>
                <a:ea typeface="Coda"/>
                <a:cs typeface="Coda"/>
                <a:sym typeface="Coda"/>
              </a:rPr>
              <a:t>CREDITS:</a:t>
            </a:r>
            <a:r>
              <a:rPr lang="en" sz="1000">
                <a:solidFill>
                  <a:schemeClr val="dk1"/>
                </a:solidFill>
                <a:latin typeface="Coda"/>
                <a:ea typeface="Coda"/>
                <a:cs typeface="Coda"/>
                <a:sym typeface="Coda"/>
              </a:rPr>
              <a:t> This presentation template was created by </a:t>
            </a:r>
            <a:r>
              <a:rPr b="1" lang="en" sz="1000">
                <a:solidFill>
                  <a:schemeClr val="dk1"/>
                </a:solidFill>
                <a:uFill>
                  <a:noFill/>
                </a:uFill>
                <a:latin typeface="Coda"/>
                <a:ea typeface="Coda"/>
                <a:cs typeface="Coda"/>
                <a:sym typeface="Coda"/>
                <a:hlinkClick r:id="rId3">
                  <a:extLst>
                    <a:ext uri="{A12FA001-AC4F-418D-AE19-62706E023703}">
                      <ahyp:hlinkClr val="tx"/>
                    </a:ext>
                  </a:extLst>
                </a:hlinkClick>
              </a:rPr>
              <a:t>Slidesgo</a:t>
            </a:r>
            <a:r>
              <a:rPr lang="en" sz="1000">
                <a:solidFill>
                  <a:schemeClr val="dk1"/>
                </a:solidFill>
                <a:latin typeface="Coda"/>
                <a:ea typeface="Coda"/>
                <a:cs typeface="Coda"/>
                <a:sym typeface="Coda"/>
              </a:rPr>
              <a:t>, including icons by </a:t>
            </a:r>
            <a:r>
              <a:rPr b="1" lang="en" sz="1000">
                <a:solidFill>
                  <a:schemeClr val="dk1"/>
                </a:solidFill>
                <a:uFill>
                  <a:noFill/>
                </a:uFill>
                <a:latin typeface="Coda"/>
                <a:ea typeface="Coda"/>
                <a:cs typeface="Coda"/>
                <a:sym typeface="Coda"/>
                <a:hlinkClick r:id="rId4">
                  <a:extLst>
                    <a:ext uri="{A12FA001-AC4F-418D-AE19-62706E023703}">
                      <ahyp:hlinkClr val="tx"/>
                    </a:ext>
                  </a:extLst>
                </a:hlinkClick>
              </a:rPr>
              <a:t>Flaticon</a:t>
            </a:r>
            <a:r>
              <a:rPr lang="en" sz="1000">
                <a:solidFill>
                  <a:schemeClr val="dk1"/>
                </a:solidFill>
                <a:latin typeface="Coda"/>
                <a:ea typeface="Coda"/>
                <a:cs typeface="Coda"/>
                <a:sym typeface="Coda"/>
              </a:rPr>
              <a:t>, infographics &amp; images by </a:t>
            </a:r>
            <a:r>
              <a:rPr b="1" lang="en" sz="1000">
                <a:solidFill>
                  <a:schemeClr val="dk1"/>
                </a:solidFill>
                <a:uFill>
                  <a:noFill/>
                </a:uFill>
                <a:latin typeface="Coda"/>
                <a:ea typeface="Coda"/>
                <a:cs typeface="Coda"/>
                <a:sym typeface="Coda"/>
                <a:hlinkClick r:id="rId5">
                  <a:extLst>
                    <a:ext uri="{A12FA001-AC4F-418D-AE19-62706E023703}">
                      <ahyp:hlinkClr val="tx"/>
                    </a:ext>
                  </a:extLst>
                </a:hlinkClick>
              </a:rPr>
              <a:t>Freepik</a:t>
            </a:r>
            <a:endParaRPr b="1" sz="1000">
              <a:solidFill>
                <a:schemeClr val="dk1"/>
              </a:solidFill>
              <a:latin typeface="Coda"/>
              <a:ea typeface="Coda"/>
              <a:cs typeface="Coda"/>
              <a:sym typeface="Coda"/>
            </a:endParaRPr>
          </a:p>
        </p:txBody>
      </p:sp>
      <p:grpSp>
        <p:nvGrpSpPr>
          <p:cNvPr id="461" name="Google Shape;461;p25"/>
          <p:cNvGrpSpPr/>
          <p:nvPr/>
        </p:nvGrpSpPr>
        <p:grpSpPr>
          <a:xfrm flipH="1">
            <a:off x="8094877" y="1350800"/>
            <a:ext cx="2327978" cy="3502413"/>
            <a:chOff x="7256414" y="1350800"/>
            <a:chExt cx="2327978" cy="3502413"/>
          </a:xfrm>
        </p:grpSpPr>
        <p:sp>
          <p:nvSpPr>
            <p:cNvPr id="462" name="Google Shape;462;p25"/>
            <p:cNvSpPr/>
            <p:nvPr/>
          </p:nvSpPr>
          <p:spPr>
            <a:xfrm>
              <a:off x="8527838" y="3179912"/>
              <a:ext cx="1056554" cy="1406601"/>
            </a:xfrm>
            <a:custGeom>
              <a:rect b="b" l="l" r="r" t="t"/>
              <a:pathLst>
                <a:path extrusionOk="0" h="10311" w="7745">
                  <a:moveTo>
                    <a:pt x="3876" y="0"/>
                  </a:moveTo>
                  <a:cubicBezTo>
                    <a:pt x="3770" y="0"/>
                    <a:pt x="3663" y="8"/>
                    <a:pt x="3556" y="23"/>
                  </a:cubicBezTo>
                  <a:cubicBezTo>
                    <a:pt x="2901" y="123"/>
                    <a:pt x="2323" y="500"/>
                    <a:pt x="1889" y="1001"/>
                  </a:cubicBezTo>
                  <a:cubicBezTo>
                    <a:pt x="1556" y="1334"/>
                    <a:pt x="1267" y="1734"/>
                    <a:pt x="1045" y="2156"/>
                  </a:cubicBezTo>
                  <a:cubicBezTo>
                    <a:pt x="223" y="3689"/>
                    <a:pt x="1" y="5877"/>
                    <a:pt x="479" y="7533"/>
                  </a:cubicBezTo>
                  <a:cubicBezTo>
                    <a:pt x="712" y="8333"/>
                    <a:pt x="1178" y="8965"/>
                    <a:pt x="1823" y="9488"/>
                  </a:cubicBezTo>
                  <a:cubicBezTo>
                    <a:pt x="2334" y="9921"/>
                    <a:pt x="3189" y="10298"/>
                    <a:pt x="3867" y="10310"/>
                  </a:cubicBezTo>
                  <a:cubicBezTo>
                    <a:pt x="3881" y="10310"/>
                    <a:pt x="3895" y="10310"/>
                    <a:pt x="3908" y="10310"/>
                  </a:cubicBezTo>
                  <a:cubicBezTo>
                    <a:pt x="4791" y="10310"/>
                    <a:pt x="5552" y="9976"/>
                    <a:pt x="6044" y="9243"/>
                  </a:cubicBezTo>
                  <a:cubicBezTo>
                    <a:pt x="6100" y="9210"/>
                    <a:pt x="6155" y="9165"/>
                    <a:pt x="6200" y="9121"/>
                  </a:cubicBezTo>
                  <a:cubicBezTo>
                    <a:pt x="6955" y="8432"/>
                    <a:pt x="7366" y="7432"/>
                    <a:pt x="7522" y="6422"/>
                  </a:cubicBezTo>
                  <a:cubicBezTo>
                    <a:pt x="7744" y="5011"/>
                    <a:pt x="7510" y="3534"/>
                    <a:pt x="6866" y="2256"/>
                  </a:cubicBezTo>
                  <a:cubicBezTo>
                    <a:pt x="6282" y="1076"/>
                    <a:pt x="5157" y="0"/>
                    <a:pt x="3876" y="0"/>
                  </a:cubicBezTo>
                  <a:close/>
                </a:path>
              </a:pathLst>
            </a:custGeom>
            <a:solidFill>
              <a:srgbClr val="2A56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25"/>
            <p:cNvSpPr/>
            <p:nvPr/>
          </p:nvSpPr>
          <p:spPr>
            <a:xfrm>
              <a:off x="9047731" y="3516458"/>
              <a:ext cx="36560" cy="1336755"/>
            </a:xfrm>
            <a:custGeom>
              <a:rect b="b" l="l" r="r" t="t"/>
              <a:pathLst>
                <a:path extrusionOk="0" h="9799" w="268">
                  <a:moveTo>
                    <a:pt x="134" y="0"/>
                  </a:moveTo>
                  <a:cubicBezTo>
                    <a:pt x="67" y="0"/>
                    <a:pt x="1" y="55"/>
                    <a:pt x="1" y="133"/>
                  </a:cubicBezTo>
                  <a:lnTo>
                    <a:pt x="1" y="9665"/>
                  </a:lnTo>
                  <a:cubicBezTo>
                    <a:pt x="1" y="9731"/>
                    <a:pt x="67" y="9798"/>
                    <a:pt x="134" y="9798"/>
                  </a:cubicBezTo>
                  <a:cubicBezTo>
                    <a:pt x="211" y="9798"/>
                    <a:pt x="267" y="9731"/>
                    <a:pt x="267" y="9665"/>
                  </a:cubicBezTo>
                  <a:lnTo>
                    <a:pt x="267" y="133"/>
                  </a:lnTo>
                  <a:cubicBezTo>
                    <a:pt x="267" y="55"/>
                    <a:pt x="211" y="0"/>
                    <a:pt x="134" y="0"/>
                  </a:cubicBezTo>
                  <a:close/>
                </a:path>
              </a:pathLst>
            </a:custGeom>
            <a:solidFill>
              <a:srgbClr val="9A80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25"/>
            <p:cNvSpPr/>
            <p:nvPr/>
          </p:nvSpPr>
          <p:spPr>
            <a:xfrm>
              <a:off x="9059872" y="3514276"/>
              <a:ext cx="316761" cy="406797"/>
            </a:xfrm>
            <a:custGeom>
              <a:rect b="b" l="l" r="r" t="t"/>
              <a:pathLst>
                <a:path extrusionOk="0" h="2982" w="2322">
                  <a:moveTo>
                    <a:pt x="2167" y="0"/>
                  </a:moveTo>
                  <a:cubicBezTo>
                    <a:pt x="2125" y="0"/>
                    <a:pt x="2082" y="20"/>
                    <a:pt x="2055" y="61"/>
                  </a:cubicBezTo>
                  <a:cubicBezTo>
                    <a:pt x="1433" y="982"/>
                    <a:pt x="756" y="1893"/>
                    <a:pt x="45" y="2760"/>
                  </a:cubicBezTo>
                  <a:cubicBezTo>
                    <a:pt x="0" y="2816"/>
                    <a:pt x="11" y="2904"/>
                    <a:pt x="67" y="2949"/>
                  </a:cubicBezTo>
                  <a:cubicBezTo>
                    <a:pt x="89" y="2971"/>
                    <a:pt x="122" y="2982"/>
                    <a:pt x="144" y="2982"/>
                  </a:cubicBezTo>
                  <a:cubicBezTo>
                    <a:pt x="189" y="2982"/>
                    <a:pt x="223" y="2959"/>
                    <a:pt x="255" y="2937"/>
                  </a:cubicBezTo>
                  <a:cubicBezTo>
                    <a:pt x="966" y="2060"/>
                    <a:pt x="1645" y="1138"/>
                    <a:pt x="2277" y="216"/>
                  </a:cubicBezTo>
                  <a:cubicBezTo>
                    <a:pt x="2322" y="149"/>
                    <a:pt x="2311" y="71"/>
                    <a:pt x="2244" y="27"/>
                  </a:cubicBezTo>
                  <a:cubicBezTo>
                    <a:pt x="2222" y="9"/>
                    <a:pt x="2195" y="0"/>
                    <a:pt x="2167" y="0"/>
                  </a:cubicBezTo>
                  <a:close/>
                </a:path>
              </a:pathLst>
            </a:custGeom>
            <a:solidFill>
              <a:srgbClr val="9A80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25"/>
            <p:cNvSpPr/>
            <p:nvPr/>
          </p:nvSpPr>
          <p:spPr>
            <a:xfrm>
              <a:off x="9314430" y="3826540"/>
              <a:ext cx="174342" cy="185528"/>
            </a:xfrm>
            <a:custGeom>
              <a:rect b="b" l="l" r="r" t="t"/>
              <a:pathLst>
                <a:path extrusionOk="0" h="1360" w="1278">
                  <a:moveTo>
                    <a:pt x="1123" y="1"/>
                  </a:moveTo>
                  <a:cubicBezTo>
                    <a:pt x="1085" y="1"/>
                    <a:pt x="1047" y="18"/>
                    <a:pt x="1023" y="48"/>
                  </a:cubicBezTo>
                  <a:cubicBezTo>
                    <a:pt x="722" y="426"/>
                    <a:pt x="389" y="793"/>
                    <a:pt x="56" y="1137"/>
                  </a:cubicBezTo>
                  <a:cubicBezTo>
                    <a:pt x="1" y="1181"/>
                    <a:pt x="1" y="1270"/>
                    <a:pt x="56" y="1326"/>
                  </a:cubicBezTo>
                  <a:cubicBezTo>
                    <a:pt x="78" y="1349"/>
                    <a:pt x="112" y="1359"/>
                    <a:pt x="145" y="1359"/>
                  </a:cubicBezTo>
                  <a:cubicBezTo>
                    <a:pt x="178" y="1359"/>
                    <a:pt x="211" y="1349"/>
                    <a:pt x="245" y="1326"/>
                  </a:cubicBezTo>
                  <a:cubicBezTo>
                    <a:pt x="589" y="971"/>
                    <a:pt x="922" y="604"/>
                    <a:pt x="1233" y="226"/>
                  </a:cubicBezTo>
                  <a:cubicBezTo>
                    <a:pt x="1278" y="159"/>
                    <a:pt x="1267" y="82"/>
                    <a:pt x="1211" y="38"/>
                  </a:cubicBezTo>
                  <a:cubicBezTo>
                    <a:pt x="1186" y="13"/>
                    <a:pt x="1155" y="1"/>
                    <a:pt x="1123" y="1"/>
                  </a:cubicBezTo>
                  <a:close/>
                </a:path>
              </a:pathLst>
            </a:custGeom>
            <a:solidFill>
              <a:srgbClr val="9A80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25"/>
            <p:cNvSpPr/>
            <p:nvPr/>
          </p:nvSpPr>
          <p:spPr>
            <a:xfrm>
              <a:off x="9067375" y="4090375"/>
              <a:ext cx="212266" cy="212675"/>
            </a:xfrm>
            <a:custGeom>
              <a:rect b="b" l="l" r="r" t="t"/>
              <a:pathLst>
                <a:path extrusionOk="0" h="1559" w="1556">
                  <a:moveTo>
                    <a:pt x="1405" y="1"/>
                  </a:moveTo>
                  <a:cubicBezTo>
                    <a:pt x="1366" y="1"/>
                    <a:pt x="1326" y="21"/>
                    <a:pt x="1301" y="59"/>
                  </a:cubicBezTo>
                  <a:cubicBezTo>
                    <a:pt x="934" y="514"/>
                    <a:pt x="512" y="948"/>
                    <a:pt x="67" y="1325"/>
                  </a:cubicBezTo>
                  <a:cubicBezTo>
                    <a:pt x="1" y="1370"/>
                    <a:pt x="1" y="1459"/>
                    <a:pt x="45" y="1514"/>
                  </a:cubicBezTo>
                  <a:cubicBezTo>
                    <a:pt x="67" y="1547"/>
                    <a:pt x="112" y="1558"/>
                    <a:pt x="145" y="1558"/>
                  </a:cubicBezTo>
                  <a:cubicBezTo>
                    <a:pt x="178" y="1558"/>
                    <a:pt x="212" y="1547"/>
                    <a:pt x="234" y="1525"/>
                  </a:cubicBezTo>
                  <a:cubicBezTo>
                    <a:pt x="701" y="1136"/>
                    <a:pt x="1134" y="703"/>
                    <a:pt x="1511" y="225"/>
                  </a:cubicBezTo>
                  <a:cubicBezTo>
                    <a:pt x="1556" y="158"/>
                    <a:pt x="1545" y="81"/>
                    <a:pt x="1489" y="37"/>
                  </a:cubicBezTo>
                  <a:cubicBezTo>
                    <a:pt x="1465" y="13"/>
                    <a:pt x="1435" y="1"/>
                    <a:pt x="1405" y="1"/>
                  </a:cubicBezTo>
                  <a:close/>
                </a:path>
              </a:pathLst>
            </a:custGeom>
            <a:solidFill>
              <a:srgbClr val="9A80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25"/>
            <p:cNvSpPr/>
            <p:nvPr/>
          </p:nvSpPr>
          <p:spPr>
            <a:xfrm>
              <a:off x="8844603" y="3427376"/>
              <a:ext cx="228909" cy="277064"/>
            </a:xfrm>
            <a:custGeom>
              <a:rect b="b" l="l" r="r" t="t"/>
              <a:pathLst>
                <a:path extrusionOk="0" h="2031" w="1678">
                  <a:moveTo>
                    <a:pt x="155" y="0"/>
                  </a:moveTo>
                  <a:cubicBezTo>
                    <a:pt x="124" y="0"/>
                    <a:pt x="92" y="11"/>
                    <a:pt x="68" y="31"/>
                  </a:cubicBezTo>
                  <a:cubicBezTo>
                    <a:pt x="12" y="86"/>
                    <a:pt x="1" y="164"/>
                    <a:pt x="56" y="219"/>
                  </a:cubicBezTo>
                  <a:cubicBezTo>
                    <a:pt x="534" y="786"/>
                    <a:pt x="1001" y="1375"/>
                    <a:pt x="1423" y="1975"/>
                  </a:cubicBezTo>
                  <a:cubicBezTo>
                    <a:pt x="1445" y="2019"/>
                    <a:pt x="1490" y="2031"/>
                    <a:pt x="1534" y="2031"/>
                  </a:cubicBezTo>
                  <a:cubicBezTo>
                    <a:pt x="1556" y="2031"/>
                    <a:pt x="1589" y="2031"/>
                    <a:pt x="1611" y="2008"/>
                  </a:cubicBezTo>
                  <a:cubicBezTo>
                    <a:pt x="1667" y="1964"/>
                    <a:pt x="1678" y="1886"/>
                    <a:pt x="1645" y="1819"/>
                  </a:cubicBezTo>
                  <a:cubicBezTo>
                    <a:pt x="1211" y="1209"/>
                    <a:pt x="745" y="609"/>
                    <a:pt x="256" y="53"/>
                  </a:cubicBezTo>
                  <a:cubicBezTo>
                    <a:pt x="232" y="17"/>
                    <a:pt x="194" y="0"/>
                    <a:pt x="155" y="0"/>
                  </a:cubicBezTo>
                  <a:close/>
                </a:path>
              </a:pathLst>
            </a:custGeom>
            <a:solidFill>
              <a:srgbClr val="9A80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25"/>
            <p:cNvSpPr/>
            <p:nvPr/>
          </p:nvSpPr>
          <p:spPr>
            <a:xfrm>
              <a:off x="8727965" y="3869921"/>
              <a:ext cx="342544" cy="364917"/>
            </a:xfrm>
            <a:custGeom>
              <a:rect b="b" l="l" r="r" t="t"/>
              <a:pathLst>
                <a:path extrusionOk="0" h="2675" w="2511">
                  <a:moveTo>
                    <a:pt x="154" y="0"/>
                  </a:moveTo>
                  <a:cubicBezTo>
                    <a:pt x="120" y="0"/>
                    <a:pt x="84" y="14"/>
                    <a:pt x="56" y="41"/>
                  </a:cubicBezTo>
                  <a:cubicBezTo>
                    <a:pt x="0" y="86"/>
                    <a:pt x="0" y="175"/>
                    <a:pt x="56" y="231"/>
                  </a:cubicBezTo>
                  <a:lnTo>
                    <a:pt x="2266" y="2630"/>
                  </a:lnTo>
                  <a:cubicBezTo>
                    <a:pt x="2289" y="2663"/>
                    <a:pt x="2333" y="2675"/>
                    <a:pt x="2367" y="2675"/>
                  </a:cubicBezTo>
                  <a:cubicBezTo>
                    <a:pt x="2400" y="2675"/>
                    <a:pt x="2433" y="2663"/>
                    <a:pt x="2456" y="2641"/>
                  </a:cubicBezTo>
                  <a:cubicBezTo>
                    <a:pt x="2511" y="2586"/>
                    <a:pt x="2511" y="2508"/>
                    <a:pt x="2466" y="2453"/>
                  </a:cubicBezTo>
                  <a:lnTo>
                    <a:pt x="245" y="41"/>
                  </a:lnTo>
                  <a:cubicBezTo>
                    <a:pt x="222" y="14"/>
                    <a:pt x="189" y="0"/>
                    <a:pt x="154" y="0"/>
                  </a:cubicBezTo>
                  <a:close/>
                </a:path>
              </a:pathLst>
            </a:custGeom>
            <a:solidFill>
              <a:srgbClr val="9A80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25"/>
            <p:cNvSpPr/>
            <p:nvPr/>
          </p:nvSpPr>
          <p:spPr>
            <a:xfrm>
              <a:off x="7256414" y="1943133"/>
              <a:ext cx="1900569" cy="2744720"/>
            </a:xfrm>
            <a:custGeom>
              <a:rect b="b" l="l" r="r" t="t"/>
              <a:pathLst>
                <a:path extrusionOk="0" h="20120" w="13932">
                  <a:moveTo>
                    <a:pt x="7734" y="1"/>
                  </a:moveTo>
                  <a:cubicBezTo>
                    <a:pt x="7545" y="1"/>
                    <a:pt x="7357" y="33"/>
                    <a:pt x="7177" y="102"/>
                  </a:cubicBezTo>
                  <a:cubicBezTo>
                    <a:pt x="6410" y="390"/>
                    <a:pt x="5988" y="1213"/>
                    <a:pt x="5810" y="2012"/>
                  </a:cubicBezTo>
                  <a:cubicBezTo>
                    <a:pt x="5333" y="4190"/>
                    <a:pt x="6133" y="6411"/>
                    <a:pt x="6377" y="8623"/>
                  </a:cubicBezTo>
                  <a:cubicBezTo>
                    <a:pt x="6433" y="9144"/>
                    <a:pt x="6333" y="9845"/>
                    <a:pt x="5822" y="9933"/>
                  </a:cubicBezTo>
                  <a:cubicBezTo>
                    <a:pt x="5793" y="9938"/>
                    <a:pt x="5764" y="9940"/>
                    <a:pt x="5736" y="9940"/>
                  </a:cubicBezTo>
                  <a:cubicBezTo>
                    <a:pt x="5406" y="9940"/>
                    <a:pt x="5122" y="9659"/>
                    <a:pt x="4867" y="9445"/>
                  </a:cubicBezTo>
                  <a:cubicBezTo>
                    <a:pt x="4210" y="8883"/>
                    <a:pt x="3361" y="8564"/>
                    <a:pt x="2504" y="8564"/>
                  </a:cubicBezTo>
                  <a:cubicBezTo>
                    <a:pt x="2462" y="8564"/>
                    <a:pt x="2420" y="8565"/>
                    <a:pt x="2378" y="8567"/>
                  </a:cubicBezTo>
                  <a:cubicBezTo>
                    <a:pt x="2223" y="8578"/>
                    <a:pt x="2056" y="8589"/>
                    <a:pt x="1934" y="8678"/>
                  </a:cubicBezTo>
                  <a:cubicBezTo>
                    <a:pt x="1633" y="8867"/>
                    <a:pt x="1645" y="9311"/>
                    <a:pt x="1745" y="9645"/>
                  </a:cubicBezTo>
                  <a:cubicBezTo>
                    <a:pt x="2233" y="11188"/>
                    <a:pt x="3978" y="12144"/>
                    <a:pt x="4322" y="13733"/>
                  </a:cubicBezTo>
                  <a:cubicBezTo>
                    <a:pt x="4366" y="13943"/>
                    <a:pt x="4378" y="14188"/>
                    <a:pt x="4245" y="14355"/>
                  </a:cubicBezTo>
                  <a:cubicBezTo>
                    <a:pt x="4144" y="14476"/>
                    <a:pt x="3978" y="14532"/>
                    <a:pt x="3822" y="14555"/>
                  </a:cubicBezTo>
                  <a:cubicBezTo>
                    <a:pt x="3736" y="14568"/>
                    <a:pt x="3651" y="14574"/>
                    <a:pt x="3565" y="14574"/>
                  </a:cubicBezTo>
                  <a:cubicBezTo>
                    <a:pt x="3012" y="14574"/>
                    <a:pt x="2471" y="14322"/>
                    <a:pt x="1922" y="14188"/>
                  </a:cubicBezTo>
                  <a:cubicBezTo>
                    <a:pt x="1753" y="14149"/>
                    <a:pt x="1570" y="14127"/>
                    <a:pt x="1389" y="14127"/>
                  </a:cubicBezTo>
                  <a:cubicBezTo>
                    <a:pt x="894" y="14127"/>
                    <a:pt x="407" y="14290"/>
                    <a:pt x="212" y="14721"/>
                  </a:cubicBezTo>
                  <a:cubicBezTo>
                    <a:pt x="1" y="15165"/>
                    <a:pt x="201" y="15688"/>
                    <a:pt x="456" y="16110"/>
                  </a:cubicBezTo>
                  <a:cubicBezTo>
                    <a:pt x="1234" y="17387"/>
                    <a:pt x="2512" y="18309"/>
                    <a:pt x="3877" y="18920"/>
                  </a:cubicBezTo>
                  <a:cubicBezTo>
                    <a:pt x="5111" y="19465"/>
                    <a:pt x="6777" y="20109"/>
                    <a:pt x="8143" y="20120"/>
                  </a:cubicBezTo>
                  <a:cubicBezTo>
                    <a:pt x="8150" y="20120"/>
                    <a:pt x="8156" y="20120"/>
                    <a:pt x="8162" y="20120"/>
                  </a:cubicBezTo>
                  <a:cubicBezTo>
                    <a:pt x="9442" y="20120"/>
                    <a:pt x="10481" y="18972"/>
                    <a:pt x="11399" y="18209"/>
                  </a:cubicBezTo>
                  <a:cubicBezTo>
                    <a:pt x="12409" y="17376"/>
                    <a:pt x="13475" y="16288"/>
                    <a:pt x="13342" y="14987"/>
                  </a:cubicBezTo>
                  <a:cubicBezTo>
                    <a:pt x="13320" y="14799"/>
                    <a:pt x="13265" y="14599"/>
                    <a:pt x="13109" y="14476"/>
                  </a:cubicBezTo>
                  <a:cubicBezTo>
                    <a:pt x="13006" y="14395"/>
                    <a:pt x="12883" y="14372"/>
                    <a:pt x="12752" y="14372"/>
                  </a:cubicBezTo>
                  <a:cubicBezTo>
                    <a:pt x="12575" y="14372"/>
                    <a:pt x="12382" y="14414"/>
                    <a:pt x="12203" y="14414"/>
                  </a:cubicBezTo>
                  <a:cubicBezTo>
                    <a:pt x="12171" y="14414"/>
                    <a:pt x="12140" y="14413"/>
                    <a:pt x="12110" y="14410"/>
                  </a:cubicBezTo>
                  <a:cubicBezTo>
                    <a:pt x="11387" y="14343"/>
                    <a:pt x="11132" y="13343"/>
                    <a:pt x="11454" y="12688"/>
                  </a:cubicBezTo>
                  <a:cubicBezTo>
                    <a:pt x="11765" y="12044"/>
                    <a:pt x="12398" y="11622"/>
                    <a:pt x="12865" y="11077"/>
                  </a:cubicBezTo>
                  <a:cubicBezTo>
                    <a:pt x="13287" y="10600"/>
                    <a:pt x="13576" y="10033"/>
                    <a:pt x="13731" y="9422"/>
                  </a:cubicBezTo>
                  <a:cubicBezTo>
                    <a:pt x="13931" y="8623"/>
                    <a:pt x="13665" y="7534"/>
                    <a:pt x="12843" y="7445"/>
                  </a:cubicBezTo>
                  <a:cubicBezTo>
                    <a:pt x="12808" y="7441"/>
                    <a:pt x="12774" y="7439"/>
                    <a:pt x="12740" y="7439"/>
                  </a:cubicBezTo>
                  <a:cubicBezTo>
                    <a:pt x="12199" y="7439"/>
                    <a:pt x="11761" y="7924"/>
                    <a:pt x="11343" y="8300"/>
                  </a:cubicBezTo>
                  <a:cubicBezTo>
                    <a:pt x="11054" y="8567"/>
                    <a:pt x="10637" y="8794"/>
                    <a:pt x="10262" y="8794"/>
                  </a:cubicBezTo>
                  <a:cubicBezTo>
                    <a:pt x="10075" y="8794"/>
                    <a:pt x="9899" y="8737"/>
                    <a:pt x="9754" y="8600"/>
                  </a:cubicBezTo>
                  <a:cubicBezTo>
                    <a:pt x="9387" y="8245"/>
                    <a:pt x="9543" y="7633"/>
                    <a:pt x="9688" y="7145"/>
                  </a:cubicBezTo>
                  <a:cubicBezTo>
                    <a:pt x="10054" y="5945"/>
                    <a:pt x="10210" y="4678"/>
                    <a:pt x="10165" y="3424"/>
                  </a:cubicBezTo>
                  <a:cubicBezTo>
                    <a:pt x="10132" y="2557"/>
                    <a:pt x="9977" y="1646"/>
                    <a:pt x="9466" y="935"/>
                  </a:cubicBezTo>
                  <a:cubicBezTo>
                    <a:pt x="9068" y="391"/>
                    <a:pt x="8395" y="1"/>
                    <a:pt x="7734" y="1"/>
                  </a:cubicBezTo>
                  <a:close/>
                </a:path>
              </a:pathLst>
            </a:custGeom>
            <a:solidFill>
              <a:srgbClr val="536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25"/>
            <p:cNvSpPr/>
            <p:nvPr/>
          </p:nvSpPr>
          <p:spPr>
            <a:xfrm>
              <a:off x="8305203" y="2676797"/>
              <a:ext cx="24282" cy="2068635"/>
            </a:xfrm>
            <a:custGeom>
              <a:rect b="b" l="l" r="r" t="t"/>
              <a:pathLst>
                <a:path extrusionOk="0" h="15164" w="178">
                  <a:moveTo>
                    <a:pt x="89" y="1"/>
                  </a:moveTo>
                  <a:cubicBezTo>
                    <a:pt x="45" y="1"/>
                    <a:pt x="0" y="45"/>
                    <a:pt x="0" y="90"/>
                  </a:cubicBezTo>
                  <a:lnTo>
                    <a:pt x="0" y="15075"/>
                  </a:lnTo>
                  <a:cubicBezTo>
                    <a:pt x="0" y="15131"/>
                    <a:pt x="45" y="15164"/>
                    <a:pt x="89" y="15164"/>
                  </a:cubicBezTo>
                  <a:cubicBezTo>
                    <a:pt x="144" y="15164"/>
                    <a:pt x="178" y="15131"/>
                    <a:pt x="178" y="15075"/>
                  </a:cubicBezTo>
                  <a:lnTo>
                    <a:pt x="178" y="90"/>
                  </a:lnTo>
                  <a:cubicBezTo>
                    <a:pt x="178" y="45"/>
                    <a:pt x="144" y="1"/>
                    <a:pt x="89" y="1"/>
                  </a:cubicBezTo>
                  <a:close/>
                </a:path>
              </a:pathLst>
            </a:custGeom>
            <a:solidFill>
              <a:srgbClr val="9A80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25"/>
            <p:cNvSpPr/>
            <p:nvPr/>
          </p:nvSpPr>
          <p:spPr>
            <a:xfrm>
              <a:off x="8574903" y="3305417"/>
              <a:ext cx="281975" cy="268742"/>
            </a:xfrm>
            <a:custGeom>
              <a:rect b="b" l="l" r="r" t="t"/>
              <a:pathLst>
                <a:path extrusionOk="0" h="1970" w="2067">
                  <a:moveTo>
                    <a:pt x="1972" y="0"/>
                  </a:moveTo>
                  <a:cubicBezTo>
                    <a:pt x="1950" y="0"/>
                    <a:pt x="1928" y="8"/>
                    <a:pt x="1911" y="25"/>
                  </a:cubicBezTo>
                  <a:lnTo>
                    <a:pt x="45" y="1824"/>
                  </a:lnTo>
                  <a:cubicBezTo>
                    <a:pt x="1" y="1858"/>
                    <a:pt x="1" y="1913"/>
                    <a:pt x="33" y="1947"/>
                  </a:cubicBezTo>
                  <a:cubicBezTo>
                    <a:pt x="56" y="1969"/>
                    <a:pt x="78" y="1969"/>
                    <a:pt x="100" y="1969"/>
                  </a:cubicBezTo>
                  <a:cubicBezTo>
                    <a:pt x="122" y="1969"/>
                    <a:pt x="145" y="1969"/>
                    <a:pt x="167" y="1947"/>
                  </a:cubicBezTo>
                  <a:lnTo>
                    <a:pt x="2033" y="147"/>
                  </a:lnTo>
                  <a:cubicBezTo>
                    <a:pt x="2067" y="114"/>
                    <a:pt x="2067" y="59"/>
                    <a:pt x="2033" y="25"/>
                  </a:cubicBezTo>
                  <a:cubicBezTo>
                    <a:pt x="2017" y="8"/>
                    <a:pt x="1994" y="0"/>
                    <a:pt x="1972" y="0"/>
                  </a:cubicBezTo>
                  <a:close/>
                </a:path>
              </a:pathLst>
            </a:custGeom>
            <a:solidFill>
              <a:srgbClr val="9A80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25"/>
            <p:cNvSpPr/>
            <p:nvPr/>
          </p:nvSpPr>
          <p:spPr>
            <a:xfrm>
              <a:off x="8329349" y="3650831"/>
              <a:ext cx="153197" cy="159745"/>
            </a:xfrm>
            <a:custGeom>
              <a:rect b="b" l="l" r="r" t="t"/>
              <a:pathLst>
                <a:path extrusionOk="0" h="1171" w="1123">
                  <a:moveTo>
                    <a:pt x="1019" y="1"/>
                  </a:moveTo>
                  <a:cubicBezTo>
                    <a:pt x="995" y="1"/>
                    <a:pt x="973" y="9"/>
                    <a:pt x="956" y="26"/>
                  </a:cubicBezTo>
                  <a:lnTo>
                    <a:pt x="34" y="1015"/>
                  </a:lnTo>
                  <a:cubicBezTo>
                    <a:pt x="1" y="1059"/>
                    <a:pt x="1" y="1114"/>
                    <a:pt x="45" y="1148"/>
                  </a:cubicBezTo>
                  <a:cubicBezTo>
                    <a:pt x="56" y="1159"/>
                    <a:pt x="78" y="1170"/>
                    <a:pt x="101" y="1170"/>
                  </a:cubicBezTo>
                  <a:cubicBezTo>
                    <a:pt x="123" y="1170"/>
                    <a:pt x="145" y="1159"/>
                    <a:pt x="167" y="1136"/>
                  </a:cubicBezTo>
                  <a:lnTo>
                    <a:pt x="1090" y="148"/>
                  </a:lnTo>
                  <a:cubicBezTo>
                    <a:pt x="1123" y="114"/>
                    <a:pt x="1123" y="59"/>
                    <a:pt x="1090" y="26"/>
                  </a:cubicBezTo>
                  <a:cubicBezTo>
                    <a:pt x="1067" y="9"/>
                    <a:pt x="1042" y="1"/>
                    <a:pt x="1019" y="1"/>
                  </a:cubicBezTo>
                  <a:close/>
                </a:path>
              </a:pathLst>
            </a:custGeom>
            <a:solidFill>
              <a:srgbClr val="9A80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25"/>
            <p:cNvSpPr/>
            <p:nvPr/>
          </p:nvSpPr>
          <p:spPr>
            <a:xfrm>
              <a:off x="8329349" y="4015208"/>
              <a:ext cx="485101" cy="431761"/>
            </a:xfrm>
            <a:custGeom>
              <a:rect b="b" l="l" r="r" t="t"/>
              <a:pathLst>
                <a:path extrusionOk="0" h="3165" w="3556">
                  <a:moveTo>
                    <a:pt x="3448" y="1"/>
                  </a:moveTo>
                  <a:cubicBezTo>
                    <a:pt x="3428" y="1"/>
                    <a:pt x="3407" y="7"/>
                    <a:pt x="3389" y="21"/>
                  </a:cubicBezTo>
                  <a:cubicBezTo>
                    <a:pt x="2267" y="998"/>
                    <a:pt x="1134" y="2010"/>
                    <a:pt x="45" y="3009"/>
                  </a:cubicBezTo>
                  <a:cubicBezTo>
                    <a:pt x="1" y="3042"/>
                    <a:pt x="1" y="3109"/>
                    <a:pt x="34" y="3143"/>
                  </a:cubicBezTo>
                  <a:cubicBezTo>
                    <a:pt x="56" y="3165"/>
                    <a:pt x="78" y="3165"/>
                    <a:pt x="101" y="3165"/>
                  </a:cubicBezTo>
                  <a:cubicBezTo>
                    <a:pt x="123" y="3165"/>
                    <a:pt x="145" y="3165"/>
                    <a:pt x="167" y="3143"/>
                  </a:cubicBezTo>
                  <a:cubicBezTo>
                    <a:pt x="1256" y="2143"/>
                    <a:pt x="2389" y="1132"/>
                    <a:pt x="3511" y="166"/>
                  </a:cubicBezTo>
                  <a:cubicBezTo>
                    <a:pt x="3544" y="132"/>
                    <a:pt x="3556" y="77"/>
                    <a:pt x="3522" y="32"/>
                  </a:cubicBezTo>
                  <a:cubicBezTo>
                    <a:pt x="3503" y="13"/>
                    <a:pt x="3476" y="1"/>
                    <a:pt x="3448" y="1"/>
                  </a:cubicBezTo>
                  <a:close/>
                </a:path>
              </a:pathLst>
            </a:custGeom>
            <a:solidFill>
              <a:srgbClr val="9A80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25"/>
            <p:cNvSpPr/>
            <p:nvPr/>
          </p:nvSpPr>
          <p:spPr>
            <a:xfrm>
              <a:off x="7852019" y="3526553"/>
              <a:ext cx="466821" cy="596144"/>
            </a:xfrm>
            <a:custGeom>
              <a:rect b="b" l="l" r="r" t="t"/>
              <a:pathLst>
                <a:path extrusionOk="0" h="4370" w="3422">
                  <a:moveTo>
                    <a:pt x="103" y="0"/>
                  </a:moveTo>
                  <a:cubicBezTo>
                    <a:pt x="83" y="0"/>
                    <a:pt x="63" y="6"/>
                    <a:pt x="45" y="15"/>
                  </a:cubicBezTo>
                  <a:cubicBezTo>
                    <a:pt x="12" y="48"/>
                    <a:pt x="0" y="104"/>
                    <a:pt x="34" y="148"/>
                  </a:cubicBezTo>
                  <a:cubicBezTo>
                    <a:pt x="1111" y="1526"/>
                    <a:pt x="2200" y="2925"/>
                    <a:pt x="3244" y="4336"/>
                  </a:cubicBezTo>
                  <a:cubicBezTo>
                    <a:pt x="3266" y="4358"/>
                    <a:pt x="3288" y="4370"/>
                    <a:pt x="3311" y="4370"/>
                  </a:cubicBezTo>
                  <a:cubicBezTo>
                    <a:pt x="3333" y="4370"/>
                    <a:pt x="3355" y="4358"/>
                    <a:pt x="3367" y="4347"/>
                  </a:cubicBezTo>
                  <a:cubicBezTo>
                    <a:pt x="3411" y="4325"/>
                    <a:pt x="3422" y="4269"/>
                    <a:pt x="3389" y="4225"/>
                  </a:cubicBezTo>
                  <a:cubicBezTo>
                    <a:pt x="2333" y="2825"/>
                    <a:pt x="1256" y="1415"/>
                    <a:pt x="167" y="37"/>
                  </a:cubicBezTo>
                  <a:cubicBezTo>
                    <a:pt x="154" y="11"/>
                    <a:pt x="130" y="0"/>
                    <a:pt x="103" y="0"/>
                  </a:cubicBezTo>
                  <a:close/>
                </a:path>
              </a:pathLst>
            </a:custGeom>
            <a:solidFill>
              <a:srgbClr val="9A80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25"/>
            <p:cNvSpPr/>
            <p:nvPr/>
          </p:nvSpPr>
          <p:spPr>
            <a:xfrm>
              <a:off x="7835376" y="1350800"/>
              <a:ext cx="1570165" cy="2824252"/>
            </a:xfrm>
            <a:custGeom>
              <a:rect b="b" l="l" r="r" t="t"/>
              <a:pathLst>
                <a:path extrusionOk="0" h="20703" w="11510">
                  <a:moveTo>
                    <a:pt x="6288" y="0"/>
                  </a:moveTo>
                  <a:cubicBezTo>
                    <a:pt x="1733" y="4199"/>
                    <a:pt x="1" y="11042"/>
                    <a:pt x="2055" y="16808"/>
                  </a:cubicBezTo>
                  <a:cubicBezTo>
                    <a:pt x="2411" y="17808"/>
                    <a:pt x="2889" y="18796"/>
                    <a:pt x="3655" y="19563"/>
                  </a:cubicBezTo>
                  <a:cubicBezTo>
                    <a:pt x="4467" y="20362"/>
                    <a:pt x="5285" y="20703"/>
                    <a:pt x="6060" y="20703"/>
                  </a:cubicBezTo>
                  <a:cubicBezTo>
                    <a:pt x="7299" y="20703"/>
                    <a:pt x="8425" y="19832"/>
                    <a:pt x="9231" y="18574"/>
                  </a:cubicBezTo>
                  <a:cubicBezTo>
                    <a:pt x="10898" y="15975"/>
                    <a:pt x="11509" y="13009"/>
                    <a:pt x="11009" y="9976"/>
                  </a:cubicBezTo>
                  <a:cubicBezTo>
                    <a:pt x="10398" y="6332"/>
                    <a:pt x="8454" y="3033"/>
                    <a:pt x="6288" y="0"/>
                  </a:cubicBezTo>
                  <a:close/>
                </a:path>
              </a:pathLst>
            </a:custGeom>
            <a:solidFill>
              <a:srgbClr val="A2B9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25"/>
            <p:cNvSpPr/>
            <p:nvPr/>
          </p:nvSpPr>
          <p:spPr>
            <a:xfrm>
              <a:off x="8668896" y="1702353"/>
              <a:ext cx="48565" cy="3058208"/>
            </a:xfrm>
            <a:custGeom>
              <a:rect b="b" l="l" r="r" t="t"/>
              <a:pathLst>
                <a:path extrusionOk="0" h="22418" w="356">
                  <a:moveTo>
                    <a:pt x="178" y="0"/>
                  </a:moveTo>
                  <a:cubicBezTo>
                    <a:pt x="78" y="0"/>
                    <a:pt x="0" y="79"/>
                    <a:pt x="0" y="178"/>
                  </a:cubicBezTo>
                  <a:lnTo>
                    <a:pt x="0" y="22240"/>
                  </a:lnTo>
                  <a:cubicBezTo>
                    <a:pt x="0" y="22341"/>
                    <a:pt x="78" y="22418"/>
                    <a:pt x="178" y="22418"/>
                  </a:cubicBezTo>
                  <a:cubicBezTo>
                    <a:pt x="278" y="22418"/>
                    <a:pt x="356" y="22341"/>
                    <a:pt x="356" y="22240"/>
                  </a:cubicBezTo>
                  <a:lnTo>
                    <a:pt x="356" y="178"/>
                  </a:lnTo>
                  <a:cubicBezTo>
                    <a:pt x="356" y="79"/>
                    <a:pt x="278" y="0"/>
                    <a:pt x="178" y="0"/>
                  </a:cubicBezTo>
                  <a:close/>
                </a:path>
              </a:pathLst>
            </a:custGeom>
            <a:solidFill>
              <a:srgbClr val="9A80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25"/>
            <p:cNvSpPr/>
            <p:nvPr/>
          </p:nvSpPr>
          <p:spPr>
            <a:xfrm>
              <a:off x="8662757" y="2060317"/>
              <a:ext cx="369964" cy="619745"/>
            </a:xfrm>
            <a:custGeom>
              <a:rect b="b" l="l" r="r" t="t"/>
              <a:pathLst>
                <a:path extrusionOk="0" h="4543" w="2712">
                  <a:moveTo>
                    <a:pt x="2518" y="1"/>
                  </a:moveTo>
                  <a:cubicBezTo>
                    <a:pt x="2451" y="1"/>
                    <a:pt x="2387" y="36"/>
                    <a:pt x="2356" y="98"/>
                  </a:cubicBezTo>
                  <a:cubicBezTo>
                    <a:pt x="1611" y="1487"/>
                    <a:pt x="834" y="2898"/>
                    <a:pt x="56" y="4275"/>
                  </a:cubicBezTo>
                  <a:cubicBezTo>
                    <a:pt x="1" y="4364"/>
                    <a:pt x="34" y="4475"/>
                    <a:pt x="123" y="4520"/>
                  </a:cubicBezTo>
                  <a:cubicBezTo>
                    <a:pt x="145" y="4530"/>
                    <a:pt x="179" y="4542"/>
                    <a:pt x="212" y="4542"/>
                  </a:cubicBezTo>
                  <a:cubicBezTo>
                    <a:pt x="268" y="4542"/>
                    <a:pt x="334" y="4508"/>
                    <a:pt x="367" y="4453"/>
                  </a:cubicBezTo>
                  <a:cubicBezTo>
                    <a:pt x="1145" y="3064"/>
                    <a:pt x="1922" y="1664"/>
                    <a:pt x="2667" y="265"/>
                  </a:cubicBezTo>
                  <a:cubicBezTo>
                    <a:pt x="2711" y="176"/>
                    <a:pt x="2678" y="65"/>
                    <a:pt x="2600" y="20"/>
                  </a:cubicBezTo>
                  <a:cubicBezTo>
                    <a:pt x="2574" y="7"/>
                    <a:pt x="2546" y="1"/>
                    <a:pt x="2518" y="1"/>
                  </a:cubicBezTo>
                  <a:close/>
                </a:path>
              </a:pathLst>
            </a:custGeom>
            <a:solidFill>
              <a:srgbClr val="9A80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25"/>
            <p:cNvSpPr/>
            <p:nvPr/>
          </p:nvSpPr>
          <p:spPr>
            <a:xfrm>
              <a:off x="8162781" y="2489220"/>
              <a:ext cx="539531" cy="651530"/>
            </a:xfrm>
            <a:custGeom>
              <a:rect b="b" l="l" r="r" t="t"/>
              <a:pathLst>
                <a:path extrusionOk="0" h="4776" w="3955">
                  <a:moveTo>
                    <a:pt x="205" y="1"/>
                  </a:moveTo>
                  <a:cubicBezTo>
                    <a:pt x="170" y="1"/>
                    <a:pt x="133" y="10"/>
                    <a:pt x="100" y="31"/>
                  </a:cubicBezTo>
                  <a:cubicBezTo>
                    <a:pt x="22" y="87"/>
                    <a:pt x="0" y="198"/>
                    <a:pt x="55" y="276"/>
                  </a:cubicBezTo>
                  <a:cubicBezTo>
                    <a:pt x="1133" y="1842"/>
                    <a:pt x="2333" y="3342"/>
                    <a:pt x="3632" y="4719"/>
                  </a:cubicBezTo>
                  <a:cubicBezTo>
                    <a:pt x="3666" y="4753"/>
                    <a:pt x="3710" y="4775"/>
                    <a:pt x="3765" y="4775"/>
                  </a:cubicBezTo>
                  <a:cubicBezTo>
                    <a:pt x="3810" y="4775"/>
                    <a:pt x="3854" y="4764"/>
                    <a:pt x="3888" y="4731"/>
                  </a:cubicBezTo>
                  <a:cubicBezTo>
                    <a:pt x="3955" y="4664"/>
                    <a:pt x="3955" y="4541"/>
                    <a:pt x="3888" y="4475"/>
                  </a:cubicBezTo>
                  <a:cubicBezTo>
                    <a:pt x="2599" y="3109"/>
                    <a:pt x="1410" y="1631"/>
                    <a:pt x="355" y="76"/>
                  </a:cubicBezTo>
                  <a:cubicBezTo>
                    <a:pt x="321" y="27"/>
                    <a:pt x="264" y="1"/>
                    <a:pt x="205" y="1"/>
                  </a:cubicBezTo>
                  <a:close/>
                </a:path>
              </a:pathLst>
            </a:custGeom>
            <a:solidFill>
              <a:srgbClr val="9A80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9" name="Google Shape;479;p25"/>
          <p:cNvSpPr/>
          <p:nvPr/>
        </p:nvSpPr>
        <p:spPr>
          <a:xfrm>
            <a:off x="0" y="4698600"/>
            <a:ext cx="9144000" cy="444900"/>
          </a:xfrm>
          <a:prstGeom prst="rect">
            <a:avLst/>
          </a:prstGeom>
          <a:gradFill>
            <a:gsLst>
              <a:gs pos="0">
                <a:srgbClr val="B0BEE8"/>
              </a:gs>
              <a:gs pos="100000">
                <a:srgbClr val="E5D8E8"/>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0" name="Google Shape;480;p25"/>
          <p:cNvGrpSpPr/>
          <p:nvPr/>
        </p:nvGrpSpPr>
        <p:grpSpPr>
          <a:xfrm flipH="1">
            <a:off x="-1385748" y="1389407"/>
            <a:ext cx="2688530" cy="3410596"/>
            <a:chOff x="-705675" y="1389407"/>
            <a:chExt cx="2688530" cy="3410596"/>
          </a:xfrm>
        </p:grpSpPr>
        <p:sp>
          <p:nvSpPr>
            <p:cNvPr id="481" name="Google Shape;481;p25"/>
            <p:cNvSpPr/>
            <p:nvPr/>
          </p:nvSpPr>
          <p:spPr>
            <a:xfrm>
              <a:off x="-705675" y="1389407"/>
              <a:ext cx="2129204" cy="3075805"/>
            </a:xfrm>
            <a:custGeom>
              <a:rect b="b" l="l" r="r" t="t"/>
              <a:pathLst>
                <a:path extrusionOk="0" h="22547" w="15608">
                  <a:moveTo>
                    <a:pt x="8674" y="1"/>
                  </a:moveTo>
                  <a:cubicBezTo>
                    <a:pt x="8460" y="1"/>
                    <a:pt x="8247" y="37"/>
                    <a:pt x="8043" y="117"/>
                  </a:cubicBezTo>
                  <a:cubicBezTo>
                    <a:pt x="7187" y="440"/>
                    <a:pt x="6710" y="1361"/>
                    <a:pt x="6510" y="2261"/>
                  </a:cubicBezTo>
                  <a:cubicBezTo>
                    <a:pt x="5977" y="4694"/>
                    <a:pt x="6876" y="7182"/>
                    <a:pt x="7154" y="9660"/>
                  </a:cubicBezTo>
                  <a:cubicBezTo>
                    <a:pt x="7209" y="10248"/>
                    <a:pt x="7098" y="11037"/>
                    <a:pt x="6521" y="11126"/>
                  </a:cubicBezTo>
                  <a:cubicBezTo>
                    <a:pt x="6486" y="11132"/>
                    <a:pt x="6451" y="11135"/>
                    <a:pt x="6417" y="11135"/>
                  </a:cubicBezTo>
                  <a:cubicBezTo>
                    <a:pt x="6051" y="11135"/>
                    <a:pt x="5739" y="10825"/>
                    <a:pt x="5454" y="10582"/>
                  </a:cubicBezTo>
                  <a:cubicBezTo>
                    <a:pt x="4721" y="9954"/>
                    <a:pt x="3753" y="9602"/>
                    <a:pt x="2784" y="9602"/>
                  </a:cubicBezTo>
                  <a:cubicBezTo>
                    <a:pt x="2741" y="9602"/>
                    <a:pt x="2698" y="9603"/>
                    <a:pt x="2655" y="9604"/>
                  </a:cubicBezTo>
                  <a:cubicBezTo>
                    <a:pt x="2489" y="9604"/>
                    <a:pt x="2299" y="9626"/>
                    <a:pt x="2155" y="9727"/>
                  </a:cubicBezTo>
                  <a:cubicBezTo>
                    <a:pt x="1833" y="9949"/>
                    <a:pt x="1844" y="10426"/>
                    <a:pt x="1955" y="10804"/>
                  </a:cubicBezTo>
                  <a:cubicBezTo>
                    <a:pt x="2511" y="12548"/>
                    <a:pt x="4466" y="13603"/>
                    <a:pt x="4844" y="15392"/>
                  </a:cubicBezTo>
                  <a:cubicBezTo>
                    <a:pt x="4899" y="15625"/>
                    <a:pt x="4910" y="15903"/>
                    <a:pt x="4755" y="16092"/>
                  </a:cubicBezTo>
                  <a:cubicBezTo>
                    <a:pt x="4644" y="16225"/>
                    <a:pt x="4454" y="16281"/>
                    <a:pt x="4288" y="16314"/>
                  </a:cubicBezTo>
                  <a:cubicBezTo>
                    <a:pt x="4191" y="16329"/>
                    <a:pt x="4094" y="16335"/>
                    <a:pt x="3998" y="16335"/>
                  </a:cubicBezTo>
                  <a:cubicBezTo>
                    <a:pt x="3377" y="16335"/>
                    <a:pt x="2771" y="16057"/>
                    <a:pt x="2155" y="15903"/>
                  </a:cubicBezTo>
                  <a:cubicBezTo>
                    <a:pt x="1962" y="15858"/>
                    <a:pt x="1754" y="15832"/>
                    <a:pt x="1548" y="15832"/>
                  </a:cubicBezTo>
                  <a:cubicBezTo>
                    <a:pt x="997" y="15832"/>
                    <a:pt x="459" y="16015"/>
                    <a:pt x="233" y="16491"/>
                  </a:cubicBezTo>
                  <a:cubicBezTo>
                    <a:pt x="0" y="16992"/>
                    <a:pt x="222" y="17580"/>
                    <a:pt x="500" y="18047"/>
                  </a:cubicBezTo>
                  <a:cubicBezTo>
                    <a:pt x="1378" y="19491"/>
                    <a:pt x="2810" y="20524"/>
                    <a:pt x="4355" y="21213"/>
                  </a:cubicBezTo>
                  <a:cubicBezTo>
                    <a:pt x="5732" y="21813"/>
                    <a:pt x="7599" y="22535"/>
                    <a:pt x="9132" y="22546"/>
                  </a:cubicBezTo>
                  <a:cubicBezTo>
                    <a:pt x="9138" y="22546"/>
                    <a:pt x="9144" y="22546"/>
                    <a:pt x="9149" y="22546"/>
                  </a:cubicBezTo>
                  <a:cubicBezTo>
                    <a:pt x="10585" y="22546"/>
                    <a:pt x="11746" y="21265"/>
                    <a:pt x="12775" y="20413"/>
                  </a:cubicBezTo>
                  <a:cubicBezTo>
                    <a:pt x="13908" y="19480"/>
                    <a:pt x="15097" y="18258"/>
                    <a:pt x="14953" y="16803"/>
                  </a:cubicBezTo>
                  <a:cubicBezTo>
                    <a:pt x="14930" y="16580"/>
                    <a:pt x="14864" y="16358"/>
                    <a:pt x="14697" y="16225"/>
                  </a:cubicBezTo>
                  <a:cubicBezTo>
                    <a:pt x="14578" y="16136"/>
                    <a:pt x="14442" y="16110"/>
                    <a:pt x="14298" y="16110"/>
                  </a:cubicBezTo>
                  <a:cubicBezTo>
                    <a:pt x="14094" y="16110"/>
                    <a:pt x="13872" y="16162"/>
                    <a:pt x="13660" y="16162"/>
                  </a:cubicBezTo>
                  <a:cubicBezTo>
                    <a:pt x="13628" y="16162"/>
                    <a:pt x="13595" y="16161"/>
                    <a:pt x="13564" y="16158"/>
                  </a:cubicBezTo>
                  <a:cubicBezTo>
                    <a:pt x="12764" y="16069"/>
                    <a:pt x="12486" y="14958"/>
                    <a:pt x="12830" y="14225"/>
                  </a:cubicBezTo>
                  <a:cubicBezTo>
                    <a:pt x="13175" y="13492"/>
                    <a:pt x="13886" y="13026"/>
                    <a:pt x="14419" y="12415"/>
                  </a:cubicBezTo>
                  <a:cubicBezTo>
                    <a:pt x="14886" y="11882"/>
                    <a:pt x="15219" y="11248"/>
                    <a:pt x="15385" y="10559"/>
                  </a:cubicBezTo>
                  <a:cubicBezTo>
                    <a:pt x="15608" y="9671"/>
                    <a:pt x="15308" y="8449"/>
                    <a:pt x="14397" y="8349"/>
                  </a:cubicBezTo>
                  <a:cubicBezTo>
                    <a:pt x="14356" y="8344"/>
                    <a:pt x="14315" y="8342"/>
                    <a:pt x="14275" y="8342"/>
                  </a:cubicBezTo>
                  <a:cubicBezTo>
                    <a:pt x="13666" y="8342"/>
                    <a:pt x="13177" y="8877"/>
                    <a:pt x="12709" y="9304"/>
                  </a:cubicBezTo>
                  <a:cubicBezTo>
                    <a:pt x="12383" y="9601"/>
                    <a:pt x="11914" y="9857"/>
                    <a:pt x="11496" y="9857"/>
                  </a:cubicBezTo>
                  <a:cubicBezTo>
                    <a:pt x="11287" y="9857"/>
                    <a:pt x="11090" y="9793"/>
                    <a:pt x="10931" y="9638"/>
                  </a:cubicBezTo>
                  <a:cubicBezTo>
                    <a:pt x="10520" y="9238"/>
                    <a:pt x="10698" y="8560"/>
                    <a:pt x="10865" y="8004"/>
                  </a:cubicBezTo>
                  <a:cubicBezTo>
                    <a:pt x="11265" y="6661"/>
                    <a:pt x="11442" y="5249"/>
                    <a:pt x="11386" y="3839"/>
                  </a:cubicBezTo>
                  <a:cubicBezTo>
                    <a:pt x="11353" y="2861"/>
                    <a:pt x="11186" y="1850"/>
                    <a:pt x="10609" y="1050"/>
                  </a:cubicBezTo>
                  <a:cubicBezTo>
                    <a:pt x="10161" y="439"/>
                    <a:pt x="9412" y="1"/>
                    <a:pt x="8674" y="1"/>
                  </a:cubicBezTo>
                  <a:close/>
                </a:path>
              </a:pathLst>
            </a:custGeom>
            <a:solidFill>
              <a:srgbClr val="A2B9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25"/>
            <p:cNvSpPr/>
            <p:nvPr/>
          </p:nvSpPr>
          <p:spPr>
            <a:xfrm>
              <a:off x="464254" y="1791844"/>
              <a:ext cx="19781" cy="3000639"/>
            </a:xfrm>
            <a:custGeom>
              <a:rect b="b" l="l" r="r" t="t"/>
              <a:pathLst>
                <a:path extrusionOk="0" h="21996" w="145">
                  <a:moveTo>
                    <a:pt x="78" y="0"/>
                  </a:moveTo>
                  <a:cubicBezTo>
                    <a:pt x="33" y="0"/>
                    <a:pt x="0" y="33"/>
                    <a:pt x="0" y="67"/>
                  </a:cubicBezTo>
                  <a:lnTo>
                    <a:pt x="0" y="21929"/>
                  </a:lnTo>
                  <a:cubicBezTo>
                    <a:pt x="0" y="21974"/>
                    <a:pt x="33" y="21996"/>
                    <a:pt x="78" y="21996"/>
                  </a:cubicBezTo>
                  <a:cubicBezTo>
                    <a:pt x="111" y="21996"/>
                    <a:pt x="144" y="21974"/>
                    <a:pt x="144" y="21929"/>
                  </a:cubicBezTo>
                  <a:lnTo>
                    <a:pt x="144" y="67"/>
                  </a:lnTo>
                  <a:cubicBezTo>
                    <a:pt x="144" y="33"/>
                    <a:pt x="111" y="0"/>
                    <a:pt x="78" y="0"/>
                  </a:cubicBezTo>
                  <a:close/>
                </a:path>
              </a:pathLst>
            </a:custGeom>
            <a:solidFill>
              <a:srgbClr val="9A80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25"/>
            <p:cNvSpPr/>
            <p:nvPr/>
          </p:nvSpPr>
          <p:spPr>
            <a:xfrm>
              <a:off x="483898" y="2675978"/>
              <a:ext cx="800225" cy="817686"/>
            </a:xfrm>
            <a:custGeom>
              <a:rect b="b" l="l" r="r" t="t"/>
              <a:pathLst>
                <a:path extrusionOk="0" h="5994" w="5866">
                  <a:moveTo>
                    <a:pt x="5787" y="1"/>
                  </a:moveTo>
                  <a:cubicBezTo>
                    <a:pt x="5769" y="1"/>
                    <a:pt x="5749" y="6"/>
                    <a:pt x="5732" y="17"/>
                  </a:cubicBezTo>
                  <a:cubicBezTo>
                    <a:pt x="3799" y="1918"/>
                    <a:pt x="1878" y="3895"/>
                    <a:pt x="34" y="5883"/>
                  </a:cubicBezTo>
                  <a:cubicBezTo>
                    <a:pt x="0" y="5905"/>
                    <a:pt x="0" y="5950"/>
                    <a:pt x="34" y="5972"/>
                  </a:cubicBezTo>
                  <a:cubicBezTo>
                    <a:pt x="45" y="5994"/>
                    <a:pt x="67" y="5994"/>
                    <a:pt x="78" y="5994"/>
                  </a:cubicBezTo>
                  <a:cubicBezTo>
                    <a:pt x="101" y="5994"/>
                    <a:pt x="123" y="5983"/>
                    <a:pt x="133" y="5972"/>
                  </a:cubicBezTo>
                  <a:cubicBezTo>
                    <a:pt x="1978" y="3984"/>
                    <a:pt x="3900" y="2017"/>
                    <a:pt x="5833" y="118"/>
                  </a:cubicBezTo>
                  <a:cubicBezTo>
                    <a:pt x="5866" y="96"/>
                    <a:pt x="5866" y="51"/>
                    <a:pt x="5833" y="17"/>
                  </a:cubicBezTo>
                  <a:cubicBezTo>
                    <a:pt x="5822" y="6"/>
                    <a:pt x="5805" y="1"/>
                    <a:pt x="5787" y="1"/>
                  </a:cubicBezTo>
                  <a:close/>
                </a:path>
              </a:pathLst>
            </a:custGeom>
            <a:solidFill>
              <a:srgbClr val="9A80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25"/>
            <p:cNvSpPr/>
            <p:nvPr/>
          </p:nvSpPr>
          <p:spPr>
            <a:xfrm>
              <a:off x="483898" y="3706763"/>
              <a:ext cx="733517" cy="609923"/>
            </a:xfrm>
            <a:custGeom>
              <a:rect b="b" l="l" r="r" t="t"/>
              <a:pathLst>
                <a:path extrusionOk="0" h="4471" w="5377">
                  <a:moveTo>
                    <a:pt x="5295" y="0"/>
                  </a:moveTo>
                  <a:cubicBezTo>
                    <a:pt x="5279" y="0"/>
                    <a:pt x="5265" y="6"/>
                    <a:pt x="5255" y="15"/>
                  </a:cubicBezTo>
                  <a:cubicBezTo>
                    <a:pt x="3488" y="1405"/>
                    <a:pt x="1733" y="2871"/>
                    <a:pt x="34" y="4348"/>
                  </a:cubicBezTo>
                  <a:cubicBezTo>
                    <a:pt x="12" y="4370"/>
                    <a:pt x="0" y="4415"/>
                    <a:pt x="34" y="4448"/>
                  </a:cubicBezTo>
                  <a:cubicBezTo>
                    <a:pt x="45" y="4459"/>
                    <a:pt x="67" y="4471"/>
                    <a:pt x="78" y="4471"/>
                  </a:cubicBezTo>
                  <a:cubicBezTo>
                    <a:pt x="101" y="4471"/>
                    <a:pt x="111" y="4459"/>
                    <a:pt x="123" y="4448"/>
                  </a:cubicBezTo>
                  <a:cubicBezTo>
                    <a:pt x="1822" y="2970"/>
                    <a:pt x="3577" y="1516"/>
                    <a:pt x="5344" y="127"/>
                  </a:cubicBezTo>
                  <a:cubicBezTo>
                    <a:pt x="5366" y="94"/>
                    <a:pt x="5377" y="49"/>
                    <a:pt x="5355" y="27"/>
                  </a:cubicBezTo>
                  <a:cubicBezTo>
                    <a:pt x="5336" y="8"/>
                    <a:pt x="5315" y="0"/>
                    <a:pt x="5295" y="0"/>
                  </a:cubicBezTo>
                  <a:close/>
                </a:path>
              </a:pathLst>
            </a:custGeom>
            <a:solidFill>
              <a:srgbClr val="9A80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25"/>
            <p:cNvSpPr/>
            <p:nvPr/>
          </p:nvSpPr>
          <p:spPr>
            <a:xfrm>
              <a:off x="-257130" y="2906391"/>
              <a:ext cx="713873" cy="749614"/>
            </a:xfrm>
            <a:custGeom>
              <a:rect b="b" l="l" r="r" t="t"/>
              <a:pathLst>
                <a:path extrusionOk="0" h="5495" w="5233">
                  <a:moveTo>
                    <a:pt x="79" y="0"/>
                  </a:moveTo>
                  <a:cubicBezTo>
                    <a:pt x="61" y="0"/>
                    <a:pt x="44" y="6"/>
                    <a:pt x="33" y="17"/>
                  </a:cubicBezTo>
                  <a:cubicBezTo>
                    <a:pt x="11" y="39"/>
                    <a:pt x="0" y="84"/>
                    <a:pt x="33" y="117"/>
                  </a:cubicBezTo>
                  <a:cubicBezTo>
                    <a:pt x="1744" y="1861"/>
                    <a:pt x="3455" y="3672"/>
                    <a:pt x="5099" y="5472"/>
                  </a:cubicBezTo>
                  <a:cubicBezTo>
                    <a:pt x="5110" y="5483"/>
                    <a:pt x="5133" y="5494"/>
                    <a:pt x="5155" y="5494"/>
                  </a:cubicBezTo>
                  <a:cubicBezTo>
                    <a:pt x="5166" y="5494"/>
                    <a:pt x="5188" y="5483"/>
                    <a:pt x="5199" y="5472"/>
                  </a:cubicBezTo>
                  <a:cubicBezTo>
                    <a:pt x="5232" y="5450"/>
                    <a:pt x="5232" y="5405"/>
                    <a:pt x="5199" y="5371"/>
                  </a:cubicBezTo>
                  <a:cubicBezTo>
                    <a:pt x="3555" y="3572"/>
                    <a:pt x="1844" y="1772"/>
                    <a:pt x="134" y="17"/>
                  </a:cubicBezTo>
                  <a:cubicBezTo>
                    <a:pt x="117" y="6"/>
                    <a:pt x="97" y="0"/>
                    <a:pt x="79" y="0"/>
                  </a:cubicBezTo>
                  <a:close/>
                </a:path>
              </a:pathLst>
            </a:custGeom>
            <a:solidFill>
              <a:srgbClr val="9A80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25"/>
            <p:cNvSpPr/>
            <p:nvPr/>
          </p:nvSpPr>
          <p:spPr>
            <a:xfrm>
              <a:off x="59499" y="3115794"/>
              <a:ext cx="1647514" cy="1591856"/>
            </a:xfrm>
            <a:custGeom>
              <a:rect b="b" l="l" r="r" t="t"/>
              <a:pathLst>
                <a:path extrusionOk="0" h="11669" w="12077">
                  <a:moveTo>
                    <a:pt x="1726" y="0"/>
                  </a:moveTo>
                  <a:cubicBezTo>
                    <a:pt x="1600" y="0"/>
                    <a:pt x="1472" y="16"/>
                    <a:pt x="1345" y="49"/>
                  </a:cubicBezTo>
                  <a:cubicBezTo>
                    <a:pt x="623" y="227"/>
                    <a:pt x="123" y="970"/>
                    <a:pt x="67" y="1726"/>
                  </a:cubicBezTo>
                  <a:cubicBezTo>
                    <a:pt x="1" y="2471"/>
                    <a:pt x="312" y="3214"/>
                    <a:pt x="734" y="3836"/>
                  </a:cubicBezTo>
                  <a:cubicBezTo>
                    <a:pt x="1168" y="4459"/>
                    <a:pt x="1711" y="4981"/>
                    <a:pt x="2212" y="5547"/>
                  </a:cubicBezTo>
                  <a:cubicBezTo>
                    <a:pt x="2545" y="5925"/>
                    <a:pt x="2867" y="6447"/>
                    <a:pt x="2656" y="6892"/>
                  </a:cubicBezTo>
                  <a:cubicBezTo>
                    <a:pt x="2422" y="7369"/>
                    <a:pt x="1767" y="7436"/>
                    <a:pt x="1423" y="7836"/>
                  </a:cubicBezTo>
                  <a:cubicBezTo>
                    <a:pt x="1112" y="8203"/>
                    <a:pt x="1156" y="8791"/>
                    <a:pt x="1412" y="9202"/>
                  </a:cubicBezTo>
                  <a:cubicBezTo>
                    <a:pt x="1667" y="9613"/>
                    <a:pt x="2089" y="9891"/>
                    <a:pt x="2523" y="10136"/>
                  </a:cubicBezTo>
                  <a:cubicBezTo>
                    <a:pt x="3034" y="10435"/>
                    <a:pt x="3578" y="10702"/>
                    <a:pt x="4133" y="10924"/>
                  </a:cubicBezTo>
                  <a:cubicBezTo>
                    <a:pt x="4522" y="11091"/>
                    <a:pt x="5233" y="11180"/>
                    <a:pt x="5533" y="11469"/>
                  </a:cubicBezTo>
                  <a:cubicBezTo>
                    <a:pt x="5600" y="11535"/>
                    <a:pt x="5656" y="11602"/>
                    <a:pt x="5688" y="11669"/>
                  </a:cubicBezTo>
                  <a:cubicBezTo>
                    <a:pt x="7811" y="11657"/>
                    <a:pt x="9944" y="11657"/>
                    <a:pt x="12076" y="11646"/>
                  </a:cubicBezTo>
                  <a:cubicBezTo>
                    <a:pt x="12010" y="10602"/>
                    <a:pt x="11654" y="9569"/>
                    <a:pt x="11254" y="8502"/>
                  </a:cubicBezTo>
                  <a:cubicBezTo>
                    <a:pt x="11167" y="8263"/>
                    <a:pt x="11083" y="8176"/>
                    <a:pt x="10998" y="8176"/>
                  </a:cubicBezTo>
                  <a:cubicBezTo>
                    <a:pt x="10822" y="8176"/>
                    <a:pt x="10645" y="8545"/>
                    <a:pt x="10443" y="8702"/>
                  </a:cubicBezTo>
                  <a:cubicBezTo>
                    <a:pt x="10362" y="8761"/>
                    <a:pt x="10268" y="8787"/>
                    <a:pt x="10171" y="8787"/>
                  </a:cubicBezTo>
                  <a:cubicBezTo>
                    <a:pt x="9976" y="8787"/>
                    <a:pt x="9770" y="8681"/>
                    <a:pt x="9643" y="8524"/>
                  </a:cubicBezTo>
                  <a:cubicBezTo>
                    <a:pt x="9455" y="8280"/>
                    <a:pt x="9399" y="7969"/>
                    <a:pt x="9354" y="7669"/>
                  </a:cubicBezTo>
                  <a:cubicBezTo>
                    <a:pt x="9110" y="6314"/>
                    <a:pt x="8766" y="4970"/>
                    <a:pt x="8322" y="3659"/>
                  </a:cubicBezTo>
                  <a:cubicBezTo>
                    <a:pt x="8199" y="3303"/>
                    <a:pt x="8066" y="2937"/>
                    <a:pt x="7799" y="2659"/>
                  </a:cubicBezTo>
                  <a:cubicBezTo>
                    <a:pt x="7611" y="2471"/>
                    <a:pt x="7345" y="2344"/>
                    <a:pt x="7084" y="2344"/>
                  </a:cubicBezTo>
                  <a:cubicBezTo>
                    <a:pt x="6975" y="2344"/>
                    <a:pt x="6868" y="2366"/>
                    <a:pt x="6766" y="2415"/>
                  </a:cubicBezTo>
                  <a:cubicBezTo>
                    <a:pt x="6366" y="2604"/>
                    <a:pt x="6167" y="3192"/>
                    <a:pt x="5722" y="3214"/>
                  </a:cubicBezTo>
                  <a:cubicBezTo>
                    <a:pt x="5706" y="3216"/>
                    <a:pt x="5690" y="3217"/>
                    <a:pt x="5674" y="3217"/>
                  </a:cubicBezTo>
                  <a:cubicBezTo>
                    <a:pt x="5460" y="3217"/>
                    <a:pt x="5266" y="3081"/>
                    <a:pt x="5100" y="2926"/>
                  </a:cubicBezTo>
                  <a:cubicBezTo>
                    <a:pt x="4489" y="2370"/>
                    <a:pt x="4089" y="1604"/>
                    <a:pt x="3533" y="982"/>
                  </a:cubicBezTo>
                  <a:cubicBezTo>
                    <a:pt x="3075" y="447"/>
                    <a:pt x="2410" y="0"/>
                    <a:pt x="1726" y="0"/>
                  </a:cubicBezTo>
                  <a:close/>
                </a:path>
              </a:pathLst>
            </a:custGeom>
            <a:solidFill>
              <a:srgbClr val="536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25"/>
            <p:cNvSpPr/>
            <p:nvPr/>
          </p:nvSpPr>
          <p:spPr>
            <a:xfrm>
              <a:off x="383766" y="3299688"/>
              <a:ext cx="683725" cy="1335254"/>
            </a:xfrm>
            <a:custGeom>
              <a:rect b="b" l="l" r="r" t="t"/>
              <a:pathLst>
                <a:path extrusionOk="0" h="9788" w="5012">
                  <a:moveTo>
                    <a:pt x="112" y="0"/>
                  </a:moveTo>
                  <a:lnTo>
                    <a:pt x="1" y="45"/>
                  </a:lnTo>
                  <a:cubicBezTo>
                    <a:pt x="423" y="1056"/>
                    <a:pt x="1012" y="1989"/>
                    <a:pt x="1768" y="2789"/>
                  </a:cubicBezTo>
                  <a:cubicBezTo>
                    <a:pt x="2023" y="3055"/>
                    <a:pt x="2289" y="3311"/>
                    <a:pt x="2556" y="3555"/>
                  </a:cubicBezTo>
                  <a:cubicBezTo>
                    <a:pt x="3089" y="4066"/>
                    <a:pt x="3645" y="4588"/>
                    <a:pt x="4034" y="5211"/>
                  </a:cubicBezTo>
                  <a:cubicBezTo>
                    <a:pt x="4878" y="6588"/>
                    <a:pt x="4889" y="8365"/>
                    <a:pt x="4900" y="9787"/>
                  </a:cubicBezTo>
                  <a:lnTo>
                    <a:pt x="5011" y="9787"/>
                  </a:lnTo>
                  <a:cubicBezTo>
                    <a:pt x="5000" y="8343"/>
                    <a:pt x="5000" y="6554"/>
                    <a:pt x="4133" y="5155"/>
                  </a:cubicBezTo>
                  <a:cubicBezTo>
                    <a:pt x="3734" y="4510"/>
                    <a:pt x="3167" y="3989"/>
                    <a:pt x="2634" y="3478"/>
                  </a:cubicBezTo>
                  <a:cubicBezTo>
                    <a:pt x="2368" y="3233"/>
                    <a:pt x="2101" y="2977"/>
                    <a:pt x="1857" y="2711"/>
                  </a:cubicBezTo>
                  <a:cubicBezTo>
                    <a:pt x="1112" y="1911"/>
                    <a:pt x="524" y="1000"/>
                    <a:pt x="11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25"/>
            <p:cNvSpPr/>
            <p:nvPr/>
          </p:nvSpPr>
          <p:spPr>
            <a:xfrm>
              <a:off x="968731" y="3636098"/>
              <a:ext cx="113909" cy="766939"/>
            </a:xfrm>
            <a:custGeom>
              <a:rect b="b" l="l" r="r" t="t"/>
              <a:pathLst>
                <a:path extrusionOk="0" h="5622" w="835">
                  <a:moveTo>
                    <a:pt x="45" y="0"/>
                  </a:moveTo>
                  <a:lnTo>
                    <a:pt x="13" y="1056"/>
                  </a:lnTo>
                  <a:cubicBezTo>
                    <a:pt x="13" y="1289"/>
                    <a:pt x="1" y="1555"/>
                    <a:pt x="79" y="1800"/>
                  </a:cubicBezTo>
                  <a:cubicBezTo>
                    <a:pt x="124" y="1933"/>
                    <a:pt x="190" y="2066"/>
                    <a:pt x="268" y="2200"/>
                  </a:cubicBezTo>
                  <a:cubicBezTo>
                    <a:pt x="290" y="2256"/>
                    <a:pt x="324" y="2311"/>
                    <a:pt x="356" y="2367"/>
                  </a:cubicBezTo>
                  <a:cubicBezTo>
                    <a:pt x="756" y="3177"/>
                    <a:pt x="612" y="4944"/>
                    <a:pt x="556" y="5611"/>
                  </a:cubicBezTo>
                  <a:lnTo>
                    <a:pt x="668" y="5621"/>
                  </a:lnTo>
                  <a:cubicBezTo>
                    <a:pt x="768" y="4466"/>
                    <a:pt x="835" y="3056"/>
                    <a:pt x="457" y="2311"/>
                  </a:cubicBezTo>
                  <a:cubicBezTo>
                    <a:pt x="423" y="2256"/>
                    <a:pt x="390" y="2200"/>
                    <a:pt x="368" y="2145"/>
                  </a:cubicBezTo>
                  <a:cubicBezTo>
                    <a:pt x="290" y="2011"/>
                    <a:pt x="223" y="1889"/>
                    <a:pt x="190" y="1767"/>
                  </a:cubicBezTo>
                  <a:cubicBezTo>
                    <a:pt x="112" y="1533"/>
                    <a:pt x="124" y="1289"/>
                    <a:pt x="134" y="1056"/>
                  </a:cubicBezTo>
                  <a:lnTo>
                    <a:pt x="168" y="12"/>
                  </a:lnTo>
                  <a:lnTo>
                    <a:pt x="45" y="0"/>
                  </a:lnTo>
                  <a:close/>
                </a:path>
              </a:pathLst>
            </a:custGeom>
            <a:solidFill>
              <a:srgbClr val="3A81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25"/>
            <p:cNvSpPr/>
            <p:nvPr/>
          </p:nvSpPr>
          <p:spPr>
            <a:xfrm>
              <a:off x="235343" y="3460253"/>
              <a:ext cx="518387" cy="335178"/>
            </a:xfrm>
            <a:custGeom>
              <a:rect b="b" l="l" r="r" t="t"/>
              <a:pathLst>
                <a:path extrusionOk="0" h="2457" w="3800">
                  <a:moveTo>
                    <a:pt x="101" y="1"/>
                  </a:moveTo>
                  <a:lnTo>
                    <a:pt x="0" y="57"/>
                  </a:lnTo>
                  <a:cubicBezTo>
                    <a:pt x="456" y="790"/>
                    <a:pt x="1178" y="1356"/>
                    <a:pt x="1989" y="1623"/>
                  </a:cubicBezTo>
                  <a:lnTo>
                    <a:pt x="2044" y="1645"/>
                  </a:lnTo>
                  <a:cubicBezTo>
                    <a:pt x="2589" y="1822"/>
                    <a:pt x="3333" y="2067"/>
                    <a:pt x="3722" y="2456"/>
                  </a:cubicBezTo>
                  <a:lnTo>
                    <a:pt x="3800" y="2378"/>
                  </a:lnTo>
                  <a:cubicBezTo>
                    <a:pt x="3400" y="1967"/>
                    <a:pt x="2644" y="1711"/>
                    <a:pt x="2089" y="1534"/>
                  </a:cubicBezTo>
                  <a:lnTo>
                    <a:pt x="2034" y="1511"/>
                  </a:lnTo>
                  <a:cubicBezTo>
                    <a:pt x="1244" y="1256"/>
                    <a:pt x="534" y="701"/>
                    <a:pt x="10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25"/>
            <p:cNvSpPr/>
            <p:nvPr/>
          </p:nvSpPr>
          <p:spPr>
            <a:xfrm>
              <a:off x="465618" y="4296777"/>
              <a:ext cx="615516" cy="382105"/>
            </a:xfrm>
            <a:custGeom>
              <a:rect b="b" l="l" r="r" t="t"/>
              <a:pathLst>
                <a:path extrusionOk="0" h="2801" w="4512">
                  <a:moveTo>
                    <a:pt x="79" y="1"/>
                  </a:moveTo>
                  <a:lnTo>
                    <a:pt x="1" y="79"/>
                  </a:lnTo>
                  <a:cubicBezTo>
                    <a:pt x="334" y="412"/>
                    <a:pt x="712" y="778"/>
                    <a:pt x="1168" y="1000"/>
                  </a:cubicBezTo>
                  <a:cubicBezTo>
                    <a:pt x="1368" y="1089"/>
                    <a:pt x="1590" y="1156"/>
                    <a:pt x="1800" y="1223"/>
                  </a:cubicBezTo>
                  <a:cubicBezTo>
                    <a:pt x="1923" y="1256"/>
                    <a:pt x="2056" y="1289"/>
                    <a:pt x="2178" y="1334"/>
                  </a:cubicBezTo>
                  <a:cubicBezTo>
                    <a:pt x="2434" y="1423"/>
                    <a:pt x="2679" y="1545"/>
                    <a:pt x="2911" y="1667"/>
                  </a:cubicBezTo>
                  <a:lnTo>
                    <a:pt x="3622" y="2012"/>
                  </a:lnTo>
                  <a:cubicBezTo>
                    <a:pt x="3978" y="2178"/>
                    <a:pt x="4378" y="2422"/>
                    <a:pt x="4389" y="2800"/>
                  </a:cubicBezTo>
                  <a:lnTo>
                    <a:pt x="4511" y="2789"/>
                  </a:lnTo>
                  <a:cubicBezTo>
                    <a:pt x="4489" y="2356"/>
                    <a:pt x="4056" y="2089"/>
                    <a:pt x="3678" y="1911"/>
                  </a:cubicBezTo>
                  <a:lnTo>
                    <a:pt x="2967" y="1556"/>
                  </a:lnTo>
                  <a:cubicBezTo>
                    <a:pt x="2723" y="1445"/>
                    <a:pt x="2479" y="1323"/>
                    <a:pt x="2223" y="1223"/>
                  </a:cubicBezTo>
                  <a:cubicBezTo>
                    <a:pt x="2089" y="1178"/>
                    <a:pt x="1956" y="1145"/>
                    <a:pt x="1834" y="1112"/>
                  </a:cubicBezTo>
                  <a:cubicBezTo>
                    <a:pt x="1623" y="1045"/>
                    <a:pt x="1412" y="990"/>
                    <a:pt x="1223" y="889"/>
                  </a:cubicBezTo>
                  <a:cubicBezTo>
                    <a:pt x="778" y="689"/>
                    <a:pt x="423" y="334"/>
                    <a:pt x="7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25"/>
            <p:cNvSpPr/>
            <p:nvPr/>
          </p:nvSpPr>
          <p:spPr>
            <a:xfrm>
              <a:off x="617179" y="2692212"/>
              <a:ext cx="1365676" cy="1816945"/>
            </a:xfrm>
            <a:custGeom>
              <a:rect b="b" l="l" r="r" t="t"/>
              <a:pathLst>
                <a:path extrusionOk="0" h="13319" w="10011">
                  <a:moveTo>
                    <a:pt x="5024" y="1"/>
                  </a:moveTo>
                  <a:cubicBezTo>
                    <a:pt x="4884" y="1"/>
                    <a:pt x="4742" y="11"/>
                    <a:pt x="4600" y="32"/>
                  </a:cubicBezTo>
                  <a:cubicBezTo>
                    <a:pt x="3756" y="154"/>
                    <a:pt x="3012" y="643"/>
                    <a:pt x="2456" y="1298"/>
                  </a:cubicBezTo>
                  <a:cubicBezTo>
                    <a:pt x="2023" y="1720"/>
                    <a:pt x="1645" y="2243"/>
                    <a:pt x="1356" y="2787"/>
                  </a:cubicBezTo>
                  <a:cubicBezTo>
                    <a:pt x="301" y="4764"/>
                    <a:pt x="1" y="7586"/>
                    <a:pt x="623" y="9730"/>
                  </a:cubicBezTo>
                  <a:cubicBezTo>
                    <a:pt x="923" y="10763"/>
                    <a:pt x="1534" y="11585"/>
                    <a:pt x="2356" y="12263"/>
                  </a:cubicBezTo>
                  <a:cubicBezTo>
                    <a:pt x="3022" y="12818"/>
                    <a:pt x="4133" y="13296"/>
                    <a:pt x="5000" y="13318"/>
                  </a:cubicBezTo>
                  <a:cubicBezTo>
                    <a:pt x="5028" y="13318"/>
                    <a:pt x="5056" y="13319"/>
                    <a:pt x="5084" y="13319"/>
                  </a:cubicBezTo>
                  <a:cubicBezTo>
                    <a:pt x="6204" y="13319"/>
                    <a:pt x="7182" y="12884"/>
                    <a:pt x="7821" y="11940"/>
                  </a:cubicBezTo>
                  <a:cubicBezTo>
                    <a:pt x="7888" y="11896"/>
                    <a:pt x="7955" y="11841"/>
                    <a:pt x="8021" y="11774"/>
                  </a:cubicBezTo>
                  <a:cubicBezTo>
                    <a:pt x="8999" y="10896"/>
                    <a:pt x="9521" y="9597"/>
                    <a:pt x="9721" y="8297"/>
                  </a:cubicBezTo>
                  <a:cubicBezTo>
                    <a:pt x="10010" y="6475"/>
                    <a:pt x="9710" y="4564"/>
                    <a:pt x="8877" y="2909"/>
                  </a:cubicBezTo>
                  <a:cubicBezTo>
                    <a:pt x="8129" y="1394"/>
                    <a:pt x="6674" y="1"/>
                    <a:pt x="5024" y="1"/>
                  </a:cubicBezTo>
                  <a:close/>
                </a:path>
              </a:pathLst>
            </a:custGeom>
            <a:solidFill>
              <a:srgbClr val="2A56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25"/>
            <p:cNvSpPr/>
            <p:nvPr/>
          </p:nvSpPr>
          <p:spPr>
            <a:xfrm>
              <a:off x="1306777" y="2967779"/>
              <a:ext cx="19781" cy="1832223"/>
            </a:xfrm>
            <a:custGeom>
              <a:rect b="b" l="l" r="r" t="t"/>
              <a:pathLst>
                <a:path extrusionOk="0" h="13431" w="145">
                  <a:moveTo>
                    <a:pt x="67" y="1"/>
                  </a:moveTo>
                  <a:cubicBezTo>
                    <a:pt x="34" y="1"/>
                    <a:pt x="1" y="34"/>
                    <a:pt x="1" y="67"/>
                  </a:cubicBezTo>
                  <a:lnTo>
                    <a:pt x="1" y="13364"/>
                  </a:lnTo>
                  <a:cubicBezTo>
                    <a:pt x="1" y="13409"/>
                    <a:pt x="34" y="13431"/>
                    <a:pt x="67" y="13431"/>
                  </a:cubicBezTo>
                  <a:cubicBezTo>
                    <a:pt x="112" y="13431"/>
                    <a:pt x="145" y="13409"/>
                    <a:pt x="145" y="13364"/>
                  </a:cubicBezTo>
                  <a:lnTo>
                    <a:pt x="145" y="67"/>
                  </a:lnTo>
                  <a:cubicBezTo>
                    <a:pt x="145" y="34"/>
                    <a:pt x="112" y="1"/>
                    <a:pt x="67" y="1"/>
                  </a:cubicBezTo>
                  <a:close/>
                </a:path>
              </a:pathLst>
            </a:custGeom>
            <a:solidFill>
              <a:srgbClr val="9A80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25"/>
            <p:cNvSpPr/>
            <p:nvPr/>
          </p:nvSpPr>
          <p:spPr>
            <a:xfrm>
              <a:off x="1380989" y="3277861"/>
              <a:ext cx="457817" cy="526572"/>
            </a:xfrm>
            <a:custGeom>
              <a:rect b="b" l="l" r="r" t="t"/>
              <a:pathLst>
                <a:path extrusionOk="0" h="3860" w="3356">
                  <a:moveTo>
                    <a:pt x="3273" y="1"/>
                  </a:moveTo>
                  <a:cubicBezTo>
                    <a:pt x="3253" y="1"/>
                    <a:pt x="3234" y="9"/>
                    <a:pt x="3222" y="27"/>
                  </a:cubicBezTo>
                  <a:lnTo>
                    <a:pt x="23" y="3737"/>
                  </a:lnTo>
                  <a:cubicBezTo>
                    <a:pt x="1" y="3771"/>
                    <a:pt x="1" y="3815"/>
                    <a:pt x="34" y="3838"/>
                  </a:cubicBezTo>
                  <a:cubicBezTo>
                    <a:pt x="45" y="3848"/>
                    <a:pt x="57" y="3860"/>
                    <a:pt x="79" y="3860"/>
                  </a:cubicBezTo>
                  <a:cubicBezTo>
                    <a:pt x="89" y="3860"/>
                    <a:pt x="112" y="3848"/>
                    <a:pt x="123" y="3826"/>
                  </a:cubicBezTo>
                  <a:lnTo>
                    <a:pt x="3323" y="116"/>
                  </a:lnTo>
                  <a:cubicBezTo>
                    <a:pt x="3355" y="93"/>
                    <a:pt x="3345" y="49"/>
                    <a:pt x="3323" y="16"/>
                  </a:cubicBezTo>
                  <a:cubicBezTo>
                    <a:pt x="3307" y="6"/>
                    <a:pt x="3290" y="1"/>
                    <a:pt x="3273" y="1"/>
                  </a:cubicBezTo>
                  <a:close/>
                </a:path>
              </a:pathLst>
            </a:custGeom>
            <a:solidFill>
              <a:srgbClr val="9A80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25"/>
            <p:cNvSpPr/>
            <p:nvPr/>
          </p:nvSpPr>
          <p:spPr>
            <a:xfrm>
              <a:off x="1658328" y="3727908"/>
              <a:ext cx="206263" cy="234229"/>
            </a:xfrm>
            <a:custGeom>
              <a:rect b="b" l="l" r="r" t="t"/>
              <a:pathLst>
                <a:path extrusionOk="0" h="1717" w="1512">
                  <a:moveTo>
                    <a:pt x="1438" y="1"/>
                  </a:moveTo>
                  <a:cubicBezTo>
                    <a:pt x="1418" y="1"/>
                    <a:pt x="1397" y="9"/>
                    <a:pt x="1378" y="28"/>
                  </a:cubicBezTo>
                  <a:cubicBezTo>
                    <a:pt x="923" y="539"/>
                    <a:pt x="456" y="1072"/>
                    <a:pt x="23" y="1605"/>
                  </a:cubicBezTo>
                  <a:cubicBezTo>
                    <a:pt x="1" y="1638"/>
                    <a:pt x="1" y="1682"/>
                    <a:pt x="34" y="1705"/>
                  </a:cubicBezTo>
                  <a:cubicBezTo>
                    <a:pt x="45" y="1716"/>
                    <a:pt x="68" y="1716"/>
                    <a:pt x="78" y="1716"/>
                  </a:cubicBezTo>
                  <a:cubicBezTo>
                    <a:pt x="100" y="1716"/>
                    <a:pt x="123" y="1705"/>
                    <a:pt x="134" y="1694"/>
                  </a:cubicBezTo>
                  <a:cubicBezTo>
                    <a:pt x="567" y="1161"/>
                    <a:pt x="1023" y="627"/>
                    <a:pt x="1490" y="116"/>
                  </a:cubicBezTo>
                  <a:cubicBezTo>
                    <a:pt x="1512" y="83"/>
                    <a:pt x="1512" y="38"/>
                    <a:pt x="1478" y="16"/>
                  </a:cubicBezTo>
                  <a:cubicBezTo>
                    <a:pt x="1468" y="6"/>
                    <a:pt x="1454" y="1"/>
                    <a:pt x="1438" y="1"/>
                  </a:cubicBezTo>
                  <a:close/>
                </a:path>
              </a:pathLst>
            </a:custGeom>
            <a:solidFill>
              <a:srgbClr val="9A80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25"/>
            <p:cNvSpPr/>
            <p:nvPr/>
          </p:nvSpPr>
          <p:spPr>
            <a:xfrm>
              <a:off x="1320419" y="4087919"/>
              <a:ext cx="253191" cy="278701"/>
            </a:xfrm>
            <a:custGeom>
              <a:rect b="b" l="l" r="r" t="t"/>
              <a:pathLst>
                <a:path extrusionOk="0" h="2043" w="1856">
                  <a:moveTo>
                    <a:pt x="1781" y="0"/>
                  </a:moveTo>
                  <a:cubicBezTo>
                    <a:pt x="1762" y="0"/>
                    <a:pt x="1741" y="9"/>
                    <a:pt x="1723" y="21"/>
                  </a:cubicBezTo>
                  <a:cubicBezTo>
                    <a:pt x="1178" y="677"/>
                    <a:pt x="612" y="1310"/>
                    <a:pt x="34" y="1932"/>
                  </a:cubicBezTo>
                  <a:cubicBezTo>
                    <a:pt x="0" y="1954"/>
                    <a:pt x="0" y="1998"/>
                    <a:pt x="34" y="2032"/>
                  </a:cubicBezTo>
                  <a:cubicBezTo>
                    <a:pt x="45" y="2043"/>
                    <a:pt x="67" y="2043"/>
                    <a:pt x="78" y="2043"/>
                  </a:cubicBezTo>
                  <a:cubicBezTo>
                    <a:pt x="101" y="2043"/>
                    <a:pt x="123" y="2043"/>
                    <a:pt x="134" y="2020"/>
                  </a:cubicBezTo>
                  <a:cubicBezTo>
                    <a:pt x="711" y="1410"/>
                    <a:pt x="1289" y="766"/>
                    <a:pt x="1834" y="121"/>
                  </a:cubicBezTo>
                  <a:cubicBezTo>
                    <a:pt x="1856" y="88"/>
                    <a:pt x="1856" y="43"/>
                    <a:pt x="1822" y="21"/>
                  </a:cubicBezTo>
                  <a:cubicBezTo>
                    <a:pt x="1812" y="6"/>
                    <a:pt x="1797" y="0"/>
                    <a:pt x="1781" y="0"/>
                  </a:cubicBezTo>
                  <a:close/>
                </a:path>
              </a:pathLst>
            </a:custGeom>
            <a:solidFill>
              <a:srgbClr val="9A80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25"/>
            <p:cNvSpPr/>
            <p:nvPr/>
          </p:nvSpPr>
          <p:spPr>
            <a:xfrm>
              <a:off x="1000653" y="3140486"/>
              <a:ext cx="321400" cy="433671"/>
            </a:xfrm>
            <a:custGeom>
              <a:rect b="b" l="l" r="r" t="t"/>
              <a:pathLst>
                <a:path extrusionOk="0" h="3179" w="2356">
                  <a:moveTo>
                    <a:pt x="80" y="0"/>
                  </a:moveTo>
                  <a:cubicBezTo>
                    <a:pt x="68" y="0"/>
                    <a:pt x="57" y="4"/>
                    <a:pt x="45" y="12"/>
                  </a:cubicBezTo>
                  <a:cubicBezTo>
                    <a:pt x="11" y="34"/>
                    <a:pt x="1" y="78"/>
                    <a:pt x="23" y="112"/>
                  </a:cubicBezTo>
                  <a:cubicBezTo>
                    <a:pt x="722" y="1134"/>
                    <a:pt x="1467" y="2167"/>
                    <a:pt x="2222" y="3156"/>
                  </a:cubicBezTo>
                  <a:cubicBezTo>
                    <a:pt x="2233" y="3167"/>
                    <a:pt x="2255" y="3178"/>
                    <a:pt x="2278" y="3178"/>
                  </a:cubicBezTo>
                  <a:cubicBezTo>
                    <a:pt x="2289" y="3178"/>
                    <a:pt x="2311" y="3178"/>
                    <a:pt x="2322" y="3167"/>
                  </a:cubicBezTo>
                  <a:cubicBezTo>
                    <a:pt x="2356" y="3144"/>
                    <a:pt x="2356" y="3100"/>
                    <a:pt x="2334" y="3067"/>
                  </a:cubicBezTo>
                  <a:cubicBezTo>
                    <a:pt x="1578" y="2078"/>
                    <a:pt x="845" y="1056"/>
                    <a:pt x="134" y="34"/>
                  </a:cubicBezTo>
                  <a:cubicBezTo>
                    <a:pt x="120" y="13"/>
                    <a:pt x="100" y="0"/>
                    <a:pt x="80" y="0"/>
                  </a:cubicBezTo>
                  <a:close/>
                </a:path>
              </a:pathLst>
            </a:custGeom>
            <a:solidFill>
              <a:srgbClr val="9A80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25"/>
            <p:cNvSpPr/>
            <p:nvPr/>
          </p:nvSpPr>
          <p:spPr>
            <a:xfrm>
              <a:off x="1006791" y="3838408"/>
              <a:ext cx="304620" cy="323719"/>
            </a:xfrm>
            <a:custGeom>
              <a:rect b="b" l="l" r="r" t="t"/>
              <a:pathLst>
                <a:path extrusionOk="0" h="2373" w="2233">
                  <a:moveTo>
                    <a:pt x="76" y="1"/>
                  </a:moveTo>
                  <a:cubicBezTo>
                    <a:pt x="58" y="1"/>
                    <a:pt x="39" y="6"/>
                    <a:pt x="22" y="17"/>
                  </a:cubicBezTo>
                  <a:cubicBezTo>
                    <a:pt x="0" y="40"/>
                    <a:pt x="0" y="84"/>
                    <a:pt x="22" y="117"/>
                  </a:cubicBezTo>
                  <a:cubicBezTo>
                    <a:pt x="722" y="850"/>
                    <a:pt x="1422" y="1595"/>
                    <a:pt x="2099" y="2350"/>
                  </a:cubicBezTo>
                  <a:cubicBezTo>
                    <a:pt x="2111" y="2372"/>
                    <a:pt x="2133" y="2372"/>
                    <a:pt x="2155" y="2372"/>
                  </a:cubicBezTo>
                  <a:cubicBezTo>
                    <a:pt x="2166" y="2372"/>
                    <a:pt x="2188" y="2372"/>
                    <a:pt x="2200" y="2361"/>
                  </a:cubicBezTo>
                  <a:cubicBezTo>
                    <a:pt x="2233" y="2328"/>
                    <a:pt x="2233" y="2284"/>
                    <a:pt x="2200" y="2261"/>
                  </a:cubicBezTo>
                  <a:cubicBezTo>
                    <a:pt x="1522" y="1506"/>
                    <a:pt x="833" y="751"/>
                    <a:pt x="122" y="17"/>
                  </a:cubicBezTo>
                  <a:cubicBezTo>
                    <a:pt x="111" y="6"/>
                    <a:pt x="94" y="1"/>
                    <a:pt x="76" y="1"/>
                  </a:cubicBezTo>
                  <a:close/>
                </a:path>
              </a:pathLst>
            </a:custGeom>
            <a:solidFill>
              <a:srgbClr val="9A80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8" name="Google Shape;498;p25"/>
          <p:cNvGrpSpPr/>
          <p:nvPr/>
        </p:nvGrpSpPr>
        <p:grpSpPr>
          <a:xfrm>
            <a:off x="-8" y="-203150"/>
            <a:ext cx="9226354" cy="1519054"/>
            <a:chOff x="-8" y="-203150"/>
            <a:chExt cx="9226354" cy="1519054"/>
          </a:xfrm>
        </p:grpSpPr>
        <p:sp>
          <p:nvSpPr>
            <p:cNvPr id="499" name="Google Shape;499;p25"/>
            <p:cNvSpPr/>
            <p:nvPr/>
          </p:nvSpPr>
          <p:spPr>
            <a:xfrm>
              <a:off x="2131455" y="-203150"/>
              <a:ext cx="2584138" cy="1022305"/>
            </a:xfrm>
            <a:custGeom>
              <a:rect b="b" l="l" r="r" t="t"/>
              <a:pathLst>
                <a:path extrusionOk="0" h="7458" w="18852">
                  <a:moveTo>
                    <a:pt x="14507" y="1"/>
                  </a:moveTo>
                  <a:cubicBezTo>
                    <a:pt x="13965" y="1"/>
                    <a:pt x="13424" y="367"/>
                    <a:pt x="13064" y="799"/>
                  </a:cubicBezTo>
                  <a:cubicBezTo>
                    <a:pt x="12153" y="1877"/>
                    <a:pt x="11909" y="3343"/>
                    <a:pt x="11686" y="4743"/>
                  </a:cubicBezTo>
                  <a:cubicBezTo>
                    <a:pt x="11709" y="4353"/>
                    <a:pt x="11731" y="3954"/>
                    <a:pt x="11608" y="3576"/>
                  </a:cubicBezTo>
                  <a:cubicBezTo>
                    <a:pt x="11475" y="3210"/>
                    <a:pt x="11175" y="2876"/>
                    <a:pt x="10786" y="2832"/>
                  </a:cubicBezTo>
                  <a:cubicBezTo>
                    <a:pt x="10760" y="2829"/>
                    <a:pt x="10733" y="2828"/>
                    <a:pt x="10707" y="2828"/>
                  </a:cubicBezTo>
                  <a:cubicBezTo>
                    <a:pt x="10336" y="2828"/>
                    <a:pt x="9985" y="3111"/>
                    <a:pt x="9809" y="3443"/>
                  </a:cubicBezTo>
                  <a:cubicBezTo>
                    <a:pt x="9620" y="3798"/>
                    <a:pt x="9576" y="4220"/>
                    <a:pt x="9542" y="4620"/>
                  </a:cubicBezTo>
                  <a:cubicBezTo>
                    <a:pt x="9398" y="3998"/>
                    <a:pt x="9542" y="3176"/>
                    <a:pt x="8976" y="2865"/>
                  </a:cubicBezTo>
                  <a:cubicBezTo>
                    <a:pt x="8872" y="2808"/>
                    <a:pt x="8758" y="2782"/>
                    <a:pt x="8642" y="2782"/>
                  </a:cubicBezTo>
                  <a:cubicBezTo>
                    <a:pt x="8374" y="2782"/>
                    <a:pt x="8096" y="2919"/>
                    <a:pt x="7909" y="3121"/>
                  </a:cubicBezTo>
                  <a:cubicBezTo>
                    <a:pt x="7643" y="3410"/>
                    <a:pt x="7520" y="3798"/>
                    <a:pt x="7398" y="4176"/>
                  </a:cubicBezTo>
                  <a:cubicBezTo>
                    <a:pt x="7332" y="3554"/>
                    <a:pt x="7243" y="2943"/>
                    <a:pt x="7132" y="2343"/>
                  </a:cubicBezTo>
                  <a:cubicBezTo>
                    <a:pt x="6987" y="1499"/>
                    <a:pt x="6732" y="554"/>
                    <a:pt x="5977" y="166"/>
                  </a:cubicBezTo>
                  <a:cubicBezTo>
                    <a:pt x="5759" y="53"/>
                    <a:pt x="5519" y="2"/>
                    <a:pt x="5276" y="2"/>
                  </a:cubicBezTo>
                  <a:cubicBezTo>
                    <a:pt x="4798" y="2"/>
                    <a:pt x="4308" y="201"/>
                    <a:pt x="3955" y="532"/>
                  </a:cubicBezTo>
                  <a:cubicBezTo>
                    <a:pt x="3422" y="1021"/>
                    <a:pt x="3143" y="1743"/>
                    <a:pt x="3044" y="2465"/>
                  </a:cubicBezTo>
                  <a:cubicBezTo>
                    <a:pt x="2782" y="1984"/>
                    <a:pt x="2229" y="1654"/>
                    <a:pt x="1673" y="1654"/>
                  </a:cubicBezTo>
                  <a:cubicBezTo>
                    <a:pt x="1663" y="1654"/>
                    <a:pt x="1654" y="1654"/>
                    <a:pt x="1644" y="1654"/>
                  </a:cubicBezTo>
                  <a:cubicBezTo>
                    <a:pt x="1077" y="1654"/>
                    <a:pt x="533" y="1988"/>
                    <a:pt x="255" y="2476"/>
                  </a:cubicBezTo>
                  <a:cubicBezTo>
                    <a:pt x="22" y="2909"/>
                    <a:pt x="0" y="3420"/>
                    <a:pt x="55" y="3898"/>
                  </a:cubicBezTo>
                  <a:cubicBezTo>
                    <a:pt x="156" y="4998"/>
                    <a:pt x="644" y="6198"/>
                    <a:pt x="1455" y="6975"/>
                  </a:cubicBezTo>
                  <a:cubicBezTo>
                    <a:pt x="1600" y="7120"/>
                    <a:pt x="1788" y="7220"/>
                    <a:pt x="2000" y="7286"/>
                  </a:cubicBezTo>
                  <a:cubicBezTo>
                    <a:pt x="2314" y="7386"/>
                    <a:pt x="2682" y="7415"/>
                    <a:pt x="3056" y="7415"/>
                  </a:cubicBezTo>
                  <a:cubicBezTo>
                    <a:pt x="3554" y="7415"/>
                    <a:pt x="4064" y="7364"/>
                    <a:pt x="4476" y="7364"/>
                  </a:cubicBezTo>
                  <a:lnTo>
                    <a:pt x="8798" y="7364"/>
                  </a:lnTo>
                  <a:cubicBezTo>
                    <a:pt x="10279" y="7364"/>
                    <a:pt x="11810" y="7458"/>
                    <a:pt x="13321" y="7458"/>
                  </a:cubicBezTo>
                  <a:cubicBezTo>
                    <a:pt x="14076" y="7458"/>
                    <a:pt x="14826" y="7435"/>
                    <a:pt x="15563" y="7364"/>
                  </a:cubicBezTo>
                  <a:cubicBezTo>
                    <a:pt x="17096" y="7209"/>
                    <a:pt x="18518" y="6142"/>
                    <a:pt x="18785" y="4553"/>
                  </a:cubicBezTo>
                  <a:cubicBezTo>
                    <a:pt x="18851" y="4165"/>
                    <a:pt x="18841" y="3709"/>
                    <a:pt x="18562" y="3410"/>
                  </a:cubicBezTo>
                  <a:cubicBezTo>
                    <a:pt x="18359" y="3185"/>
                    <a:pt x="18080" y="3103"/>
                    <a:pt x="17779" y="3103"/>
                  </a:cubicBezTo>
                  <a:cubicBezTo>
                    <a:pt x="17439" y="3103"/>
                    <a:pt x="17070" y="3208"/>
                    <a:pt x="16752" y="3331"/>
                  </a:cubicBezTo>
                  <a:cubicBezTo>
                    <a:pt x="16072" y="3600"/>
                    <a:pt x="15337" y="4015"/>
                    <a:pt x="14952" y="4608"/>
                  </a:cubicBezTo>
                  <a:lnTo>
                    <a:pt x="14952" y="4608"/>
                  </a:lnTo>
                  <a:lnTo>
                    <a:pt x="15452" y="3087"/>
                  </a:lnTo>
                  <a:cubicBezTo>
                    <a:pt x="15630" y="2543"/>
                    <a:pt x="15807" y="1976"/>
                    <a:pt x="15775" y="1410"/>
                  </a:cubicBezTo>
                  <a:cubicBezTo>
                    <a:pt x="15730" y="843"/>
                    <a:pt x="15419" y="255"/>
                    <a:pt x="14886" y="65"/>
                  </a:cubicBezTo>
                  <a:cubicBezTo>
                    <a:pt x="14761" y="21"/>
                    <a:pt x="14634" y="1"/>
                    <a:pt x="14507" y="1"/>
                  </a:cubicBezTo>
                  <a:close/>
                </a:path>
              </a:pathLst>
            </a:custGeom>
            <a:solidFill>
              <a:srgbClr val="FFFFFF">
                <a:alpha val="656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25"/>
            <p:cNvSpPr/>
            <p:nvPr/>
          </p:nvSpPr>
          <p:spPr>
            <a:xfrm>
              <a:off x="7444508" y="532587"/>
              <a:ext cx="1781838" cy="704428"/>
            </a:xfrm>
            <a:custGeom>
              <a:rect b="b" l="l" r="r" t="t"/>
              <a:pathLst>
                <a:path extrusionOk="0" h="5139" w="12999">
                  <a:moveTo>
                    <a:pt x="3629" y="1"/>
                  </a:moveTo>
                  <a:cubicBezTo>
                    <a:pt x="3301" y="1"/>
                    <a:pt x="2966" y="139"/>
                    <a:pt x="2723" y="360"/>
                  </a:cubicBezTo>
                  <a:cubicBezTo>
                    <a:pt x="2356" y="704"/>
                    <a:pt x="2167" y="1204"/>
                    <a:pt x="2101" y="1703"/>
                  </a:cubicBezTo>
                  <a:cubicBezTo>
                    <a:pt x="1901" y="1360"/>
                    <a:pt x="1523" y="1137"/>
                    <a:pt x="1134" y="1137"/>
                  </a:cubicBezTo>
                  <a:cubicBezTo>
                    <a:pt x="745" y="1137"/>
                    <a:pt x="356" y="1370"/>
                    <a:pt x="179" y="1703"/>
                  </a:cubicBezTo>
                  <a:cubicBezTo>
                    <a:pt x="12" y="2004"/>
                    <a:pt x="1" y="2359"/>
                    <a:pt x="35" y="2693"/>
                  </a:cubicBezTo>
                  <a:cubicBezTo>
                    <a:pt x="101" y="3448"/>
                    <a:pt x="445" y="4270"/>
                    <a:pt x="1001" y="4814"/>
                  </a:cubicBezTo>
                  <a:cubicBezTo>
                    <a:pt x="1101" y="4914"/>
                    <a:pt x="1223" y="4981"/>
                    <a:pt x="1368" y="5025"/>
                  </a:cubicBezTo>
                  <a:cubicBezTo>
                    <a:pt x="1575" y="5093"/>
                    <a:pt x="1813" y="5113"/>
                    <a:pt x="2057" y="5113"/>
                  </a:cubicBezTo>
                  <a:cubicBezTo>
                    <a:pt x="2413" y="5113"/>
                    <a:pt x="2781" y="5070"/>
                    <a:pt x="3078" y="5070"/>
                  </a:cubicBezTo>
                  <a:lnTo>
                    <a:pt x="6056" y="5070"/>
                  </a:lnTo>
                  <a:cubicBezTo>
                    <a:pt x="7078" y="5070"/>
                    <a:pt x="8134" y="5139"/>
                    <a:pt x="9176" y="5139"/>
                  </a:cubicBezTo>
                  <a:cubicBezTo>
                    <a:pt x="9697" y="5139"/>
                    <a:pt x="10214" y="5122"/>
                    <a:pt x="10721" y="5070"/>
                  </a:cubicBezTo>
                  <a:cubicBezTo>
                    <a:pt x="11788" y="4969"/>
                    <a:pt x="12754" y="4236"/>
                    <a:pt x="12943" y="3148"/>
                  </a:cubicBezTo>
                  <a:cubicBezTo>
                    <a:pt x="12998" y="2870"/>
                    <a:pt x="12987" y="2559"/>
                    <a:pt x="12798" y="2348"/>
                  </a:cubicBezTo>
                  <a:cubicBezTo>
                    <a:pt x="12657" y="2196"/>
                    <a:pt x="12464" y="2141"/>
                    <a:pt x="12255" y="2141"/>
                  </a:cubicBezTo>
                  <a:cubicBezTo>
                    <a:pt x="12021" y="2141"/>
                    <a:pt x="11766" y="2210"/>
                    <a:pt x="11543" y="2293"/>
                  </a:cubicBezTo>
                  <a:cubicBezTo>
                    <a:pt x="11076" y="2483"/>
                    <a:pt x="10569" y="2768"/>
                    <a:pt x="10305" y="3178"/>
                  </a:cubicBezTo>
                  <a:lnTo>
                    <a:pt x="10305" y="3178"/>
                  </a:lnTo>
                  <a:cubicBezTo>
                    <a:pt x="10421" y="2825"/>
                    <a:pt x="10538" y="2475"/>
                    <a:pt x="10655" y="2126"/>
                  </a:cubicBezTo>
                  <a:cubicBezTo>
                    <a:pt x="10776" y="1748"/>
                    <a:pt x="10899" y="1370"/>
                    <a:pt x="10865" y="970"/>
                  </a:cubicBezTo>
                  <a:cubicBezTo>
                    <a:pt x="10843" y="582"/>
                    <a:pt x="10632" y="170"/>
                    <a:pt x="10255" y="49"/>
                  </a:cubicBezTo>
                  <a:cubicBezTo>
                    <a:pt x="10166" y="16"/>
                    <a:pt x="10076" y="1"/>
                    <a:pt x="9986" y="1"/>
                  </a:cubicBezTo>
                  <a:cubicBezTo>
                    <a:pt x="9615" y="1"/>
                    <a:pt x="9249" y="253"/>
                    <a:pt x="8999" y="548"/>
                  </a:cubicBezTo>
                  <a:cubicBezTo>
                    <a:pt x="8377" y="1293"/>
                    <a:pt x="8199" y="2303"/>
                    <a:pt x="8055" y="3270"/>
                  </a:cubicBezTo>
                  <a:cubicBezTo>
                    <a:pt x="8066" y="3004"/>
                    <a:pt x="8077" y="2725"/>
                    <a:pt x="7999" y="2470"/>
                  </a:cubicBezTo>
                  <a:cubicBezTo>
                    <a:pt x="7910" y="2214"/>
                    <a:pt x="7700" y="1982"/>
                    <a:pt x="7433" y="1948"/>
                  </a:cubicBezTo>
                  <a:cubicBezTo>
                    <a:pt x="7419" y="1947"/>
                    <a:pt x="7405" y="1946"/>
                    <a:pt x="7391" y="1946"/>
                  </a:cubicBezTo>
                  <a:cubicBezTo>
                    <a:pt x="7128" y="1946"/>
                    <a:pt x="6881" y="2138"/>
                    <a:pt x="6755" y="2370"/>
                  </a:cubicBezTo>
                  <a:cubicBezTo>
                    <a:pt x="6633" y="2614"/>
                    <a:pt x="6599" y="2903"/>
                    <a:pt x="6577" y="3181"/>
                  </a:cubicBezTo>
                  <a:cubicBezTo>
                    <a:pt x="6478" y="2759"/>
                    <a:pt x="6567" y="2182"/>
                    <a:pt x="6189" y="1970"/>
                  </a:cubicBezTo>
                  <a:cubicBezTo>
                    <a:pt x="6116" y="1934"/>
                    <a:pt x="6036" y="1917"/>
                    <a:pt x="5956" y="1917"/>
                  </a:cubicBezTo>
                  <a:cubicBezTo>
                    <a:pt x="5769" y="1917"/>
                    <a:pt x="5577" y="2008"/>
                    <a:pt x="5444" y="2148"/>
                  </a:cubicBezTo>
                  <a:cubicBezTo>
                    <a:pt x="5266" y="2348"/>
                    <a:pt x="5177" y="2614"/>
                    <a:pt x="5100" y="2870"/>
                  </a:cubicBezTo>
                  <a:cubicBezTo>
                    <a:pt x="5044" y="2448"/>
                    <a:pt x="4989" y="2026"/>
                    <a:pt x="4911" y="1615"/>
                  </a:cubicBezTo>
                  <a:cubicBezTo>
                    <a:pt x="4811" y="1037"/>
                    <a:pt x="4634" y="382"/>
                    <a:pt x="4111" y="115"/>
                  </a:cubicBezTo>
                  <a:cubicBezTo>
                    <a:pt x="3961" y="37"/>
                    <a:pt x="3796" y="1"/>
                    <a:pt x="3629" y="1"/>
                  </a:cubicBezTo>
                  <a:close/>
                </a:path>
              </a:pathLst>
            </a:custGeom>
            <a:solidFill>
              <a:srgbClr val="FFFFFF">
                <a:alpha val="656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25"/>
            <p:cNvSpPr/>
            <p:nvPr/>
          </p:nvSpPr>
          <p:spPr>
            <a:xfrm>
              <a:off x="-8" y="453702"/>
              <a:ext cx="2179081" cy="862202"/>
            </a:xfrm>
            <a:custGeom>
              <a:rect b="b" l="l" r="r" t="t"/>
              <a:pathLst>
                <a:path extrusionOk="0" h="6290" w="15897">
                  <a:moveTo>
                    <a:pt x="12229" y="0"/>
                  </a:moveTo>
                  <a:cubicBezTo>
                    <a:pt x="11775" y="0"/>
                    <a:pt x="11325" y="308"/>
                    <a:pt x="11020" y="667"/>
                  </a:cubicBezTo>
                  <a:cubicBezTo>
                    <a:pt x="10253" y="1578"/>
                    <a:pt x="10043" y="2822"/>
                    <a:pt x="9853" y="4000"/>
                  </a:cubicBezTo>
                  <a:cubicBezTo>
                    <a:pt x="9876" y="3666"/>
                    <a:pt x="9887" y="3333"/>
                    <a:pt x="9787" y="3022"/>
                  </a:cubicBezTo>
                  <a:cubicBezTo>
                    <a:pt x="9676" y="2711"/>
                    <a:pt x="9421" y="2422"/>
                    <a:pt x="9098" y="2389"/>
                  </a:cubicBezTo>
                  <a:cubicBezTo>
                    <a:pt x="9077" y="2387"/>
                    <a:pt x="9055" y="2386"/>
                    <a:pt x="9034" y="2386"/>
                  </a:cubicBezTo>
                  <a:cubicBezTo>
                    <a:pt x="8715" y="2386"/>
                    <a:pt x="8422" y="2619"/>
                    <a:pt x="8276" y="2900"/>
                  </a:cubicBezTo>
                  <a:cubicBezTo>
                    <a:pt x="8110" y="3200"/>
                    <a:pt x="8076" y="3555"/>
                    <a:pt x="8043" y="3900"/>
                  </a:cubicBezTo>
                  <a:cubicBezTo>
                    <a:pt x="7920" y="3367"/>
                    <a:pt x="8043" y="2678"/>
                    <a:pt x="7565" y="2422"/>
                  </a:cubicBezTo>
                  <a:cubicBezTo>
                    <a:pt x="7476" y="2371"/>
                    <a:pt x="7379" y="2348"/>
                    <a:pt x="7281" y="2348"/>
                  </a:cubicBezTo>
                  <a:cubicBezTo>
                    <a:pt x="7059" y="2348"/>
                    <a:pt x="6830" y="2464"/>
                    <a:pt x="6676" y="2634"/>
                  </a:cubicBezTo>
                  <a:cubicBezTo>
                    <a:pt x="6443" y="2878"/>
                    <a:pt x="6343" y="3200"/>
                    <a:pt x="6243" y="3522"/>
                  </a:cubicBezTo>
                  <a:cubicBezTo>
                    <a:pt x="6177" y="3000"/>
                    <a:pt x="6110" y="2489"/>
                    <a:pt x="6021" y="1978"/>
                  </a:cubicBezTo>
                  <a:cubicBezTo>
                    <a:pt x="5899" y="1267"/>
                    <a:pt x="5676" y="479"/>
                    <a:pt x="5044" y="145"/>
                  </a:cubicBezTo>
                  <a:cubicBezTo>
                    <a:pt x="4856" y="48"/>
                    <a:pt x="4651" y="3"/>
                    <a:pt x="4446" y="3"/>
                  </a:cubicBezTo>
                  <a:cubicBezTo>
                    <a:pt x="4043" y="3"/>
                    <a:pt x="3634" y="173"/>
                    <a:pt x="3333" y="445"/>
                  </a:cubicBezTo>
                  <a:cubicBezTo>
                    <a:pt x="2889" y="867"/>
                    <a:pt x="2655" y="1478"/>
                    <a:pt x="2566" y="2078"/>
                  </a:cubicBezTo>
                  <a:cubicBezTo>
                    <a:pt x="2333" y="1667"/>
                    <a:pt x="1867" y="1390"/>
                    <a:pt x="1388" y="1390"/>
                  </a:cubicBezTo>
                  <a:cubicBezTo>
                    <a:pt x="911" y="1390"/>
                    <a:pt x="445" y="1678"/>
                    <a:pt x="222" y="2089"/>
                  </a:cubicBezTo>
                  <a:cubicBezTo>
                    <a:pt x="23" y="2456"/>
                    <a:pt x="0" y="2889"/>
                    <a:pt x="45" y="3289"/>
                  </a:cubicBezTo>
                  <a:cubicBezTo>
                    <a:pt x="134" y="4222"/>
                    <a:pt x="544" y="5233"/>
                    <a:pt x="1222" y="5888"/>
                  </a:cubicBezTo>
                  <a:cubicBezTo>
                    <a:pt x="1356" y="6011"/>
                    <a:pt x="1511" y="6088"/>
                    <a:pt x="1677" y="6144"/>
                  </a:cubicBezTo>
                  <a:cubicBezTo>
                    <a:pt x="1944" y="6230"/>
                    <a:pt x="2255" y="6254"/>
                    <a:pt x="2572" y="6254"/>
                  </a:cubicBezTo>
                  <a:cubicBezTo>
                    <a:pt x="2993" y="6254"/>
                    <a:pt x="3423" y="6211"/>
                    <a:pt x="3766" y="6211"/>
                  </a:cubicBezTo>
                  <a:lnTo>
                    <a:pt x="7421" y="6211"/>
                  </a:lnTo>
                  <a:cubicBezTo>
                    <a:pt x="8665" y="6211"/>
                    <a:pt x="9954" y="6290"/>
                    <a:pt x="11227" y="6290"/>
                  </a:cubicBezTo>
                  <a:cubicBezTo>
                    <a:pt x="11864" y="6290"/>
                    <a:pt x="12497" y="6270"/>
                    <a:pt x="13119" y="6211"/>
                  </a:cubicBezTo>
                  <a:cubicBezTo>
                    <a:pt x="14420" y="6088"/>
                    <a:pt x="15608" y="5177"/>
                    <a:pt x="15841" y="3844"/>
                  </a:cubicBezTo>
                  <a:cubicBezTo>
                    <a:pt x="15897" y="3511"/>
                    <a:pt x="15886" y="3133"/>
                    <a:pt x="15652" y="2878"/>
                  </a:cubicBezTo>
                  <a:cubicBezTo>
                    <a:pt x="15484" y="2689"/>
                    <a:pt x="15247" y="2619"/>
                    <a:pt x="14990" y="2619"/>
                  </a:cubicBezTo>
                  <a:cubicBezTo>
                    <a:pt x="14704" y="2619"/>
                    <a:pt x="14394" y="2706"/>
                    <a:pt x="14131" y="2811"/>
                  </a:cubicBezTo>
                  <a:cubicBezTo>
                    <a:pt x="13552" y="3041"/>
                    <a:pt x="12928" y="3395"/>
                    <a:pt x="12606" y="3894"/>
                  </a:cubicBezTo>
                  <a:lnTo>
                    <a:pt x="12606" y="3894"/>
                  </a:lnTo>
                  <a:cubicBezTo>
                    <a:pt x="12748" y="3463"/>
                    <a:pt x="12892" y="3032"/>
                    <a:pt x="13030" y="2600"/>
                  </a:cubicBezTo>
                  <a:cubicBezTo>
                    <a:pt x="13186" y="2145"/>
                    <a:pt x="13331" y="1678"/>
                    <a:pt x="13297" y="1190"/>
                  </a:cubicBezTo>
                  <a:cubicBezTo>
                    <a:pt x="13264" y="711"/>
                    <a:pt x="13008" y="212"/>
                    <a:pt x="12553" y="56"/>
                  </a:cubicBezTo>
                  <a:cubicBezTo>
                    <a:pt x="12446" y="18"/>
                    <a:pt x="12338" y="0"/>
                    <a:pt x="12229" y="0"/>
                  </a:cubicBezTo>
                  <a:close/>
                </a:path>
              </a:pathLst>
            </a:custGeom>
            <a:solidFill>
              <a:srgbClr val="FFFFFF">
                <a:alpha val="656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3">
    <p:spTree>
      <p:nvGrpSpPr>
        <p:cNvPr id="502" name="Shape 502"/>
        <p:cNvGrpSpPr/>
        <p:nvPr/>
      </p:nvGrpSpPr>
      <p:grpSpPr>
        <a:xfrm>
          <a:off x="0" y="0"/>
          <a:ext cx="0" cy="0"/>
          <a:chOff x="0" y="0"/>
          <a:chExt cx="0" cy="0"/>
        </a:xfrm>
      </p:grpSpPr>
      <p:grpSp>
        <p:nvGrpSpPr>
          <p:cNvPr id="503" name="Google Shape;503;p26"/>
          <p:cNvGrpSpPr/>
          <p:nvPr/>
        </p:nvGrpSpPr>
        <p:grpSpPr>
          <a:xfrm>
            <a:off x="-145733" y="39252"/>
            <a:ext cx="9244604" cy="1474013"/>
            <a:chOff x="-145733" y="39252"/>
            <a:chExt cx="9244604" cy="1474013"/>
          </a:xfrm>
        </p:grpSpPr>
        <p:sp>
          <p:nvSpPr>
            <p:cNvPr id="504" name="Google Shape;504;p26"/>
            <p:cNvSpPr/>
            <p:nvPr/>
          </p:nvSpPr>
          <p:spPr>
            <a:xfrm>
              <a:off x="7317033" y="808837"/>
              <a:ext cx="1781838" cy="704428"/>
            </a:xfrm>
            <a:custGeom>
              <a:rect b="b" l="l" r="r" t="t"/>
              <a:pathLst>
                <a:path extrusionOk="0" h="5139" w="12999">
                  <a:moveTo>
                    <a:pt x="3629" y="1"/>
                  </a:moveTo>
                  <a:cubicBezTo>
                    <a:pt x="3301" y="1"/>
                    <a:pt x="2966" y="139"/>
                    <a:pt x="2723" y="360"/>
                  </a:cubicBezTo>
                  <a:cubicBezTo>
                    <a:pt x="2356" y="704"/>
                    <a:pt x="2167" y="1204"/>
                    <a:pt x="2101" y="1703"/>
                  </a:cubicBezTo>
                  <a:cubicBezTo>
                    <a:pt x="1901" y="1360"/>
                    <a:pt x="1523" y="1137"/>
                    <a:pt x="1134" y="1137"/>
                  </a:cubicBezTo>
                  <a:cubicBezTo>
                    <a:pt x="745" y="1137"/>
                    <a:pt x="356" y="1370"/>
                    <a:pt x="179" y="1703"/>
                  </a:cubicBezTo>
                  <a:cubicBezTo>
                    <a:pt x="12" y="2004"/>
                    <a:pt x="1" y="2359"/>
                    <a:pt x="35" y="2693"/>
                  </a:cubicBezTo>
                  <a:cubicBezTo>
                    <a:pt x="101" y="3448"/>
                    <a:pt x="445" y="4270"/>
                    <a:pt x="1001" y="4814"/>
                  </a:cubicBezTo>
                  <a:cubicBezTo>
                    <a:pt x="1101" y="4914"/>
                    <a:pt x="1223" y="4981"/>
                    <a:pt x="1368" y="5025"/>
                  </a:cubicBezTo>
                  <a:cubicBezTo>
                    <a:pt x="1575" y="5093"/>
                    <a:pt x="1813" y="5113"/>
                    <a:pt x="2057" y="5113"/>
                  </a:cubicBezTo>
                  <a:cubicBezTo>
                    <a:pt x="2413" y="5113"/>
                    <a:pt x="2781" y="5070"/>
                    <a:pt x="3078" y="5070"/>
                  </a:cubicBezTo>
                  <a:lnTo>
                    <a:pt x="6056" y="5070"/>
                  </a:lnTo>
                  <a:cubicBezTo>
                    <a:pt x="7078" y="5070"/>
                    <a:pt x="8134" y="5139"/>
                    <a:pt x="9176" y="5139"/>
                  </a:cubicBezTo>
                  <a:cubicBezTo>
                    <a:pt x="9697" y="5139"/>
                    <a:pt x="10214" y="5122"/>
                    <a:pt x="10721" y="5070"/>
                  </a:cubicBezTo>
                  <a:cubicBezTo>
                    <a:pt x="11788" y="4969"/>
                    <a:pt x="12754" y="4236"/>
                    <a:pt x="12943" y="3148"/>
                  </a:cubicBezTo>
                  <a:cubicBezTo>
                    <a:pt x="12998" y="2870"/>
                    <a:pt x="12987" y="2559"/>
                    <a:pt x="12798" y="2348"/>
                  </a:cubicBezTo>
                  <a:cubicBezTo>
                    <a:pt x="12657" y="2196"/>
                    <a:pt x="12464" y="2141"/>
                    <a:pt x="12255" y="2141"/>
                  </a:cubicBezTo>
                  <a:cubicBezTo>
                    <a:pt x="12021" y="2141"/>
                    <a:pt x="11766" y="2210"/>
                    <a:pt x="11543" y="2293"/>
                  </a:cubicBezTo>
                  <a:cubicBezTo>
                    <a:pt x="11076" y="2483"/>
                    <a:pt x="10569" y="2768"/>
                    <a:pt x="10305" y="3178"/>
                  </a:cubicBezTo>
                  <a:lnTo>
                    <a:pt x="10305" y="3178"/>
                  </a:lnTo>
                  <a:cubicBezTo>
                    <a:pt x="10421" y="2825"/>
                    <a:pt x="10538" y="2475"/>
                    <a:pt x="10655" y="2126"/>
                  </a:cubicBezTo>
                  <a:cubicBezTo>
                    <a:pt x="10776" y="1748"/>
                    <a:pt x="10899" y="1370"/>
                    <a:pt x="10865" y="970"/>
                  </a:cubicBezTo>
                  <a:cubicBezTo>
                    <a:pt x="10843" y="582"/>
                    <a:pt x="10632" y="170"/>
                    <a:pt x="10255" y="49"/>
                  </a:cubicBezTo>
                  <a:cubicBezTo>
                    <a:pt x="10166" y="16"/>
                    <a:pt x="10076" y="1"/>
                    <a:pt x="9986" y="1"/>
                  </a:cubicBezTo>
                  <a:cubicBezTo>
                    <a:pt x="9615" y="1"/>
                    <a:pt x="9249" y="253"/>
                    <a:pt x="8999" y="548"/>
                  </a:cubicBezTo>
                  <a:cubicBezTo>
                    <a:pt x="8377" y="1293"/>
                    <a:pt x="8199" y="2303"/>
                    <a:pt x="8055" y="3270"/>
                  </a:cubicBezTo>
                  <a:cubicBezTo>
                    <a:pt x="8066" y="3004"/>
                    <a:pt x="8077" y="2725"/>
                    <a:pt x="7999" y="2470"/>
                  </a:cubicBezTo>
                  <a:cubicBezTo>
                    <a:pt x="7910" y="2214"/>
                    <a:pt x="7700" y="1982"/>
                    <a:pt x="7433" y="1948"/>
                  </a:cubicBezTo>
                  <a:cubicBezTo>
                    <a:pt x="7419" y="1947"/>
                    <a:pt x="7405" y="1946"/>
                    <a:pt x="7391" y="1946"/>
                  </a:cubicBezTo>
                  <a:cubicBezTo>
                    <a:pt x="7128" y="1946"/>
                    <a:pt x="6881" y="2138"/>
                    <a:pt x="6755" y="2370"/>
                  </a:cubicBezTo>
                  <a:cubicBezTo>
                    <a:pt x="6633" y="2614"/>
                    <a:pt x="6599" y="2903"/>
                    <a:pt x="6577" y="3181"/>
                  </a:cubicBezTo>
                  <a:cubicBezTo>
                    <a:pt x="6478" y="2759"/>
                    <a:pt x="6567" y="2182"/>
                    <a:pt x="6189" y="1970"/>
                  </a:cubicBezTo>
                  <a:cubicBezTo>
                    <a:pt x="6116" y="1934"/>
                    <a:pt x="6036" y="1917"/>
                    <a:pt x="5956" y="1917"/>
                  </a:cubicBezTo>
                  <a:cubicBezTo>
                    <a:pt x="5769" y="1917"/>
                    <a:pt x="5577" y="2008"/>
                    <a:pt x="5444" y="2148"/>
                  </a:cubicBezTo>
                  <a:cubicBezTo>
                    <a:pt x="5266" y="2348"/>
                    <a:pt x="5177" y="2614"/>
                    <a:pt x="5100" y="2870"/>
                  </a:cubicBezTo>
                  <a:cubicBezTo>
                    <a:pt x="5044" y="2448"/>
                    <a:pt x="4989" y="2026"/>
                    <a:pt x="4911" y="1615"/>
                  </a:cubicBezTo>
                  <a:cubicBezTo>
                    <a:pt x="4811" y="1037"/>
                    <a:pt x="4634" y="382"/>
                    <a:pt x="4111" y="115"/>
                  </a:cubicBezTo>
                  <a:cubicBezTo>
                    <a:pt x="3961" y="37"/>
                    <a:pt x="3796" y="1"/>
                    <a:pt x="3629" y="1"/>
                  </a:cubicBezTo>
                  <a:close/>
                </a:path>
              </a:pathLst>
            </a:custGeom>
            <a:solidFill>
              <a:srgbClr val="FFFFFF">
                <a:alpha val="656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26"/>
            <p:cNvSpPr/>
            <p:nvPr/>
          </p:nvSpPr>
          <p:spPr>
            <a:xfrm>
              <a:off x="-145733" y="39252"/>
              <a:ext cx="2179081" cy="862202"/>
            </a:xfrm>
            <a:custGeom>
              <a:rect b="b" l="l" r="r" t="t"/>
              <a:pathLst>
                <a:path extrusionOk="0" h="6290" w="15897">
                  <a:moveTo>
                    <a:pt x="12229" y="0"/>
                  </a:moveTo>
                  <a:cubicBezTo>
                    <a:pt x="11775" y="0"/>
                    <a:pt x="11325" y="308"/>
                    <a:pt x="11020" y="667"/>
                  </a:cubicBezTo>
                  <a:cubicBezTo>
                    <a:pt x="10253" y="1578"/>
                    <a:pt x="10043" y="2822"/>
                    <a:pt x="9853" y="4000"/>
                  </a:cubicBezTo>
                  <a:cubicBezTo>
                    <a:pt x="9876" y="3666"/>
                    <a:pt x="9887" y="3333"/>
                    <a:pt x="9787" y="3022"/>
                  </a:cubicBezTo>
                  <a:cubicBezTo>
                    <a:pt x="9676" y="2711"/>
                    <a:pt x="9421" y="2422"/>
                    <a:pt x="9098" y="2389"/>
                  </a:cubicBezTo>
                  <a:cubicBezTo>
                    <a:pt x="9077" y="2387"/>
                    <a:pt x="9055" y="2386"/>
                    <a:pt x="9034" y="2386"/>
                  </a:cubicBezTo>
                  <a:cubicBezTo>
                    <a:pt x="8715" y="2386"/>
                    <a:pt x="8422" y="2619"/>
                    <a:pt x="8276" y="2900"/>
                  </a:cubicBezTo>
                  <a:cubicBezTo>
                    <a:pt x="8110" y="3200"/>
                    <a:pt x="8076" y="3555"/>
                    <a:pt x="8043" y="3900"/>
                  </a:cubicBezTo>
                  <a:cubicBezTo>
                    <a:pt x="7920" y="3367"/>
                    <a:pt x="8043" y="2678"/>
                    <a:pt x="7565" y="2422"/>
                  </a:cubicBezTo>
                  <a:cubicBezTo>
                    <a:pt x="7476" y="2371"/>
                    <a:pt x="7379" y="2348"/>
                    <a:pt x="7281" y="2348"/>
                  </a:cubicBezTo>
                  <a:cubicBezTo>
                    <a:pt x="7059" y="2348"/>
                    <a:pt x="6830" y="2464"/>
                    <a:pt x="6676" y="2634"/>
                  </a:cubicBezTo>
                  <a:cubicBezTo>
                    <a:pt x="6443" y="2878"/>
                    <a:pt x="6343" y="3200"/>
                    <a:pt x="6243" y="3522"/>
                  </a:cubicBezTo>
                  <a:cubicBezTo>
                    <a:pt x="6177" y="3000"/>
                    <a:pt x="6110" y="2489"/>
                    <a:pt x="6021" y="1978"/>
                  </a:cubicBezTo>
                  <a:cubicBezTo>
                    <a:pt x="5899" y="1267"/>
                    <a:pt x="5676" y="479"/>
                    <a:pt x="5044" y="145"/>
                  </a:cubicBezTo>
                  <a:cubicBezTo>
                    <a:pt x="4856" y="48"/>
                    <a:pt x="4651" y="3"/>
                    <a:pt x="4446" y="3"/>
                  </a:cubicBezTo>
                  <a:cubicBezTo>
                    <a:pt x="4043" y="3"/>
                    <a:pt x="3634" y="173"/>
                    <a:pt x="3333" y="445"/>
                  </a:cubicBezTo>
                  <a:cubicBezTo>
                    <a:pt x="2889" y="867"/>
                    <a:pt x="2655" y="1478"/>
                    <a:pt x="2566" y="2078"/>
                  </a:cubicBezTo>
                  <a:cubicBezTo>
                    <a:pt x="2333" y="1667"/>
                    <a:pt x="1867" y="1390"/>
                    <a:pt x="1388" y="1390"/>
                  </a:cubicBezTo>
                  <a:cubicBezTo>
                    <a:pt x="911" y="1390"/>
                    <a:pt x="445" y="1678"/>
                    <a:pt x="222" y="2089"/>
                  </a:cubicBezTo>
                  <a:cubicBezTo>
                    <a:pt x="23" y="2456"/>
                    <a:pt x="0" y="2889"/>
                    <a:pt x="45" y="3289"/>
                  </a:cubicBezTo>
                  <a:cubicBezTo>
                    <a:pt x="134" y="4222"/>
                    <a:pt x="544" y="5233"/>
                    <a:pt x="1222" y="5888"/>
                  </a:cubicBezTo>
                  <a:cubicBezTo>
                    <a:pt x="1356" y="6011"/>
                    <a:pt x="1511" y="6088"/>
                    <a:pt x="1677" y="6144"/>
                  </a:cubicBezTo>
                  <a:cubicBezTo>
                    <a:pt x="1944" y="6230"/>
                    <a:pt x="2255" y="6254"/>
                    <a:pt x="2572" y="6254"/>
                  </a:cubicBezTo>
                  <a:cubicBezTo>
                    <a:pt x="2993" y="6254"/>
                    <a:pt x="3423" y="6211"/>
                    <a:pt x="3766" y="6211"/>
                  </a:cubicBezTo>
                  <a:lnTo>
                    <a:pt x="7421" y="6211"/>
                  </a:lnTo>
                  <a:cubicBezTo>
                    <a:pt x="8665" y="6211"/>
                    <a:pt x="9954" y="6290"/>
                    <a:pt x="11227" y="6290"/>
                  </a:cubicBezTo>
                  <a:cubicBezTo>
                    <a:pt x="11864" y="6290"/>
                    <a:pt x="12497" y="6270"/>
                    <a:pt x="13119" y="6211"/>
                  </a:cubicBezTo>
                  <a:cubicBezTo>
                    <a:pt x="14420" y="6088"/>
                    <a:pt x="15608" y="5177"/>
                    <a:pt x="15841" y="3844"/>
                  </a:cubicBezTo>
                  <a:cubicBezTo>
                    <a:pt x="15897" y="3511"/>
                    <a:pt x="15886" y="3133"/>
                    <a:pt x="15652" y="2878"/>
                  </a:cubicBezTo>
                  <a:cubicBezTo>
                    <a:pt x="15484" y="2689"/>
                    <a:pt x="15247" y="2619"/>
                    <a:pt x="14990" y="2619"/>
                  </a:cubicBezTo>
                  <a:cubicBezTo>
                    <a:pt x="14704" y="2619"/>
                    <a:pt x="14394" y="2706"/>
                    <a:pt x="14131" y="2811"/>
                  </a:cubicBezTo>
                  <a:cubicBezTo>
                    <a:pt x="13552" y="3041"/>
                    <a:pt x="12928" y="3395"/>
                    <a:pt x="12606" y="3894"/>
                  </a:cubicBezTo>
                  <a:lnTo>
                    <a:pt x="12606" y="3894"/>
                  </a:lnTo>
                  <a:cubicBezTo>
                    <a:pt x="12748" y="3463"/>
                    <a:pt x="12892" y="3032"/>
                    <a:pt x="13030" y="2600"/>
                  </a:cubicBezTo>
                  <a:cubicBezTo>
                    <a:pt x="13186" y="2145"/>
                    <a:pt x="13331" y="1678"/>
                    <a:pt x="13297" y="1190"/>
                  </a:cubicBezTo>
                  <a:cubicBezTo>
                    <a:pt x="13264" y="711"/>
                    <a:pt x="13008" y="212"/>
                    <a:pt x="12553" y="56"/>
                  </a:cubicBezTo>
                  <a:cubicBezTo>
                    <a:pt x="12446" y="18"/>
                    <a:pt x="12338" y="0"/>
                    <a:pt x="12229" y="0"/>
                  </a:cubicBezTo>
                  <a:close/>
                </a:path>
              </a:pathLst>
            </a:custGeom>
            <a:solidFill>
              <a:srgbClr val="FFFFFF">
                <a:alpha val="656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4">
    <p:spTree>
      <p:nvGrpSpPr>
        <p:cNvPr id="506" name="Shape 506"/>
        <p:cNvGrpSpPr/>
        <p:nvPr/>
      </p:nvGrpSpPr>
      <p:grpSpPr>
        <a:xfrm>
          <a:off x="0" y="0"/>
          <a:ext cx="0" cy="0"/>
          <a:chOff x="0" y="0"/>
          <a:chExt cx="0" cy="0"/>
        </a:xfrm>
      </p:grpSpPr>
      <p:grpSp>
        <p:nvGrpSpPr>
          <p:cNvPr id="507" name="Google Shape;507;p27"/>
          <p:cNvGrpSpPr/>
          <p:nvPr/>
        </p:nvGrpSpPr>
        <p:grpSpPr>
          <a:xfrm flipH="1">
            <a:off x="-145733" y="39252"/>
            <a:ext cx="9244604" cy="1474013"/>
            <a:chOff x="-145733" y="39252"/>
            <a:chExt cx="9244604" cy="1474013"/>
          </a:xfrm>
        </p:grpSpPr>
        <p:sp>
          <p:nvSpPr>
            <p:cNvPr id="508" name="Google Shape;508;p27"/>
            <p:cNvSpPr/>
            <p:nvPr/>
          </p:nvSpPr>
          <p:spPr>
            <a:xfrm flipH="1">
              <a:off x="7317033" y="808837"/>
              <a:ext cx="1781838" cy="704428"/>
            </a:xfrm>
            <a:custGeom>
              <a:rect b="b" l="l" r="r" t="t"/>
              <a:pathLst>
                <a:path extrusionOk="0" h="5139" w="12999">
                  <a:moveTo>
                    <a:pt x="3629" y="1"/>
                  </a:moveTo>
                  <a:cubicBezTo>
                    <a:pt x="3301" y="1"/>
                    <a:pt x="2966" y="139"/>
                    <a:pt x="2723" y="360"/>
                  </a:cubicBezTo>
                  <a:cubicBezTo>
                    <a:pt x="2356" y="704"/>
                    <a:pt x="2167" y="1204"/>
                    <a:pt x="2101" y="1703"/>
                  </a:cubicBezTo>
                  <a:cubicBezTo>
                    <a:pt x="1901" y="1360"/>
                    <a:pt x="1523" y="1137"/>
                    <a:pt x="1134" y="1137"/>
                  </a:cubicBezTo>
                  <a:cubicBezTo>
                    <a:pt x="745" y="1137"/>
                    <a:pt x="356" y="1370"/>
                    <a:pt x="179" y="1703"/>
                  </a:cubicBezTo>
                  <a:cubicBezTo>
                    <a:pt x="12" y="2004"/>
                    <a:pt x="1" y="2359"/>
                    <a:pt x="35" y="2693"/>
                  </a:cubicBezTo>
                  <a:cubicBezTo>
                    <a:pt x="101" y="3448"/>
                    <a:pt x="445" y="4270"/>
                    <a:pt x="1001" y="4814"/>
                  </a:cubicBezTo>
                  <a:cubicBezTo>
                    <a:pt x="1101" y="4914"/>
                    <a:pt x="1223" y="4981"/>
                    <a:pt x="1368" y="5025"/>
                  </a:cubicBezTo>
                  <a:cubicBezTo>
                    <a:pt x="1575" y="5093"/>
                    <a:pt x="1813" y="5113"/>
                    <a:pt x="2057" y="5113"/>
                  </a:cubicBezTo>
                  <a:cubicBezTo>
                    <a:pt x="2413" y="5113"/>
                    <a:pt x="2781" y="5070"/>
                    <a:pt x="3078" y="5070"/>
                  </a:cubicBezTo>
                  <a:lnTo>
                    <a:pt x="6056" y="5070"/>
                  </a:lnTo>
                  <a:cubicBezTo>
                    <a:pt x="7078" y="5070"/>
                    <a:pt x="8134" y="5139"/>
                    <a:pt x="9176" y="5139"/>
                  </a:cubicBezTo>
                  <a:cubicBezTo>
                    <a:pt x="9697" y="5139"/>
                    <a:pt x="10214" y="5122"/>
                    <a:pt x="10721" y="5070"/>
                  </a:cubicBezTo>
                  <a:cubicBezTo>
                    <a:pt x="11788" y="4969"/>
                    <a:pt x="12754" y="4236"/>
                    <a:pt x="12943" y="3148"/>
                  </a:cubicBezTo>
                  <a:cubicBezTo>
                    <a:pt x="12998" y="2870"/>
                    <a:pt x="12987" y="2559"/>
                    <a:pt x="12798" y="2348"/>
                  </a:cubicBezTo>
                  <a:cubicBezTo>
                    <a:pt x="12657" y="2196"/>
                    <a:pt x="12464" y="2141"/>
                    <a:pt x="12255" y="2141"/>
                  </a:cubicBezTo>
                  <a:cubicBezTo>
                    <a:pt x="12021" y="2141"/>
                    <a:pt x="11766" y="2210"/>
                    <a:pt x="11543" y="2293"/>
                  </a:cubicBezTo>
                  <a:cubicBezTo>
                    <a:pt x="11076" y="2483"/>
                    <a:pt x="10569" y="2768"/>
                    <a:pt x="10305" y="3178"/>
                  </a:cubicBezTo>
                  <a:lnTo>
                    <a:pt x="10305" y="3178"/>
                  </a:lnTo>
                  <a:cubicBezTo>
                    <a:pt x="10421" y="2825"/>
                    <a:pt x="10538" y="2475"/>
                    <a:pt x="10655" y="2126"/>
                  </a:cubicBezTo>
                  <a:cubicBezTo>
                    <a:pt x="10776" y="1748"/>
                    <a:pt x="10899" y="1370"/>
                    <a:pt x="10865" y="970"/>
                  </a:cubicBezTo>
                  <a:cubicBezTo>
                    <a:pt x="10843" y="582"/>
                    <a:pt x="10632" y="170"/>
                    <a:pt x="10255" y="49"/>
                  </a:cubicBezTo>
                  <a:cubicBezTo>
                    <a:pt x="10166" y="16"/>
                    <a:pt x="10076" y="1"/>
                    <a:pt x="9986" y="1"/>
                  </a:cubicBezTo>
                  <a:cubicBezTo>
                    <a:pt x="9615" y="1"/>
                    <a:pt x="9249" y="253"/>
                    <a:pt x="8999" y="548"/>
                  </a:cubicBezTo>
                  <a:cubicBezTo>
                    <a:pt x="8377" y="1293"/>
                    <a:pt x="8199" y="2303"/>
                    <a:pt x="8055" y="3270"/>
                  </a:cubicBezTo>
                  <a:cubicBezTo>
                    <a:pt x="8066" y="3004"/>
                    <a:pt x="8077" y="2725"/>
                    <a:pt x="7999" y="2470"/>
                  </a:cubicBezTo>
                  <a:cubicBezTo>
                    <a:pt x="7910" y="2214"/>
                    <a:pt x="7700" y="1982"/>
                    <a:pt x="7433" y="1948"/>
                  </a:cubicBezTo>
                  <a:cubicBezTo>
                    <a:pt x="7419" y="1947"/>
                    <a:pt x="7405" y="1946"/>
                    <a:pt x="7391" y="1946"/>
                  </a:cubicBezTo>
                  <a:cubicBezTo>
                    <a:pt x="7128" y="1946"/>
                    <a:pt x="6881" y="2138"/>
                    <a:pt x="6755" y="2370"/>
                  </a:cubicBezTo>
                  <a:cubicBezTo>
                    <a:pt x="6633" y="2614"/>
                    <a:pt x="6599" y="2903"/>
                    <a:pt x="6577" y="3181"/>
                  </a:cubicBezTo>
                  <a:cubicBezTo>
                    <a:pt x="6478" y="2759"/>
                    <a:pt x="6567" y="2182"/>
                    <a:pt x="6189" y="1970"/>
                  </a:cubicBezTo>
                  <a:cubicBezTo>
                    <a:pt x="6116" y="1934"/>
                    <a:pt x="6036" y="1917"/>
                    <a:pt x="5956" y="1917"/>
                  </a:cubicBezTo>
                  <a:cubicBezTo>
                    <a:pt x="5769" y="1917"/>
                    <a:pt x="5577" y="2008"/>
                    <a:pt x="5444" y="2148"/>
                  </a:cubicBezTo>
                  <a:cubicBezTo>
                    <a:pt x="5266" y="2348"/>
                    <a:pt x="5177" y="2614"/>
                    <a:pt x="5100" y="2870"/>
                  </a:cubicBezTo>
                  <a:cubicBezTo>
                    <a:pt x="5044" y="2448"/>
                    <a:pt x="4989" y="2026"/>
                    <a:pt x="4911" y="1615"/>
                  </a:cubicBezTo>
                  <a:cubicBezTo>
                    <a:pt x="4811" y="1037"/>
                    <a:pt x="4634" y="382"/>
                    <a:pt x="4111" y="115"/>
                  </a:cubicBezTo>
                  <a:cubicBezTo>
                    <a:pt x="3961" y="37"/>
                    <a:pt x="3796" y="1"/>
                    <a:pt x="3629" y="1"/>
                  </a:cubicBezTo>
                  <a:close/>
                </a:path>
              </a:pathLst>
            </a:custGeom>
            <a:solidFill>
              <a:srgbClr val="FFFFFF">
                <a:alpha val="656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27"/>
            <p:cNvSpPr/>
            <p:nvPr/>
          </p:nvSpPr>
          <p:spPr>
            <a:xfrm flipH="1">
              <a:off x="-145733" y="39252"/>
              <a:ext cx="2179081" cy="862202"/>
            </a:xfrm>
            <a:custGeom>
              <a:rect b="b" l="l" r="r" t="t"/>
              <a:pathLst>
                <a:path extrusionOk="0" h="6290" w="15897">
                  <a:moveTo>
                    <a:pt x="12229" y="0"/>
                  </a:moveTo>
                  <a:cubicBezTo>
                    <a:pt x="11775" y="0"/>
                    <a:pt x="11325" y="308"/>
                    <a:pt x="11020" y="667"/>
                  </a:cubicBezTo>
                  <a:cubicBezTo>
                    <a:pt x="10253" y="1578"/>
                    <a:pt x="10043" y="2822"/>
                    <a:pt x="9853" y="4000"/>
                  </a:cubicBezTo>
                  <a:cubicBezTo>
                    <a:pt x="9876" y="3666"/>
                    <a:pt x="9887" y="3333"/>
                    <a:pt x="9787" y="3022"/>
                  </a:cubicBezTo>
                  <a:cubicBezTo>
                    <a:pt x="9676" y="2711"/>
                    <a:pt x="9421" y="2422"/>
                    <a:pt x="9098" y="2389"/>
                  </a:cubicBezTo>
                  <a:cubicBezTo>
                    <a:pt x="9077" y="2387"/>
                    <a:pt x="9055" y="2386"/>
                    <a:pt x="9034" y="2386"/>
                  </a:cubicBezTo>
                  <a:cubicBezTo>
                    <a:pt x="8715" y="2386"/>
                    <a:pt x="8422" y="2619"/>
                    <a:pt x="8276" y="2900"/>
                  </a:cubicBezTo>
                  <a:cubicBezTo>
                    <a:pt x="8110" y="3200"/>
                    <a:pt x="8076" y="3555"/>
                    <a:pt x="8043" y="3900"/>
                  </a:cubicBezTo>
                  <a:cubicBezTo>
                    <a:pt x="7920" y="3367"/>
                    <a:pt x="8043" y="2678"/>
                    <a:pt x="7565" y="2422"/>
                  </a:cubicBezTo>
                  <a:cubicBezTo>
                    <a:pt x="7476" y="2371"/>
                    <a:pt x="7379" y="2348"/>
                    <a:pt x="7281" y="2348"/>
                  </a:cubicBezTo>
                  <a:cubicBezTo>
                    <a:pt x="7059" y="2348"/>
                    <a:pt x="6830" y="2464"/>
                    <a:pt x="6676" y="2634"/>
                  </a:cubicBezTo>
                  <a:cubicBezTo>
                    <a:pt x="6443" y="2878"/>
                    <a:pt x="6343" y="3200"/>
                    <a:pt x="6243" y="3522"/>
                  </a:cubicBezTo>
                  <a:cubicBezTo>
                    <a:pt x="6177" y="3000"/>
                    <a:pt x="6110" y="2489"/>
                    <a:pt x="6021" y="1978"/>
                  </a:cubicBezTo>
                  <a:cubicBezTo>
                    <a:pt x="5899" y="1267"/>
                    <a:pt x="5676" y="479"/>
                    <a:pt x="5044" y="145"/>
                  </a:cubicBezTo>
                  <a:cubicBezTo>
                    <a:pt x="4856" y="48"/>
                    <a:pt x="4651" y="3"/>
                    <a:pt x="4446" y="3"/>
                  </a:cubicBezTo>
                  <a:cubicBezTo>
                    <a:pt x="4043" y="3"/>
                    <a:pt x="3634" y="173"/>
                    <a:pt x="3333" y="445"/>
                  </a:cubicBezTo>
                  <a:cubicBezTo>
                    <a:pt x="2889" y="867"/>
                    <a:pt x="2655" y="1478"/>
                    <a:pt x="2566" y="2078"/>
                  </a:cubicBezTo>
                  <a:cubicBezTo>
                    <a:pt x="2333" y="1667"/>
                    <a:pt x="1867" y="1390"/>
                    <a:pt x="1388" y="1390"/>
                  </a:cubicBezTo>
                  <a:cubicBezTo>
                    <a:pt x="911" y="1390"/>
                    <a:pt x="445" y="1678"/>
                    <a:pt x="222" y="2089"/>
                  </a:cubicBezTo>
                  <a:cubicBezTo>
                    <a:pt x="23" y="2456"/>
                    <a:pt x="0" y="2889"/>
                    <a:pt x="45" y="3289"/>
                  </a:cubicBezTo>
                  <a:cubicBezTo>
                    <a:pt x="134" y="4222"/>
                    <a:pt x="544" y="5233"/>
                    <a:pt x="1222" y="5888"/>
                  </a:cubicBezTo>
                  <a:cubicBezTo>
                    <a:pt x="1356" y="6011"/>
                    <a:pt x="1511" y="6088"/>
                    <a:pt x="1677" y="6144"/>
                  </a:cubicBezTo>
                  <a:cubicBezTo>
                    <a:pt x="1944" y="6230"/>
                    <a:pt x="2255" y="6254"/>
                    <a:pt x="2572" y="6254"/>
                  </a:cubicBezTo>
                  <a:cubicBezTo>
                    <a:pt x="2993" y="6254"/>
                    <a:pt x="3423" y="6211"/>
                    <a:pt x="3766" y="6211"/>
                  </a:cubicBezTo>
                  <a:lnTo>
                    <a:pt x="7421" y="6211"/>
                  </a:lnTo>
                  <a:cubicBezTo>
                    <a:pt x="8665" y="6211"/>
                    <a:pt x="9954" y="6290"/>
                    <a:pt x="11227" y="6290"/>
                  </a:cubicBezTo>
                  <a:cubicBezTo>
                    <a:pt x="11864" y="6290"/>
                    <a:pt x="12497" y="6270"/>
                    <a:pt x="13119" y="6211"/>
                  </a:cubicBezTo>
                  <a:cubicBezTo>
                    <a:pt x="14420" y="6088"/>
                    <a:pt x="15608" y="5177"/>
                    <a:pt x="15841" y="3844"/>
                  </a:cubicBezTo>
                  <a:cubicBezTo>
                    <a:pt x="15897" y="3511"/>
                    <a:pt x="15886" y="3133"/>
                    <a:pt x="15652" y="2878"/>
                  </a:cubicBezTo>
                  <a:cubicBezTo>
                    <a:pt x="15484" y="2689"/>
                    <a:pt x="15247" y="2619"/>
                    <a:pt x="14990" y="2619"/>
                  </a:cubicBezTo>
                  <a:cubicBezTo>
                    <a:pt x="14704" y="2619"/>
                    <a:pt x="14394" y="2706"/>
                    <a:pt x="14131" y="2811"/>
                  </a:cubicBezTo>
                  <a:cubicBezTo>
                    <a:pt x="13552" y="3041"/>
                    <a:pt x="12928" y="3395"/>
                    <a:pt x="12606" y="3894"/>
                  </a:cubicBezTo>
                  <a:lnTo>
                    <a:pt x="12606" y="3894"/>
                  </a:lnTo>
                  <a:cubicBezTo>
                    <a:pt x="12748" y="3463"/>
                    <a:pt x="12892" y="3032"/>
                    <a:pt x="13030" y="2600"/>
                  </a:cubicBezTo>
                  <a:cubicBezTo>
                    <a:pt x="13186" y="2145"/>
                    <a:pt x="13331" y="1678"/>
                    <a:pt x="13297" y="1190"/>
                  </a:cubicBezTo>
                  <a:cubicBezTo>
                    <a:pt x="13264" y="711"/>
                    <a:pt x="13008" y="212"/>
                    <a:pt x="12553" y="56"/>
                  </a:cubicBezTo>
                  <a:cubicBezTo>
                    <a:pt x="12446" y="18"/>
                    <a:pt x="12338" y="0"/>
                    <a:pt x="12229" y="0"/>
                  </a:cubicBezTo>
                  <a:close/>
                </a:path>
              </a:pathLst>
            </a:custGeom>
            <a:solidFill>
              <a:srgbClr val="FFFFFF">
                <a:alpha val="656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97" name="Shape 97"/>
        <p:cNvGrpSpPr/>
        <p:nvPr/>
      </p:nvGrpSpPr>
      <p:grpSpPr>
        <a:xfrm>
          <a:off x="0" y="0"/>
          <a:ext cx="0" cy="0"/>
          <a:chOff x="0" y="0"/>
          <a:chExt cx="0" cy="0"/>
        </a:xfrm>
      </p:grpSpPr>
      <p:sp>
        <p:nvSpPr>
          <p:cNvPr id="98" name="Google Shape;98;p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99" name="Google Shape;99;p4"/>
          <p:cNvSpPr txBox="1"/>
          <p:nvPr>
            <p:ph idx="1" type="body"/>
          </p:nvPr>
        </p:nvSpPr>
        <p:spPr>
          <a:xfrm>
            <a:off x="720000" y="1354250"/>
            <a:ext cx="7704000" cy="3214800"/>
          </a:xfrm>
          <a:prstGeom prst="rect">
            <a:avLst/>
          </a:prstGeom>
        </p:spPr>
        <p:txBody>
          <a:bodyPr anchorCtr="0" anchor="ctr" bIns="91425" lIns="91425" spcFirstLastPara="1" rIns="91425" wrap="square" tIns="91425">
            <a:noAutofit/>
          </a:bodyPr>
          <a:lstStyle>
            <a:lvl1pPr indent="-304800" lvl="0" marL="457200" rtl="0">
              <a:spcBef>
                <a:spcPts val="0"/>
              </a:spcBef>
              <a:spcAft>
                <a:spcPts val="0"/>
              </a:spcAft>
              <a:buClr>
                <a:srgbClr val="000000"/>
              </a:buClr>
              <a:buSzPts val="1200"/>
              <a:buAutoNum type="arabicPeriod"/>
              <a:defRPr sz="1200"/>
            </a:lvl1pPr>
            <a:lvl2pPr indent="-304800" lvl="1" marL="914400" rtl="0">
              <a:spcBef>
                <a:spcPts val="0"/>
              </a:spcBef>
              <a:spcAft>
                <a:spcPts val="0"/>
              </a:spcAft>
              <a:buClr>
                <a:srgbClr val="000000"/>
              </a:buClr>
              <a:buSzPts val="1200"/>
              <a:buFont typeface="Roboto Condensed Light"/>
              <a:buAutoNum type="alphaLcPeriod"/>
              <a:defRPr/>
            </a:lvl2pPr>
            <a:lvl3pPr indent="-304800" lvl="2" marL="1371600" rtl="0">
              <a:spcBef>
                <a:spcPts val="0"/>
              </a:spcBef>
              <a:spcAft>
                <a:spcPts val="0"/>
              </a:spcAft>
              <a:buClr>
                <a:srgbClr val="000000"/>
              </a:buClr>
              <a:buSzPts val="1200"/>
              <a:buFont typeface="Roboto Condensed Light"/>
              <a:buAutoNum type="romanLcPeriod"/>
              <a:defRPr/>
            </a:lvl3pPr>
            <a:lvl4pPr indent="-304800" lvl="3" marL="1828800" rtl="0">
              <a:spcBef>
                <a:spcPts val="0"/>
              </a:spcBef>
              <a:spcAft>
                <a:spcPts val="0"/>
              </a:spcAft>
              <a:buClr>
                <a:srgbClr val="000000"/>
              </a:buClr>
              <a:buSzPts val="1200"/>
              <a:buFont typeface="Roboto Condensed Light"/>
              <a:buAutoNum type="arabicPeriod"/>
              <a:defRPr/>
            </a:lvl4pPr>
            <a:lvl5pPr indent="-304800" lvl="4" marL="2286000" rtl="0">
              <a:spcBef>
                <a:spcPts val="0"/>
              </a:spcBef>
              <a:spcAft>
                <a:spcPts val="0"/>
              </a:spcAft>
              <a:buClr>
                <a:srgbClr val="000000"/>
              </a:buClr>
              <a:buSzPts val="1200"/>
              <a:buFont typeface="Roboto Condensed Light"/>
              <a:buAutoNum type="alphaLcPeriod"/>
              <a:defRPr/>
            </a:lvl5pPr>
            <a:lvl6pPr indent="-304800" lvl="5" marL="2743200" rtl="0">
              <a:spcBef>
                <a:spcPts val="0"/>
              </a:spcBef>
              <a:spcAft>
                <a:spcPts val="0"/>
              </a:spcAft>
              <a:buClr>
                <a:srgbClr val="000000"/>
              </a:buClr>
              <a:buSzPts val="1200"/>
              <a:buFont typeface="Roboto Condensed Light"/>
              <a:buAutoNum type="romanLcPeriod"/>
              <a:defRPr/>
            </a:lvl6pPr>
            <a:lvl7pPr indent="-304800" lvl="6" marL="3200400" rtl="0">
              <a:spcBef>
                <a:spcPts val="0"/>
              </a:spcBef>
              <a:spcAft>
                <a:spcPts val="0"/>
              </a:spcAft>
              <a:buClr>
                <a:srgbClr val="000000"/>
              </a:buClr>
              <a:buSzPts val="1200"/>
              <a:buFont typeface="Roboto Condensed Light"/>
              <a:buAutoNum type="arabicPeriod"/>
              <a:defRPr/>
            </a:lvl7pPr>
            <a:lvl8pPr indent="-304800" lvl="7" marL="3657600" rtl="0">
              <a:spcBef>
                <a:spcPts val="0"/>
              </a:spcBef>
              <a:spcAft>
                <a:spcPts val="0"/>
              </a:spcAft>
              <a:buClr>
                <a:srgbClr val="000000"/>
              </a:buClr>
              <a:buSzPts val="1200"/>
              <a:buFont typeface="Roboto Condensed Light"/>
              <a:buAutoNum type="alphaLcPeriod"/>
              <a:defRPr/>
            </a:lvl8pPr>
            <a:lvl9pPr indent="-304800" lvl="8" marL="4114800" rtl="0">
              <a:spcBef>
                <a:spcPts val="0"/>
              </a:spcBef>
              <a:spcAft>
                <a:spcPts val="0"/>
              </a:spcAft>
              <a:buClr>
                <a:srgbClr val="000000"/>
              </a:buClr>
              <a:buSzPts val="1200"/>
              <a:buFont typeface="Roboto Condensed Light"/>
              <a:buAutoNum type="romanLcPeriod"/>
              <a:defRPr/>
            </a:lvl9pPr>
          </a:lstStyle>
          <a:p/>
        </p:txBody>
      </p:sp>
      <p:grpSp>
        <p:nvGrpSpPr>
          <p:cNvPr id="100" name="Google Shape;100;p4"/>
          <p:cNvGrpSpPr/>
          <p:nvPr/>
        </p:nvGrpSpPr>
        <p:grpSpPr>
          <a:xfrm>
            <a:off x="-145733" y="39252"/>
            <a:ext cx="9244604" cy="1474013"/>
            <a:chOff x="-145733" y="39252"/>
            <a:chExt cx="9244604" cy="1474013"/>
          </a:xfrm>
        </p:grpSpPr>
        <p:sp>
          <p:nvSpPr>
            <p:cNvPr id="101" name="Google Shape;101;p4"/>
            <p:cNvSpPr/>
            <p:nvPr/>
          </p:nvSpPr>
          <p:spPr>
            <a:xfrm>
              <a:off x="7317033" y="808837"/>
              <a:ext cx="1781838" cy="704428"/>
            </a:xfrm>
            <a:custGeom>
              <a:rect b="b" l="l" r="r" t="t"/>
              <a:pathLst>
                <a:path extrusionOk="0" h="5139" w="12999">
                  <a:moveTo>
                    <a:pt x="3629" y="1"/>
                  </a:moveTo>
                  <a:cubicBezTo>
                    <a:pt x="3301" y="1"/>
                    <a:pt x="2966" y="139"/>
                    <a:pt x="2723" y="360"/>
                  </a:cubicBezTo>
                  <a:cubicBezTo>
                    <a:pt x="2356" y="704"/>
                    <a:pt x="2167" y="1204"/>
                    <a:pt x="2101" y="1703"/>
                  </a:cubicBezTo>
                  <a:cubicBezTo>
                    <a:pt x="1901" y="1360"/>
                    <a:pt x="1523" y="1137"/>
                    <a:pt x="1134" y="1137"/>
                  </a:cubicBezTo>
                  <a:cubicBezTo>
                    <a:pt x="745" y="1137"/>
                    <a:pt x="356" y="1370"/>
                    <a:pt x="179" y="1703"/>
                  </a:cubicBezTo>
                  <a:cubicBezTo>
                    <a:pt x="12" y="2004"/>
                    <a:pt x="1" y="2359"/>
                    <a:pt x="35" y="2693"/>
                  </a:cubicBezTo>
                  <a:cubicBezTo>
                    <a:pt x="101" y="3448"/>
                    <a:pt x="445" y="4270"/>
                    <a:pt x="1001" y="4814"/>
                  </a:cubicBezTo>
                  <a:cubicBezTo>
                    <a:pt x="1101" y="4914"/>
                    <a:pt x="1223" y="4981"/>
                    <a:pt x="1368" y="5025"/>
                  </a:cubicBezTo>
                  <a:cubicBezTo>
                    <a:pt x="1575" y="5093"/>
                    <a:pt x="1813" y="5113"/>
                    <a:pt x="2057" y="5113"/>
                  </a:cubicBezTo>
                  <a:cubicBezTo>
                    <a:pt x="2413" y="5113"/>
                    <a:pt x="2781" y="5070"/>
                    <a:pt x="3078" y="5070"/>
                  </a:cubicBezTo>
                  <a:lnTo>
                    <a:pt x="6056" y="5070"/>
                  </a:lnTo>
                  <a:cubicBezTo>
                    <a:pt x="7078" y="5070"/>
                    <a:pt x="8134" y="5139"/>
                    <a:pt x="9176" y="5139"/>
                  </a:cubicBezTo>
                  <a:cubicBezTo>
                    <a:pt x="9697" y="5139"/>
                    <a:pt x="10214" y="5122"/>
                    <a:pt x="10721" y="5070"/>
                  </a:cubicBezTo>
                  <a:cubicBezTo>
                    <a:pt x="11788" y="4969"/>
                    <a:pt x="12754" y="4236"/>
                    <a:pt x="12943" y="3148"/>
                  </a:cubicBezTo>
                  <a:cubicBezTo>
                    <a:pt x="12998" y="2870"/>
                    <a:pt x="12987" y="2559"/>
                    <a:pt x="12798" y="2348"/>
                  </a:cubicBezTo>
                  <a:cubicBezTo>
                    <a:pt x="12657" y="2196"/>
                    <a:pt x="12464" y="2141"/>
                    <a:pt x="12255" y="2141"/>
                  </a:cubicBezTo>
                  <a:cubicBezTo>
                    <a:pt x="12021" y="2141"/>
                    <a:pt x="11766" y="2210"/>
                    <a:pt x="11543" y="2293"/>
                  </a:cubicBezTo>
                  <a:cubicBezTo>
                    <a:pt x="11076" y="2483"/>
                    <a:pt x="10569" y="2768"/>
                    <a:pt x="10305" y="3178"/>
                  </a:cubicBezTo>
                  <a:lnTo>
                    <a:pt x="10305" y="3178"/>
                  </a:lnTo>
                  <a:cubicBezTo>
                    <a:pt x="10421" y="2825"/>
                    <a:pt x="10538" y="2475"/>
                    <a:pt x="10655" y="2126"/>
                  </a:cubicBezTo>
                  <a:cubicBezTo>
                    <a:pt x="10776" y="1748"/>
                    <a:pt x="10899" y="1370"/>
                    <a:pt x="10865" y="970"/>
                  </a:cubicBezTo>
                  <a:cubicBezTo>
                    <a:pt x="10843" y="582"/>
                    <a:pt x="10632" y="170"/>
                    <a:pt x="10255" y="49"/>
                  </a:cubicBezTo>
                  <a:cubicBezTo>
                    <a:pt x="10166" y="16"/>
                    <a:pt x="10076" y="1"/>
                    <a:pt x="9986" y="1"/>
                  </a:cubicBezTo>
                  <a:cubicBezTo>
                    <a:pt x="9615" y="1"/>
                    <a:pt x="9249" y="253"/>
                    <a:pt x="8999" y="548"/>
                  </a:cubicBezTo>
                  <a:cubicBezTo>
                    <a:pt x="8377" y="1293"/>
                    <a:pt x="8199" y="2303"/>
                    <a:pt x="8055" y="3270"/>
                  </a:cubicBezTo>
                  <a:cubicBezTo>
                    <a:pt x="8066" y="3004"/>
                    <a:pt x="8077" y="2725"/>
                    <a:pt x="7999" y="2470"/>
                  </a:cubicBezTo>
                  <a:cubicBezTo>
                    <a:pt x="7910" y="2214"/>
                    <a:pt x="7700" y="1982"/>
                    <a:pt x="7433" y="1948"/>
                  </a:cubicBezTo>
                  <a:cubicBezTo>
                    <a:pt x="7419" y="1947"/>
                    <a:pt x="7405" y="1946"/>
                    <a:pt x="7391" y="1946"/>
                  </a:cubicBezTo>
                  <a:cubicBezTo>
                    <a:pt x="7128" y="1946"/>
                    <a:pt x="6881" y="2138"/>
                    <a:pt x="6755" y="2370"/>
                  </a:cubicBezTo>
                  <a:cubicBezTo>
                    <a:pt x="6633" y="2614"/>
                    <a:pt x="6599" y="2903"/>
                    <a:pt x="6577" y="3181"/>
                  </a:cubicBezTo>
                  <a:cubicBezTo>
                    <a:pt x="6478" y="2759"/>
                    <a:pt x="6567" y="2182"/>
                    <a:pt x="6189" y="1970"/>
                  </a:cubicBezTo>
                  <a:cubicBezTo>
                    <a:pt x="6116" y="1934"/>
                    <a:pt x="6036" y="1917"/>
                    <a:pt x="5956" y="1917"/>
                  </a:cubicBezTo>
                  <a:cubicBezTo>
                    <a:pt x="5769" y="1917"/>
                    <a:pt x="5577" y="2008"/>
                    <a:pt x="5444" y="2148"/>
                  </a:cubicBezTo>
                  <a:cubicBezTo>
                    <a:pt x="5266" y="2348"/>
                    <a:pt x="5177" y="2614"/>
                    <a:pt x="5100" y="2870"/>
                  </a:cubicBezTo>
                  <a:cubicBezTo>
                    <a:pt x="5044" y="2448"/>
                    <a:pt x="4989" y="2026"/>
                    <a:pt x="4911" y="1615"/>
                  </a:cubicBezTo>
                  <a:cubicBezTo>
                    <a:pt x="4811" y="1037"/>
                    <a:pt x="4634" y="382"/>
                    <a:pt x="4111" y="115"/>
                  </a:cubicBezTo>
                  <a:cubicBezTo>
                    <a:pt x="3961" y="37"/>
                    <a:pt x="3796" y="1"/>
                    <a:pt x="3629" y="1"/>
                  </a:cubicBezTo>
                  <a:close/>
                </a:path>
              </a:pathLst>
            </a:custGeom>
            <a:solidFill>
              <a:srgbClr val="FFFFFF">
                <a:alpha val="656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4"/>
            <p:cNvSpPr/>
            <p:nvPr/>
          </p:nvSpPr>
          <p:spPr>
            <a:xfrm>
              <a:off x="-145733" y="39252"/>
              <a:ext cx="2179081" cy="862202"/>
            </a:xfrm>
            <a:custGeom>
              <a:rect b="b" l="l" r="r" t="t"/>
              <a:pathLst>
                <a:path extrusionOk="0" h="6290" w="15897">
                  <a:moveTo>
                    <a:pt x="12229" y="0"/>
                  </a:moveTo>
                  <a:cubicBezTo>
                    <a:pt x="11775" y="0"/>
                    <a:pt x="11325" y="308"/>
                    <a:pt x="11020" y="667"/>
                  </a:cubicBezTo>
                  <a:cubicBezTo>
                    <a:pt x="10253" y="1578"/>
                    <a:pt x="10043" y="2822"/>
                    <a:pt x="9853" y="4000"/>
                  </a:cubicBezTo>
                  <a:cubicBezTo>
                    <a:pt x="9876" y="3666"/>
                    <a:pt x="9887" y="3333"/>
                    <a:pt x="9787" y="3022"/>
                  </a:cubicBezTo>
                  <a:cubicBezTo>
                    <a:pt x="9676" y="2711"/>
                    <a:pt x="9421" y="2422"/>
                    <a:pt x="9098" y="2389"/>
                  </a:cubicBezTo>
                  <a:cubicBezTo>
                    <a:pt x="9077" y="2387"/>
                    <a:pt x="9055" y="2386"/>
                    <a:pt x="9034" y="2386"/>
                  </a:cubicBezTo>
                  <a:cubicBezTo>
                    <a:pt x="8715" y="2386"/>
                    <a:pt x="8422" y="2619"/>
                    <a:pt x="8276" y="2900"/>
                  </a:cubicBezTo>
                  <a:cubicBezTo>
                    <a:pt x="8110" y="3200"/>
                    <a:pt x="8076" y="3555"/>
                    <a:pt x="8043" y="3900"/>
                  </a:cubicBezTo>
                  <a:cubicBezTo>
                    <a:pt x="7920" y="3367"/>
                    <a:pt x="8043" y="2678"/>
                    <a:pt x="7565" y="2422"/>
                  </a:cubicBezTo>
                  <a:cubicBezTo>
                    <a:pt x="7476" y="2371"/>
                    <a:pt x="7379" y="2348"/>
                    <a:pt x="7281" y="2348"/>
                  </a:cubicBezTo>
                  <a:cubicBezTo>
                    <a:pt x="7059" y="2348"/>
                    <a:pt x="6830" y="2464"/>
                    <a:pt x="6676" y="2634"/>
                  </a:cubicBezTo>
                  <a:cubicBezTo>
                    <a:pt x="6443" y="2878"/>
                    <a:pt x="6343" y="3200"/>
                    <a:pt x="6243" y="3522"/>
                  </a:cubicBezTo>
                  <a:cubicBezTo>
                    <a:pt x="6177" y="3000"/>
                    <a:pt x="6110" y="2489"/>
                    <a:pt x="6021" y="1978"/>
                  </a:cubicBezTo>
                  <a:cubicBezTo>
                    <a:pt x="5899" y="1267"/>
                    <a:pt x="5676" y="479"/>
                    <a:pt x="5044" y="145"/>
                  </a:cubicBezTo>
                  <a:cubicBezTo>
                    <a:pt x="4856" y="48"/>
                    <a:pt x="4651" y="3"/>
                    <a:pt x="4446" y="3"/>
                  </a:cubicBezTo>
                  <a:cubicBezTo>
                    <a:pt x="4043" y="3"/>
                    <a:pt x="3634" y="173"/>
                    <a:pt x="3333" y="445"/>
                  </a:cubicBezTo>
                  <a:cubicBezTo>
                    <a:pt x="2889" y="867"/>
                    <a:pt x="2655" y="1478"/>
                    <a:pt x="2566" y="2078"/>
                  </a:cubicBezTo>
                  <a:cubicBezTo>
                    <a:pt x="2333" y="1667"/>
                    <a:pt x="1867" y="1390"/>
                    <a:pt x="1388" y="1390"/>
                  </a:cubicBezTo>
                  <a:cubicBezTo>
                    <a:pt x="911" y="1390"/>
                    <a:pt x="445" y="1678"/>
                    <a:pt x="222" y="2089"/>
                  </a:cubicBezTo>
                  <a:cubicBezTo>
                    <a:pt x="23" y="2456"/>
                    <a:pt x="0" y="2889"/>
                    <a:pt x="45" y="3289"/>
                  </a:cubicBezTo>
                  <a:cubicBezTo>
                    <a:pt x="134" y="4222"/>
                    <a:pt x="544" y="5233"/>
                    <a:pt x="1222" y="5888"/>
                  </a:cubicBezTo>
                  <a:cubicBezTo>
                    <a:pt x="1356" y="6011"/>
                    <a:pt x="1511" y="6088"/>
                    <a:pt x="1677" y="6144"/>
                  </a:cubicBezTo>
                  <a:cubicBezTo>
                    <a:pt x="1944" y="6230"/>
                    <a:pt x="2255" y="6254"/>
                    <a:pt x="2572" y="6254"/>
                  </a:cubicBezTo>
                  <a:cubicBezTo>
                    <a:pt x="2993" y="6254"/>
                    <a:pt x="3423" y="6211"/>
                    <a:pt x="3766" y="6211"/>
                  </a:cubicBezTo>
                  <a:lnTo>
                    <a:pt x="7421" y="6211"/>
                  </a:lnTo>
                  <a:cubicBezTo>
                    <a:pt x="8665" y="6211"/>
                    <a:pt x="9954" y="6290"/>
                    <a:pt x="11227" y="6290"/>
                  </a:cubicBezTo>
                  <a:cubicBezTo>
                    <a:pt x="11864" y="6290"/>
                    <a:pt x="12497" y="6270"/>
                    <a:pt x="13119" y="6211"/>
                  </a:cubicBezTo>
                  <a:cubicBezTo>
                    <a:pt x="14420" y="6088"/>
                    <a:pt x="15608" y="5177"/>
                    <a:pt x="15841" y="3844"/>
                  </a:cubicBezTo>
                  <a:cubicBezTo>
                    <a:pt x="15897" y="3511"/>
                    <a:pt x="15886" y="3133"/>
                    <a:pt x="15652" y="2878"/>
                  </a:cubicBezTo>
                  <a:cubicBezTo>
                    <a:pt x="15484" y="2689"/>
                    <a:pt x="15247" y="2619"/>
                    <a:pt x="14990" y="2619"/>
                  </a:cubicBezTo>
                  <a:cubicBezTo>
                    <a:pt x="14704" y="2619"/>
                    <a:pt x="14394" y="2706"/>
                    <a:pt x="14131" y="2811"/>
                  </a:cubicBezTo>
                  <a:cubicBezTo>
                    <a:pt x="13552" y="3041"/>
                    <a:pt x="12928" y="3395"/>
                    <a:pt x="12606" y="3894"/>
                  </a:cubicBezTo>
                  <a:lnTo>
                    <a:pt x="12606" y="3894"/>
                  </a:lnTo>
                  <a:cubicBezTo>
                    <a:pt x="12748" y="3463"/>
                    <a:pt x="12892" y="3032"/>
                    <a:pt x="13030" y="2600"/>
                  </a:cubicBezTo>
                  <a:cubicBezTo>
                    <a:pt x="13186" y="2145"/>
                    <a:pt x="13331" y="1678"/>
                    <a:pt x="13297" y="1190"/>
                  </a:cubicBezTo>
                  <a:cubicBezTo>
                    <a:pt x="13264" y="711"/>
                    <a:pt x="13008" y="212"/>
                    <a:pt x="12553" y="56"/>
                  </a:cubicBezTo>
                  <a:cubicBezTo>
                    <a:pt x="12446" y="18"/>
                    <a:pt x="12338" y="0"/>
                    <a:pt x="12229" y="0"/>
                  </a:cubicBezTo>
                  <a:close/>
                </a:path>
              </a:pathLst>
            </a:custGeom>
            <a:solidFill>
              <a:srgbClr val="FFFFFF">
                <a:alpha val="656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3" name="Shape 103"/>
        <p:cNvGrpSpPr/>
        <p:nvPr/>
      </p:nvGrpSpPr>
      <p:grpSpPr>
        <a:xfrm>
          <a:off x="0" y="0"/>
          <a:ext cx="0" cy="0"/>
          <a:chOff x="0" y="0"/>
          <a:chExt cx="0" cy="0"/>
        </a:xfrm>
      </p:grpSpPr>
      <p:sp>
        <p:nvSpPr>
          <p:cNvPr id="104" name="Google Shape;104;p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solidFill>
                  <a:schemeClr val="l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05" name="Google Shape;105;p5"/>
          <p:cNvSpPr txBox="1"/>
          <p:nvPr>
            <p:ph idx="1" type="subTitle"/>
          </p:nvPr>
        </p:nvSpPr>
        <p:spPr>
          <a:xfrm>
            <a:off x="1542709" y="3592950"/>
            <a:ext cx="2510700" cy="1010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106" name="Google Shape;106;p5"/>
          <p:cNvSpPr txBox="1"/>
          <p:nvPr>
            <p:ph idx="2" type="subTitle"/>
          </p:nvPr>
        </p:nvSpPr>
        <p:spPr>
          <a:xfrm>
            <a:off x="5071959" y="3592950"/>
            <a:ext cx="2510700" cy="1010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107" name="Google Shape;107;p5"/>
          <p:cNvSpPr txBox="1"/>
          <p:nvPr>
            <p:ph idx="3" type="subTitle"/>
          </p:nvPr>
        </p:nvSpPr>
        <p:spPr>
          <a:xfrm>
            <a:off x="1732209" y="3060025"/>
            <a:ext cx="2131800" cy="329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Font typeface="Freckle Face"/>
              <a:buNone/>
              <a:defRPr sz="2500">
                <a:solidFill>
                  <a:schemeClr val="lt1"/>
                </a:solidFill>
                <a:latin typeface="Freckle Face"/>
                <a:ea typeface="Freckle Face"/>
                <a:cs typeface="Freckle Face"/>
                <a:sym typeface="Freckle Face"/>
              </a:defRPr>
            </a:lvl1pPr>
            <a:lvl2pPr lvl="1" rtl="0">
              <a:spcBef>
                <a:spcPts val="0"/>
              </a:spcBef>
              <a:spcAft>
                <a:spcPts val="0"/>
              </a:spcAft>
              <a:buSzPts val="2500"/>
              <a:buFont typeface="Freckle Face"/>
              <a:buNone/>
              <a:defRPr sz="2500">
                <a:latin typeface="Freckle Face"/>
                <a:ea typeface="Freckle Face"/>
                <a:cs typeface="Freckle Face"/>
                <a:sym typeface="Freckle Face"/>
              </a:defRPr>
            </a:lvl2pPr>
            <a:lvl3pPr lvl="2" rtl="0">
              <a:spcBef>
                <a:spcPts val="0"/>
              </a:spcBef>
              <a:spcAft>
                <a:spcPts val="0"/>
              </a:spcAft>
              <a:buSzPts val="2500"/>
              <a:buFont typeface="Freckle Face"/>
              <a:buNone/>
              <a:defRPr sz="2500">
                <a:latin typeface="Freckle Face"/>
                <a:ea typeface="Freckle Face"/>
                <a:cs typeface="Freckle Face"/>
                <a:sym typeface="Freckle Face"/>
              </a:defRPr>
            </a:lvl3pPr>
            <a:lvl4pPr lvl="3" rtl="0">
              <a:spcBef>
                <a:spcPts val="0"/>
              </a:spcBef>
              <a:spcAft>
                <a:spcPts val="0"/>
              </a:spcAft>
              <a:buSzPts val="2500"/>
              <a:buFont typeface="Freckle Face"/>
              <a:buNone/>
              <a:defRPr sz="2500">
                <a:latin typeface="Freckle Face"/>
                <a:ea typeface="Freckle Face"/>
                <a:cs typeface="Freckle Face"/>
                <a:sym typeface="Freckle Face"/>
              </a:defRPr>
            </a:lvl4pPr>
            <a:lvl5pPr lvl="4" rtl="0">
              <a:spcBef>
                <a:spcPts val="0"/>
              </a:spcBef>
              <a:spcAft>
                <a:spcPts val="0"/>
              </a:spcAft>
              <a:buSzPts val="2500"/>
              <a:buFont typeface="Freckle Face"/>
              <a:buNone/>
              <a:defRPr sz="2500">
                <a:latin typeface="Freckle Face"/>
                <a:ea typeface="Freckle Face"/>
                <a:cs typeface="Freckle Face"/>
                <a:sym typeface="Freckle Face"/>
              </a:defRPr>
            </a:lvl5pPr>
            <a:lvl6pPr lvl="5" rtl="0">
              <a:spcBef>
                <a:spcPts val="0"/>
              </a:spcBef>
              <a:spcAft>
                <a:spcPts val="0"/>
              </a:spcAft>
              <a:buSzPts val="2500"/>
              <a:buFont typeface="Freckle Face"/>
              <a:buNone/>
              <a:defRPr sz="2500">
                <a:latin typeface="Freckle Face"/>
                <a:ea typeface="Freckle Face"/>
                <a:cs typeface="Freckle Face"/>
                <a:sym typeface="Freckle Face"/>
              </a:defRPr>
            </a:lvl6pPr>
            <a:lvl7pPr lvl="6" rtl="0">
              <a:spcBef>
                <a:spcPts val="0"/>
              </a:spcBef>
              <a:spcAft>
                <a:spcPts val="0"/>
              </a:spcAft>
              <a:buSzPts val="2500"/>
              <a:buFont typeface="Freckle Face"/>
              <a:buNone/>
              <a:defRPr sz="2500">
                <a:latin typeface="Freckle Face"/>
                <a:ea typeface="Freckle Face"/>
                <a:cs typeface="Freckle Face"/>
                <a:sym typeface="Freckle Face"/>
              </a:defRPr>
            </a:lvl7pPr>
            <a:lvl8pPr lvl="7" rtl="0">
              <a:spcBef>
                <a:spcPts val="0"/>
              </a:spcBef>
              <a:spcAft>
                <a:spcPts val="0"/>
              </a:spcAft>
              <a:buSzPts val="2500"/>
              <a:buFont typeface="Freckle Face"/>
              <a:buNone/>
              <a:defRPr sz="2500">
                <a:latin typeface="Freckle Face"/>
                <a:ea typeface="Freckle Face"/>
                <a:cs typeface="Freckle Face"/>
                <a:sym typeface="Freckle Face"/>
              </a:defRPr>
            </a:lvl8pPr>
            <a:lvl9pPr lvl="8" rtl="0">
              <a:spcBef>
                <a:spcPts val="0"/>
              </a:spcBef>
              <a:spcAft>
                <a:spcPts val="0"/>
              </a:spcAft>
              <a:buSzPts val="2500"/>
              <a:buFont typeface="Freckle Face"/>
              <a:buNone/>
              <a:defRPr sz="2500">
                <a:latin typeface="Freckle Face"/>
                <a:ea typeface="Freckle Face"/>
                <a:cs typeface="Freckle Face"/>
                <a:sym typeface="Freckle Face"/>
              </a:defRPr>
            </a:lvl9pPr>
          </a:lstStyle>
          <a:p/>
        </p:txBody>
      </p:sp>
      <p:sp>
        <p:nvSpPr>
          <p:cNvPr id="108" name="Google Shape;108;p5"/>
          <p:cNvSpPr txBox="1"/>
          <p:nvPr>
            <p:ph idx="4" type="subTitle"/>
          </p:nvPr>
        </p:nvSpPr>
        <p:spPr>
          <a:xfrm>
            <a:off x="5261409" y="3060025"/>
            <a:ext cx="2131800" cy="329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Font typeface="Freckle Face"/>
              <a:buNone/>
              <a:defRPr sz="2500">
                <a:solidFill>
                  <a:schemeClr val="lt1"/>
                </a:solidFill>
                <a:latin typeface="Freckle Face"/>
                <a:ea typeface="Freckle Face"/>
                <a:cs typeface="Freckle Face"/>
                <a:sym typeface="Freckle Face"/>
              </a:defRPr>
            </a:lvl1pPr>
            <a:lvl2pPr lvl="1" rtl="0">
              <a:spcBef>
                <a:spcPts val="0"/>
              </a:spcBef>
              <a:spcAft>
                <a:spcPts val="0"/>
              </a:spcAft>
              <a:buSzPts val="2500"/>
              <a:buFont typeface="Freckle Face"/>
              <a:buNone/>
              <a:defRPr sz="2500">
                <a:latin typeface="Freckle Face"/>
                <a:ea typeface="Freckle Face"/>
                <a:cs typeface="Freckle Face"/>
                <a:sym typeface="Freckle Face"/>
              </a:defRPr>
            </a:lvl2pPr>
            <a:lvl3pPr lvl="2" rtl="0">
              <a:spcBef>
                <a:spcPts val="0"/>
              </a:spcBef>
              <a:spcAft>
                <a:spcPts val="0"/>
              </a:spcAft>
              <a:buSzPts val="2500"/>
              <a:buFont typeface="Freckle Face"/>
              <a:buNone/>
              <a:defRPr sz="2500">
                <a:latin typeface="Freckle Face"/>
                <a:ea typeface="Freckle Face"/>
                <a:cs typeface="Freckle Face"/>
                <a:sym typeface="Freckle Face"/>
              </a:defRPr>
            </a:lvl3pPr>
            <a:lvl4pPr lvl="3" rtl="0">
              <a:spcBef>
                <a:spcPts val="0"/>
              </a:spcBef>
              <a:spcAft>
                <a:spcPts val="0"/>
              </a:spcAft>
              <a:buSzPts val="2500"/>
              <a:buFont typeface="Freckle Face"/>
              <a:buNone/>
              <a:defRPr sz="2500">
                <a:latin typeface="Freckle Face"/>
                <a:ea typeface="Freckle Face"/>
                <a:cs typeface="Freckle Face"/>
                <a:sym typeface="Freckle Face"/>
              </a:defRPr>
            </a:lvl4pPr>
            <a:lvl5pPr lvl="4" rtl="0">
              <a:spcBef>
                <a:spcPts val="0"/>
              </a:spcBef>
              <a:spcAft>
                <a:spcPts val="0"/>
              </a:spcAft>
              <a:buSzPts val="2500"/>
              <a:buFont typeface="Freckle Face"/>
              <a:buNone/>
              <a:defRPr sz="2500">
                <a:latin typeface="Freckle Face"/>
                <a:ea typeface="Freckle Face"/>
                <a:cs typeface="Freckle Face"/>
                <a:sym typeface="Freckle Face"/>
              </a:defRPr>
            </a:lvl5pPr>
            <a:lvl6pPr lvl="5" rtl="0">
              <a:spcBef>
                <a:spcPts val="0"/>
              </a:spcBef>
              <a:spcAft>
                <a:spcPts val="0"/>
              </a:spcAft>
              <a:buSzPts val="2500"/>
              <a:buFont typeface="Freckle Face"/>
              <a:buNone/>
              <a:defRPr sz="2500">
                <a:latin typeface="Freckle Face"/>
                <a:ea typeface="Freckle Face"/>
                <a:cs typeface="Freckle Face"/>
                <a:sym typeface="Freckle Face"/>
              </a:defRPr>
            </a:lvl6pPr>
            <a:lvl7pPr lvl="6" rtl="0">
              <a:spcBef>
                <a:spcPts val="0"/>
              </a:spcBef>
              <a:spcAft>
                <a:spcPts val="0"/>
              </a:spcAft>
              <a:buSzPts val="2500"/>
              <a:buFont typeface="Freckle Face"/>
              <a:buNone/>
              <a:defRPr sz="2500">
                <a:latin typeface="Freckle Face"/>
                <a:ea typeface="Freckle Face"/>
                <a:cs typeface="Freckle Face"/>
                <a:sym typeface="Freckle Face"/>
              </a:defRPr>
            </a:lvl7pPr>
            <a:lvl8pPr lvl="7" rtl="0">
              <a:spcBef>
                <a:spcPts val="0"/>
              </a:spcBef>
              <a:spcAft>
                <a:spcPts val="0"/>
              </a:spcAft>
              <a:buSzPts val="2500"/>
              <a:buFont typeface="Freckle Face"/>
              <a:buNone/>
              <a:defRPr sz="2500">
                <a:latin typeface="Freckle Face"/>
                <a:ea typeface="Freckle Face"/>
                <a:cs typeface="Freckle Face"/>
                <a:sym typeface="Freckle Face"/>
              </a:defRPr>
            </a:lvl8pPr>
            <a:lvl9pPr lvl="8" rtl="0">
              <a:spcBef>
                <a:spcPts val="0"/>
              </a:spcBef>
              <a:spcAft>
                <a:spcPts val="0"/>
              </a:spcAft>
              <a:buSzPts val="2500"/>
              <a:buFont typeface="Freckle Face"/>
              <a:buNone/>
              <a:defRPr sz="2500">
                <a:latin typeface="Freckle Face"/>
                <a:ea typeface="Freckle Face"/>
                <a:cs typeface="Freckle Face"/>
                <a:sym typeface="Freckle Face"/>
              </a:defRPr>
            </a:lvl9pPr>
          </a:lstStyle>
          <a:p/>
        </p:txBody>
      </p:sp>
      <p:grpSp>
        <p:nvGrpSpPr>
          <p:cNvPr id="109" name="Google Shape;109;p5"/>
          <p:cNvGrpSpPr/>
          <p:nvPr/>
        </p:nvGrpSpPr>
        <p:grpSpPr>
          <a:xfrm flipH="1">
            <a:off x="-145733" y="39252"/>
            <a:ext cx="9244604" cy="1474013"/>
            <a:chOff x="-145733" y="39252"/>
            <a:chExt cx="9244604" cy="1474013"/>
          </a:xfrm>
        </p:grpSpPr>
        <p:sp>
          <p:nvSpPr>
            <p:cNvPr id="110" name="Google Shape;110;p5"/>
            <p:cNvSpPr/>
            <p:nvPr/>
          </p:nvSpPr>
          <p:spPr>
            <a:xfrm flipH="1">
              <a:off x="7317033" y="808837"/>
              <a:ext cx="1781838" cy="704428"/>
            </a:xfrm>
            <a:custGeom>
              <a:rect b="b" l="l" r="r" t="t"/>
              <a:pathLst>
                <a:path extrusionOk="0" h="5139" w="12999">
                  <a:moveTo>
                    <a:pt x="3629" y="1"/>
                  </a:moveTo>
                  <a:cubicBezTo>
                    <a:pt x="3301" y="1"/>
                    <a:pt x="2966" y="139"/>
                    <a:pt x="2723" y="360"/>
                  </a:cubicBezTo>
                  <a:cubicBezTo>
                    <a:pt x="2356" y="704"/>
                    <a:pt x="2167" y="1204"/>
                    <a:pt x="2101" y="1703"/>
                  </a:cubicBezTo>
                  <a:cubicBezTo>
                    <a:pt x="1901" y="1360"/>
                    <a:pt x="1523" y="1137"/>
                    <a:pt x="1134" y="1137"/>
                  </a:cubicBezTo>
                  <a:cubicBezTo>
                    <a:pt x="745" y="1137"/>
                    <a:pt x="356" y="1370"/>
                    <a:pt x="179" y="1703"/>
                  </a:cubicBezTo>
                  <a:cubicBezTo>
                    <a:pt x="12" y="2004"/>
                    <a:pt x="1" y="2359"/>
                    <a:pt x="35" y="2693"/>
                  </a:cubicBezTo>
                  <a:cubicBezTo>
                    <a:pt x="101" y="3448"/>
                    <a:pt x="445" y="4270"/>
                    <a:pt x="1001" y="4814"/>
                  </a:cubicBezTo>
                  <a:cubicBezTo>
                    <a:pt x="1101" y="4914"/>
                    <a:pt x="1223" y="4981"/>
                    <a:pt x="1368" y="5025"/>
                  </a:cubicBezTo>
                  <a:cubicBezTo>
                    <a:pt x="1575" y="5093"/>
                    <a:pt x="1813" y="5113"/>
                    <a:pt x="2057" y="5113"/>
                  </a:cubicBezTo>
                  <a:cubicBezTo>
                    <a:pt x="2413" y="5113"/>
                    <a:pt x="2781" y="5070"/>
                    <a:pt x="3078" y="5070"/>
                  </a:cubicBezTo>
                  <a:lnTo>
                    <a:pt x="6056" y="5070"/>
                  </a:lnTo>
                  <a:cubicBezTo>
                    <a:pt x="7078" y="5070"/>
                    <a:pt x="8134" y="5139"/>
                    <a:pt x="9176" y="5139"/>
                  </a:cubicBezTo>
                  <a:cubicBezTo>
                    <a:pt x="9697" y="5139"/>
                    <a:pt x="10214" y="5122"/>
                    <a:pt x="10721" y="5070"/>
                  </a:cubicBezTo>
                  <a:cubicBezTo>
                    <a:pt x="11788" y="4969"/>
                    <a:pt x="12754" y="4236"/>
                    <a:pt x="12943" y="3148"/>
                  </a:cubicBezTo>
                  <a:cubicBezTo>
                    <a:pt x="12998" y="2870"/>
                    <a:pt x="12987" y="2559"/>
                    <a:pt x="12798" y="2348"/>
                  </a:cubicBezTo>
                  <a:cubicBezTo>
                    <a:pt x="12657" y="2196"/>
                    <a:pt x="12464" y="2141"/>
                    <a:pt x="12255" y="2141"/>
                  </a:cubicBezTo>
                  <a:cubicBezTo>
                    <a:pt x="12021" y="2141"/>
                    <a:pt x="11766" y="2210"/>
                    <a:pt x="11543" y="2293"/>
                  </a:cubicBezTo>
                  <a:cubicBezTo>
                    <a:pt x="11076" y="2483"/>
                    <a:pt x="10569" y="2768"/>
                    <a:pt x="10305" y="3178"/>
                  </a:cubicBezTo>
                  <a:lnTo>
                    <a:pt x="10305" y="3178"/>
                  </a:lnTo>
                  <a:cubicBezTo>
                    <a:pt x="10421" y="2825"/>
                    <a:pt x="10538" y="2475"/>
                    <a:pt x="10655" y="2126"/>
                  </a:cubicBezTo>
                  <a:cubicBezTo>
                    <a:pt x="10776" y="1748"/>
                    <a:pt x="10899" y="1370"/>
                    <a:pt x="10865" y="970"/>
                  </a:cubicBezTo>
                  <a:cubicBezTo>
                    <a:pt x="10843" y="582"/>
                    <a:pt x="10632" y="170"/>
                    <a:pt x="10255" y="49"/>
                  </a:cubicBezTo>
                  <a:cubicBezTo>
                    <a:pt x="10166" y="16"/>
                    <a:pt x="10076" y="1"/>
                    <a:pt x="9986" y="1"/>
                  </a:cubicBezTo>
                  <a:cubicBezTo>
                    <a:pt x="9615" y="1"/>
                    <a:pt x="9249" y="253"/>
                    <a:pt x="8999" y="548"/>
                  </a:cubicBezTo>
                  <a:cubicBezTo>
                    <a:pt x="8377" y="1293"/>
                    <a:pt x="8199" y="2303"/>
                    <a:pt x="8055" y="3270"/>
                  </a:cubicBezTo>
                  <a:cubicBezTo>
                    <a:pt x="8066" y="3004"/>
                    <a:pt x="8077" y="2725"/>
                    <a:pt x="7999" y="2470"/>
                  </a:cubicBezTo>
                  <a:cubicBezTo>
                    <a:pt x="7910" y="2214"/>
                    <a:pt x="7700" y="1982"/>
                    <a:pt x="7433" y="1948"/>
                  </a:cubicBezTo>
                  <a:cubicBezTo>
                    <a:pt x="7419" y="1947"/>
                    <a:pt x="7405" y="1946"/>
                    <a:pt x="7391" y="1946"/>
                  </a:cubicBezTo>
                  <a:cubicBezTo>
                    <a:pt x="7128" y="1946"/>
                    <a:pt x="6881" y="2138"/>
                    <a:pt x="6755" y="2370"/>
                  </a:cubicBezTo>
                  <a:cubicBezTo>
                    <a:pt x="6633" y="2614"/>
                    <a:pt x="6599" y="2903"/>
                    <a:pt x="6577" y="3181"/>
                  </a:cubicBezTo>
                  <a:cubicBezTo>
                    <a:pt x="6478" y="2759"/>
                    <a:pt x="6567" y="2182"/>
                    <a:pt x="6189" y="1970"/>
                  </a:cubicBezTo>
                  <a:cubicBezTo>
                    <a:pt x="6116" y="1934"/>
                    <a:pt x="6036" y="1917"/>
                    <a:pt x="5956" y="1917"/>
                  </a:cubicBezTo>
                  <a:cubicBezTo>
                    <a:pt x="5769" y="1917"/>
                    <a:pt x="5577" y="2008"/>
                    <a:pt x="5444" y="2148"/>
                  </a:cubicBezTo>
                  <a:cubicBezTo>
                    <a:pt x="5266" y="2348"/>
                    <a:pt x="5177" y="2614"/>
                    <a:pt x="5100" y="2870"/>
                  </a:cubicBezTo>
                  <a:cubicBezTo>
                    <a:pt x="5044" y="2448"/>
                    <a:pt x="4989" y="2026"/>
                    <a:pt x="4911" y="1615"/>
                  </a:cubicBezTo>
                  <a:cubicBezTo>
                    <a:pt x="4811" y="1037"/>
                    <a:pt x="4634" y="382"/>
                    <a:pt x="4111" y="115"/>
                  </a:cubicBezTo>
                  <a:cubicBezTo>
                    <a:pt x="3961" y="37"/>
                    <a:pt x="3796" y="1"/>
                    <a:pt x="3629" y="1"/>
                  </a:cubicBezTo>
                  <a:close/>
                </a:path>
              </a:pathLst>
            </a:custGeom>
            <a:solidFill>
              <a:srgbClr val="FFFFFF">
                <a:alpha val="656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5"/>
            <p:cNvSpPr/>
            <p:nvPr/>
          </p:nvSpPr>
          <p:spPr>
            <a:xfrm flipH="1">
              <a:off x="-145733" y="39252"/>
              <a:ext cx="2179081" cy="862202"/>
            </a:xfrm>
            <a:custGeom>
              <a:rect b="b" l="l" r="r" t="t"/>
              <a:pathLst>
                <a:path extrusionOk="0" h="6290" w="15897">
                  <a:moveTo>
                    <a:pt x="12229" y="0"/>
                  </a:moveTo>
                  <a:cubicBezTo>
                    <a:pt x="11775" y="0"/>
                    <a:pt x="11325" y="308"/>
                    <a:pt x="11020" y="667"/>
                  </a:cubicBezTo>
                  <a:cubicBezTo>
                    <a:pt x="10253" y="1578"/>
                    <a:pt x="10043" y="2822"/>
                    <a:pt x="9853" y="4000"/>
                  </a:cubicBezTo>
                  <a:cubicBezTo>
                    <a:pt x="9876" y="3666"/>
                    <a:pt x="9887" y="3333"/>
                    <a:pt x="9787" y="3022"/>
                  </a:cubicBezTo>
                  <a:cubicBezTo>
                    <a:pt x="9676" y="2711"/>
                    <a:pt x="9421" y="2422"/>
                    <a:pt x="9098" y="2389"/>
                  </a:cubicBezTo>
                  <a:cubicBezTo>
                    <a:pt x="9077" y="2387"/>
                    <a:pt x="9055" y="2386"/>
                    <a:pt x="9034" y="2386"/>
                  </a:cubicBezTo>
                  <a:cubicBezTo>
                    <a:pt x="8715" y="2386"/>
                    <a:pt x="8422" y="2619"/>
                    <a:pt x="8276" y="2900"/>
                  </a:cubicBezTo>
                  <a:cubicBezTo>
                    <a:pt x="8110" y="3200"/>
                    <a:pt x="8076" y="3555"/>
                    <a:pt x="8043" y="3900"/>
                  </a:cubicBezTo>
                  <a:cubicBezTo>
                    <a:pt x="7920" y="3367"/>
                    <a:pt x="8043" y="2678"/>
                    <a:pt x="7565" y="2422"/>
                  </a:cubicBezTo>
                  <a:cubicBezTo>
                    <a:pt x="7476" y="2371"/>
                    <a:pt x="7379" y="2348"/>
                    <a:pt x="7281" y="2348"/>
                  </a:cubicBezTo>
                  <a:cubicBezTo>
                    <a:pt x="7059" y="2348"/>
                    <a:pt x="6830" y="2464"/>
                    <a:pt x="6676" y="2634"/>
                  </a:cubicBezTo>
                  <a:cubicBezTo>
                    <a:pt x="6443" y="2878"/>
                    <a:pt x="6343" y="3200"/>
                    <a:pt x="6243" y="3522"/>
                  </a:cubicBezTo>
                  <a:cubicBezTo>
                    <a:pt x="6177" y="3000"/>
                    <a:pt x="6110" y="2489"/>
                    <a:pt x="6021" y="1978"/>
                  </a:cubicBezTo>
                  <a:cubicBezTo>
                    <a:pt x="5899" y="1267"/>
                    <a:pt x="5676" y="479"/>
                    <a:pt x="5044" y="145"/>
                  </a:cubicBezTo>
                  <a:cubicBezTo>
                    <a:pt x="4856" y="48"/>
                    <a:pt x="4651" y="3"/>
                    <a:pt x="4446" y="3"/>
                  </a:cubicBezTo>
                  <a:cubicBezTo>
                    <a:pt x="4043" y="3"/>
                    <a:pt x="3634" y="173"/>
                    <a:pt x="3333" y="445"/>
                  </a:cubicBezTo>
                  <a:cubicBezTo>
                    <a:pt x="2889" y="867"/>
                    <a:pt x="2655" y="1478"/>
                    <a:pt x="2566" y="2078"/>
                  </a:cubicBezTo>
                  <a:cubicBezTo>
                    <a:pt x="2333" y="1667"/>
                    <a:pt x="1867" y="1390"/>
                    <a:pt x="1388" y="1390"/>
                  </a:cubicBezTo>
                  <a:cubicBezTo>
                    <a:pt x="911" y="1390"/>
                    <a:pt x="445" y="1678"/>
                    <a:pt x="222" y="2089"/>
                  </a:cubicBezTo>
                  <a:cubicBezTo>
                    <a:pt x="23" y="2456"/>
                    <a:pt x="0" y="2889"/>
                    <a:pt x="45" y="3289"/>
                  </a:cubicBezTo>
                  <a:cubicBezTo>
                    <a:pt x="134" y="4222"/>
                    <a:pt x="544" y="5233"/>
                    <a:pt x="1222" y="5888"/>
                  </a:cubicBezTo>
                  <a:cubicBezTo>
                    <a:pt x="1356" y="6011"/>
                    <a:pt x="1511" y="6088"/>
                    <a:pt x="1677" y="6144"/>
                  </a:cubicBezTo>
                  <a:cubicBezTo>
                    <a:pt x="1944" y="6230"/>
                    <a:pt x="2255" y="6254"/>
                    <a:pt x="2572" y="6254"/>
                  </a:cubicBezTo>
                  <a:cubicBezTo>
                    <a:pt x="2993" y="6254"/>
                    <a:pt x="3423" y="6211"/>
                    <a:pt x="3766" y="6211"/>
                  </a:cubicBezTo>
                  <a:lnTo>
                    <a:pt x="7421" y="6211"/>
                  </a:lnTo>
                  <a:cubicBezTo>
                    <a:pt x="8665" y="6211"/>
                    <a:pt x="9954" y="6290"/>
                    <a:pt x="11227" y="6290"/>
                  </a:cubicBezTo>
                  <a:cubicBezTo>
                    <a:pt x="11864" y="6290"/>
                    <a:pt x="12497" y="6270"/>
                    <a:pt x="13119" y="6211"/>
                  </a:cubicBezTo>
                  <a:cubicBezTo>
                    <a:pt x="14420" y="6088"/>
                    <a:pt x="15608" y="5177"/>
                    <a:pt x="15841" y="3844"/>
                  </a:cubicBezTo>
                  <a:cubicBezTo>
                    <a:pt x="15897" y="3511"/>
                    <a:pt x="15886" y="3133"/>
                    <a:pt x="15652" y="2878"/>
                  </a:cubicBezTo>
                  <a:cubicBezTo>
                    <a:pt x="15484" y="2689"/>
                    <a:pt x="15247" y="2619"/>
                    <a:pt x="14990" y="2619"/>
                  </a:cubicBezTo>
                  <a:cubicBezTo>
                    <a:pt x="14704" y="2619"/>
                    <a:pt x="14394" y="2706"/>
                    <a:pt x="14131" y="2811"/>
                  </a:cubicBezTo>
                  <a:cubicBezTo>
                    <a:pt x="13552" y="3041"/>
                    <a:pt x="12928" y="3395"/>
                    <a:pt x="12606" y="3894"/>
                  </a:cubicBezTo>
                  <a:lnTo>
                    <a:pt x="12606" y="3894"/>
                  </a:lnTo>
                  <a:cubicBezTo>
                    <a:pt x="12748" y="3463"/>
                    <a:pt x="12892" y="3032"/>
                    <a:pt x="13030" y="2600"/>
                  </a:cubicBezTo>
                  <a:cubicBezTo>
                    <a:pt x="13186" y="2145"/>
                    <a:pt x="13331" y="1678"/>
                    <a:pt x="13297" y="1190"/>
                  </a:cubicBezTo>
                  <a:cubicBezTo>
                    <a:pt x="13264" y="711"/>
                    <a:pt x="13008" y="212"/>
                    <a:pt x="12553" y="56"/>
                  </a:cubicBezTo>
                  <a:cubicBezTo>
                    <a:pt x="12446" y="18"/>
                    <a:pt x="12338" y="0"/>
                    <a:pt x="12229" y="0"/>
                  </a:cubicBezTo>
                  <a:close/>
                </a:path>
              </a:pathLst>
            </a:custGeom>
            <a:solidFill>
              <a:srgbClr val="FFFFFF">
                <a:alpha val="656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2" name="Shape 112"/>
        <p:cNvGrpSpPr/>
        <p:nvPr/>
      </p:nvGrpSpPr>
      <p:grpSpPr>
        <a:xfrm>
          <a:off x="0" y="0"/>
          <a:ext cx="0" cy="0"/>
          <a:chOff x="0" y="0"/>
          <a:chExt cx="0" cy="0"/>
        </a:xfrm>
      </p:grpSpPr>
      <p:grpSp>
        <p:nvGrpSpPr>
          <p:cNvPr id="113" name="Google Shape;113;p6"/>
          <p:cNvGrpSpPr/>
          <p:nvPr/>
        </p:nvGrpSpPr>
        <p:grpSpPr>
          <a:xfrm flipH="1">
            <a:off x="-145733" y="39252"/>
            <a:ext cx="9244604" cy="1474013"/>
            <a:chOff x="-145733" y="39252"/>
            <a:chExt cx="9244604" cy="1474013"/>
          </a:xfrm>
        </p:grpSpPr>
        <p:sp>
          <p:nvSpPr>
            <p:cNvPr id="114" name="Google Shape;114;p6"/>
            <p:cNvSpPr/>
            <p:nvPr/>
          </p:nvSpPr>
          <p:spPr>
            <a:xfrm flipH="1">
              <a:off x="7317033" y="808837"/>
              <a:ext cx="1781838" cy="704428"/>
            </a:xfrm>
            <a:custGeom>
              <a:rect b="b" l="l" r="r" t="t"/>
              <a:pathLst>
                <a:path extrusionOk="0" h="5139" w="12999">
                  <a:moveTo>
                    <a:pt x="3629" y="1"/>
                  </a:moveTo>
                  <a:cubicBezTo>
                    <a:pt x="3301" y="1"/>
                    <a:pt x="2966" y="139"/>
                    <a:pt x="2723" y="360"/>
                  </a:cubicBezTo>
                  <a:cubicBezTo>
                    <a:pt x="2356" y="704"/>
                    <a:pt x="2167" y="1204"/>
                    <a:pt x="2101" y="1703"/>
                  </a:cubicBezTo>
                  <a:cubicBezTo>
                    <a:pt x="1901" y="1360"/>
                    <a:pt x="1523" y="1137"/>
                    <a:pt x="1134" y="1137"/>
                  </a:cubicBezTo>
                  <a:cubicBezTo>
                    <a:pt x="745" y="1137"/>
                    <a:pt x="356" y="1370"/>
                    <a:pt x="179" y="1703"/>
                  </a:cubicBezTo>
                  <a:cubicBezTo>
                    <a:pt x="12" y="2004"/>
                    <a:pt x="1" y="2359"/>
                    <a:pt x="35" y="2693"/>
                  </a:cubicBezTo>
                  <a:cubicBezTo>
                    <a:pt x="101" y="3448"/>
                    <a:pt x="445" y="4270"/>
                    <a:pt x="1001" y="4814"/>
                  </a:cubicBezTo>
                  <a:cubicBezTo>
                    <a:pt x="1101" y="4914"/>
                    <a:pt x="1223" y="4981"/>
                    <a:pt x="1368" y="5025"/>
                  </a:cubicBezTo>
                  <a:cubicBezTo>
                    <a:pt x="1575" y="5093"/>
                    <a:pt x="1813" y="5113"/>
                    <a:pt x="2057" y="5113"/>
                  </a:cubicBezTo>
                  <a:cubicBezTo>
                    <a:pt x="2413" y="5113"/>
                    <a:pt x="2781" y="5070"/>
                    <a:pt x="3078" y="5070"/>
                  </a:cubicBezTo>
                  <a:lnTo>
                    <a:pt x="6056" y="5070"/>
                  </a:lnTo>
                  <a:cubicBezTo>
                    <a:pt x="7078" y="5070"/>
                    <a:pt x="8134" y="5139"/>
                    <a:pt x="9176" y="5139"/>
                  </a:cubicBezTo>
                  <a:cubicBezTo>
                    <a:pt x="9697" y="5139"/>
                    <a:pt x="10214" y="5122"/>
                    <a:pt x="10721" y="5070"/>
                  </a:cubicBezTo>
                  <a:cubicBezTo>
                    <a:pt x="11788" y="4969"/>
                    <a:pt x="12754" y="4236"/>
                    <a:pt x="12943" y="3148"/>
                  </a:cubicBezTo>
                  <a:cubicBezTo>
                    <a:pt x="12998" y="2870"/>
                    <a:pt x="12987" y="2559"/>
                    <a:pt x="12798" y="2348"/>
                  </a:cubicBezTo>
                  <a:cubicBezTo>
                    <a:pt x="12657" y="2196"/>
                    <a:pt x="12464" y="2141"/>
                    <a:pt x="12255" y="2141"/>
                  </a:cubicBezTo>
                  <a:cubicBezTo>
                    <a:pt x="12021" y="2141"/>
                    <a:pt x="11766" y="2210"/>
                    <a:pt x="11543" y="2293"/>
                  </a:cubicBezTo>
                  <a:cubicBezTo>
                    <a:pt x="11076" y="2483"/>
                    <a:pt x="10569" y="2768"/>
                    <a:pt x="10305" y="3178"/>
                  </a:cubicBezTo>
                  <a:lnTo>
                    <a:pt x="10305" y="3178"/>
                  </a:lnTo>
                  <a:cubicBezTo>
                    <a:pt x="10421" y="2825"/>
                    <a:pt x="10538" y="2475"/>
                    <a:pt x="10655" y="2126"/>
                  </a:cubicBezTo>
                  <a:cubicBezTo>
                    <a:pt x="10776" y="1748"/>
                    <a:pt x="10899" y="1370"/>
                    <a:pt x="10865" y="970"/>
                  </a:cubicBezTo>
                  <a:cubicBezTo>
                    <a:pt x="10843" y="582"/>
                    <a:pt x="10632" y="170"/>
                    <a:pt x="10255" y="49"/>
                  </a:cubicBezTo>
                  <a:cubicBezTo>
                    <a:pt x="10166" y="16"/>
                    <a:pt x="10076" y="1"/>
                    <a:pt x="9986" y="1"/>
                  </a:cubicBezTo>
                  <a:cubicBezTo>
                    <a:pt x="9615" y="1"/>
                    <a:pt x="9249" y="253"/>
                    <a:pt x="8999" y="548"/>
                  </a:cubicBezTo>
                  <a:cubicBezTo>
                    <a:pt x="8377" y="1293"/>
                    <a:pt x="8199" y="2303"/>
                    <a:pt x="8055" y="3270"/>
                  </a:cubicBezTo>
                  <a:cubicBezTo>
                    <a:pt x="8066" y="3004"/>
                    <a:pt x="8077" y="2725"/>
                    <a:pt x="7999" y="2470"/>
                  </a:cubicBezTo>
                  <a:cubicBezTo>
                    <a:pt x="7910" y="2214"/>
                    <a:pt x="7700" y="1982"/>
                    <a:pt x="7433" y="1948"/>
                  </a:cubicBezTo>
                  <a:cubicBezTo>
                    <a:pt x="7419" y="1947"/>
                    <a:pt x="7405" y="1946"/>
                    <a:pt x="7391" y="1946"/>
                  </a:cubicBezTo>
                  <a:cubicBezTo>
                    <a:pt x="7128" y="1946"/>
                    <a:pt x="6881" y="2138"/>
                    <a:pt x="6755" y="2370"/>
                  </a:cubicBezTo>
                  <a:cubicBezTo>
                    <a:pt x="6633" y="2614"/>
                    <a:pt x="6599" y="2903"/>
                    <a:pt x="6577" y="3181"/>
                  </a:cubicBezTo>
                  <a:cubicBezTo>
                    <a:pt x="6478" y="2759"/>
                    <a:pt x="6567" y="2182"/>
                    <a:pt x="6189" y="1970"/>
                  </a:cubicBezTo>
                  <a:cubicBezTo>
                    <a:pt x="6116" y="1934"/>
                    <a:pt x="6036" y="1917"/>
                    <a:pt x="5956" y="1917"/>
                  </a:cubicBezTo>
                  <a:cubicBezTo>
                    <a:pt x="5769" y="1917"/>
                    <a:pt x="5577" y="2008"/>
                    <a:pt x="5444" y="2148"/>
                  </a:cubicBezTo>
                  <a:cubicBezTo>
                    <a:pt x="5266" y="2348"/>
                    <a:pt x="5177" y="2614"/>
                    <a:pt x="5100" y="2870"/>
                  </a:cubicBezTo>
                  <a:cubicBezTo>
                    <a:pt x="5044" y="2448"/>
                    <a:pt x="4989" y="2026"/>
                    <a:pt x="4911" y="1615"/>
                  </a:cubicBezTo>
                  <a:cubicBezTo>
                    <a:pt x="4811" y="1037"/>
                    <a:pt x="4634" y="382"/>
                    <a:pt x="4111" y="115"/>
                  </a:cubicBezTo>
                  <a:cubicBezTo>
                    <a:pt x="3961" y="37"/>
                    <a:pt x="3796" y="1"/>
                    <a:pt x="3629" y="1"/>
                  </a:cubicBezTo>
                  <a:close/>
                </a:path>
              </a:pathLst>
            </a:custGeom>
            <a:solidFill>
              <a:srgbClr val="FFFFFF">
                <a:alpha val="656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6"/>
            <p:cNvSpPr/>
            <p:nvPr/>
          </p:nvSpPr>
          <p:spPr>
            <a:xfrm flipH="1">
              <a:off x="-145733" y="39252"/>
              <a:ext cx="2179081" cy="862202"/>
            </a:xfrm>
            <a:custGeom>
              <a:rect b="b" l="l" r="r" t="t"/>
              <a:pathLst>
                <a:path extrusionOk="0" h="6290" w="15897">
                  <a:moveTo>
                    <a:pt x="12229" y="0"/>
                  </a:moveTo>
                  <a:cubicBezTo>
                    <a:pt x="11775" y="0"/>
                    <a:pt x="11325" y="308"/>
                    <a:pt x="11020" y="667"/>
                  </a:cubicBezTo>
                  <a:cubicBezTo>
                    <a:pt x="10253" y="1578"/>
                    <a:pt x="10043" y="2822"/>
                    <a:pt x="9853" y="4000"/>
                  </a:cubicBezTo>
                  <a:cubicBezTo>
                    <a:pt x="9876" y="3666"/>
                    <a:pt x="9887" y="3333"/>
                    <a:pt x="9787" y="3022"/>
                  </a:cubicBezTo>
                  <a:cubicBezTo>
                    <a:pt x="9676" y="2711"/>
                    <a:pt x="9421" y="2422"/>
                    <a:pt x="9098" y="2389"/>
                  </a:cubicBezTo>
                  <a:cubicBezTo>
                    <a:pt x="9077" y="2387"/>
                    <a:pt x="9055" y="2386"/>
                    <a:pt x="9034" y="2386"/>
                  </a:cubicBezTo>
                  <a:cubicBezTo>
                    <a:pt x="8715" y="2386"/>
                    <a:pt x="8422" y="2619"/>
                    <a:pt x="8276" y="2900"/>
                  </a:cubicBezTo>
                  <a:cubicBezTo>
                    <a:pt x="8110" y="3200"/>
                    <a:pt x="8076" y="3555"/>
                    <a:pt x="8043" y="3900"/>
                  </a:cubicBezTo>
                  <a:cubicBezTo>
                    <a:pt x="7920" y="3367"/>
                    <a:pt x="8043" y="2678"/>
                    <a:pt x="7565" y="2422"/>
                  </a:cubicBezTo>
                  <a:cubicBezTo>
                    <a:pt x="7476" y="2371"/>
                    <a:pt x="7379" y="2348"/>
                    <a:pt x="7281" y="2348"/>
                  </a:cubicBezTo>
                  <a:cubicBezTo>
                    <a:pt x="7059" y="2348"/>
                    <a:pt x="6830" y="2464"/>
                    <a:pt x="6676" y="2634"/>
                  </a:cubicBezTo>
                  <a:cubicBezTo>
                    <a:pt x="6443" y="2878"/>
                    <a:pt x="6343" y="3200"/>
                    <a:pt x="6243" y="3522"/>
                  </a:cubicBezTo>
                  <a:cubicBezTo>
                    <a:pt x="6177" y="3000"/>
                    <a:pt x="6110" y="2489"/>
                    <a:pt x="6021" y="1978"/>
                  </a:cubicBezTo>
                  <a:cubicBezTo>
                    <a:pt x="5899" y="1267"/>
                    <a:pt x="5676" y="479"/>
                    <a:pt x="5044" y="145"/>
                  </a:cubicBezTo>
                  <a:cubicBezTo>
                    <a:pt x="4856" y="48"/>
                    <a:pt x="4651" y="3"/>
                    <a:pt x="4446" y="3"/>
                  </a:cubicBezTo>
                  <a:cubicBezTo>
                    <a:pt x="4043" y="3"/>
                    <a:pt x="3634" y="173"/>
                    <a:pt x="3333" y="445"/>
                  </a:cubicBezTo>
                  <a:cubicBezTo>
                    <a:pt x="2889" y="867"/>
                    <a:pt x="2655" y="1478"/>
                    <a:pt x="2566" y="2078"/>
                  </a:cubicBezTo>
                  <a:cubicBezTo>
                    <a:pt x="2333" y="1667"/>
                    <a:pt x="1867" y="1390"/>
                    <a:pt x="1388" y="1390"/>
                  </a:cubicBezTo>
                  <a:cubicBezTo>
                    <a:pt x="911" y="1390"/>
                    <a:pt x="445" y="1678"/>
                    <a:pt x="222" y="2089"/>
                  </a:cubicBezTo>
                  <a:cubicBezTo>
                    <a:pt x="23" y="2456"/>
                    <a:pt x="0" y="2889"/>
                    <a:pt x="45" y="3289"/>
                  </a:cubicBezTo>
                  <a:cubicBezTo>
                    <a:pt x="134" y="4222"/>
                    <a:pt x="544" y="5233"/>
                    <a:pt x="1222" y="5888"/>
                  </a:cubicBezTo>
                  <a:cubicBezTo>
                    <a:pt x="1356" y="6011"/>
                    <a:pt x="1511" y="6088"/>
                    <a:pt x="1677" y="6144"/>
                  </a:cubicBezTo>
                  <a:cubicBezTo>
                    <a:pt x="1944" y="6230"/>
                    <a:pt x="2255" y="6254"/>
                    <a:pt x="2572" y="6254"/>
                  </a:cubicBezTo>
                  <a:cubicBezTo>
                    <a:pt x="2993" y="6254"/>
                    <a:pt x="3423" y="6211"/>
                    <a:pt x="3766" y="6211"/>
                  </a:cubicBezTo>
                  <a:lnTo>
                    <a:pt x="7421" y="6211"/>
                  </a:lnTo>
                  <a:cubicBezTo>
                    <a:pt x="8665" y="6211"/>
                    <a:pt x="9954" y="6290"/>
                    <a:pt x="11227" y="6290"/>
                  </a:cubicBezTo>
                  <a:cubicBezTo>
                    <a:pt x="11864" y="6290"/>
                    <a:pt x="12497" y="6270"/>
                    <a:pt x="13119" y="6211"/>
                  </a:cubicBezTo>
                  <a:cubicBezTo>
                    <a:pt x="14420" y="6088"/>
                    <a:pt x="15608" y="5177"/>
                    <a:pt x="15841" y="3844"/>
                  </a:cubicBezTo>
                  <a:cubicBezTo>
                    <a:pt x="15897" y="3511"/>
                    <a:pt x="15886" y="3133"/>
                    <a:pt x="15652" y="2878"/>
                  </a:cubicBezTo>
                  <a:cubicBezTo>
                    <a:pt x="15484" y="2689"/>
                    <a:pt x="15247" y="2619"/>
                    <a:pt x="14990" y="2619"/>
                  </a:cubicBezTo>
                  <a:cubicBezTo>
                    <a:pt x="14704" y="2619"/>
                    <a:pt x="14394" y="2706"/>
                    <a:pt x="14131" y="2811"/>
                  </a:cubicBezTo>
                  <a:cubicBezTo>
                    <a:pt x="13552" y="3041"/>
                    <a:pt x="12928" y="3395"/>
                    <a:pt x="12606" y="3894"/>
                  </a:cubicBezTo>
                  <a:lnTo>
                    <a:pt x="12606" y="3894"/>
                  </a:lnTo>
                  <a:cubicBezTo>
                    <a:pt x="12748" y="3463"/>
                    <a:pt x="12892" y="3032"/>
                    <a:pt x="13030" y="2600"/>
                  </a:cubicBezTo>
                  <a:cubicBezTo>
                    <a:pt x="13186" y="2145"/>
                    <a:pt x="13331" y="1678"/>
                    <a:pt x="13297" y="1190"/>
                  </a:cubicBezTo>
                  <a:cubicBezTo>
                    <a:pt x="13264" y="711"/>
                    <a:pt x="13008" y="212"/>
                    <a:pt x="12553" y="56"/>
                  </a:cubicBezTo>
                  <a:cubicBezTo>
                    <a:pt x="12446" y="18"/>
                    <a:pt x="12338" y="0"/>
                    <a:pt x="12229" y="0"/>
                  </a:cubicBezTo>
                  <a:close/>
                </a:path>
              </a:pathLst>
            </a:custGeom>
            <a:solidFill>
              <a:srgbClr val="FFFFFF">
                <a:alpha val="656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6" name="Google Shape;116;p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solidFill>
                  <a:schemeClr val="l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17" name="Shape 117"/>
        <p:cNvGrpSpPr/>
        <p:nvPr/>
      </p:nvGrpSpPr>
      <p:grpSpPr>
        <a:xfrm>
          <a:off x="0" y="0"/>
          <a:ext cx="0" cy="0"/>
          <a:chOff x="0" y="0"/>
          <a:chExt cx="0" cy="0"/>
        </a:xfrm>
      </p:grpSpPr>
      <p:grpSp>
        <p:nvGrpSpPr>
          <p:cNvPr id="118" name="Google Shape;118;p7"/>
          <p:cNvGrpSpPr/>
          <p:nvPr/>
        </p:nvGrpSpPr>
        <p:grpSpPr>
          <a:xfrm>
            <a:off x="-145733" y="39252"/>
            <a:ext cx="9244604" cy="1474013"/>
            <a:chOff x="-145733" y="39252"/>
            <a:chExt cx="9244604" cy="1474013"/>
          </a:xfrm>
        </p:grpSpPr>
        <p:sp>
          <p:nvSpPr>
            <p:cNvPr id="119" name="Google Shape;119;p7"/>
            <p:cNvSpPr/>
            <p:nvPr/>
          </p:nvSpPr>
          <p:spPr>
            <a:xfrm>
              <a:off x="7317033" y="808837"/>
              <a:ext cx="1781838" cy="704428"/>
            </a:xfrm>
            <a:custGeom>
              <a:rect b="b" l="l" r="r" t="t"/>
              <a:pathLst>
                <a:path extrusionOk="0" h="5139" w="12999">
                  <a:moveTo>
                    <a:pt x="3629" y="1"/>
                  </a:moveTo>
                  <a:cubicBezTo>
                    <a:pt x="3301" y="1"/>
                    <a:pt x="2966" y="139"/>
                    <a:pt x="2723" y="360"/>
                  </a:cubicBezTo>
                  <a:cubicBezTo>
                    <a:pt x="2356" y="704"/>
                    <a:pt x="2167" y="1204"/>
                    <a:pt x="2101" y="1703"/>
                  </a:cubicBezTo>
                  <a:cubicBezTo>
                    <a:pt x="1901" y="1360"/>
                    <a:pt x="1523" y="1137"/>
                    <a:pt x="1134" y="1137"/>
                  </a:cubicBezTo>
                  <a:cubicBezTo>
                    <a:pt x="745" y="1137"/>
                    <a:pt x="356" y="1370"/>
                    <a:pt x="179" y="1703"/>
                  </a:cubicBezTo>
                  <a:cubicBezTo>
                    <a:pt x="12" y="2004"/>
                    <a:pt x="1" y="2359"/>
                    <a:pt x="35" y="2693"/>
                  </a:cubicBezTo>
                  <a:cubicBezTo>
                    <a:pt x="101" y="3448"/>
                    <a:pt x="445" y="4270"/>
                    <a:pt x="1001" y="4814"/>
                  </a:cubicBezTo>
                  <a:cubicBezTo>
                    <a:pt x="1101" y="4914"/>
                    <a:pt x="1223" y="4981"/>
                    <a:pt x="1368" y="5025"/>
                  </a:cubicBezTo>
                  <a:cubicBezTo>
                    <a:pt x="1575" y="5093"/>
                    <a:pt x="1813" y="5113"/>
                    <a:pt x="2057" y="5113"/>
                  </a:cubicBezTo>
                  <a:cubicBezTo>
                    <a:pt x="2413" y="5113"/>
                    <a:pt x="2781" y="5070"/>
                    <a:pt x="3078" y="5070"/>
                  </a:cubicBezTo>
                  <a:lnTo>
                    <a:pt x="6056" y="5070"/>
                  </a:lnTo>
                  <a:cubicBezTo>
                    <a:pt x="7078" y="5070"/>
                    <a:pt x="8134" y="5139"/>
                    <a:pt x="9176" y="5139"/>
                  </a:cubicBezTo>
                  <a:cubicBezTo>
                    <a:pt x="9697" y="5139"/>
                    <a:pt x="10214" y="5122"/>
                    <a:pt x="10721" y="5070"/>
                  </a:cubicBezTo>
                  <a:cubicBezTo>
                    <a:pt x="11788" y="4969"/>
                    <a:pt x="12754" y="4236"/>
                    <a:pt x="12943" y="3148"/>
                  </a:cubicBezTo>
                  <a:cubicBezTo>
                    <a:pt x="12998" y="2870"/>
                    <a:pt x="12987" y="2559"/>
                    <a:pt x="12798" y="2348"/>
                  </a:cubicBezTo>
                  <a:cubicBezTo>
                    <a:pt x="12657" y="2196"/>
                    <a:pt x="12464" y="2141"/>
                    <a:pt x="12255" y="2141"/>
                  </a:cubicBezTo>
                  <a:cubicBezTo>
                    <a:pt x="12021" y="2141"/>
                    <a:pt x="11766" y="2210"/>
                    <a:pt x="11543" y="2293"/>
                  </a:cubicBezTo>
                  <a:cubicBezTo>
                    <a:pt x="11076" y="2483"/>
                    <a:pt x="10569" y="2768"/>
                    <a:pt x="10305" y="3178"/>
                  </a:cubicBezTo>
                  <a:lnTo>
                    <a:pt x="10305" y="3178"/>
                  </a:lnTo>
                  <a:cubicBezTo>
                    <a:pt x="10421" y="2825"/>
                    <a:pt x="10538" y="2475"/>
                    <a:pt x="10655" y="2126"/>
                  </a:cubicBezTo>
                  <a:cubicBezTo>
                    <a:pt x="10776" y="1748"/>
                    <a:pt x="10899" y="1370"/>
                    <a:pt x="10865" y="970"/>
                  </a:cubicBezTo>
                  <a:cubicBezTo>
                    <a:pt x="10843" y="582"/>
                    <a:pt x="10632" y="170"/>
                    <a:pt x="10255" y="49"/>
                  </a:cubicBezTo>
                  <a:cubicBezTo>
                    <a:pt x="10166" y="16"/>
                    <a:pt x="10076" y="1"/>
                    <a:pt x="9986" y="1"/>
                  </a:cubicBezTo>
                  <a:cubicBezTo>
                    <a:pt x="9615" y="1"/>
                    <a:pt x="9249" y="253"/>
                    <a:pt x="8999" y="548"/>
                  </a:cubicBezTo>
                  <a:cubicBezTo>
                    <a:pt x="8377" y="1293"/>
                    <a:pt x="8199" y="2303"/>
                    <a:pt x="8055" y="3270"/>
                  </a:cubicBezTo>
                  <a:cubicBezTo>
                    <a:pt x="8066" y="3004"/>
                    <a:pt x="8077" y="2725"/>
                    <a:pt x="7999" y="2470"/>
                  </a:cubicBezTo>
                  <a:cubicBezTo>
                    <a:pt x="7910" y="2214"/>
                    <a:pt x="7700" y="1982"/>
                    <a:pt x="7433" y="1948"/>
                  </a:cubicBezTo>
                  <a:cubicBezTo>
                    <a:pt x="7419" y="1947"/>
                    <a:pt x="7405" y="1946"/>
                    <a:pt x="7391" y="1946"/>
                  </a:cubicBezTo>
                  <a:cubicBezTo>
                    <a:pt x="7128" y="1946"/>
                    <a:pt x="6881" y="2138"/>
                    <a:pt x="6755" y="2370"/>
                  </a:cubicBezTo>
                  <a:cubicBezTo>
                    <a:pt x="6633" y="2614"/>
                    <a:pt x="6599" y="2903"/>
                    <a:pt x="6577" y="3181"/>
                  </a:cubicBezTo>
                  <a:cubicBezTo>
                    <a:pt x="6478" y="2759"/>
                    <a:pt x="6567" y="2182"/>
                    <a:pt x="6189" y="1970"/>
                  </a:cubicBezTo>
                  <a:cubicBezTo>
                    <a:pt x="6116" y="1934"/>
                    <a:pt x="6036" y="1917"/>
                    <a:pt x="5956" y="1917"/>
                  </a:cubicBezTo>
                  <a:cubicBezTo>
                    <a:pt x="5769" y="1917"/>
                    <a:pt x="5577" y="2008"/>
                    <a:pt x="5444" y="2148"/>
                  </a:cubicBezTo>
                  <a:cubicBezTo>
                    <a:pt x="5266" y="2348"/>
                    <a:pt x="5177" y="2614"/>
                    <a:pt x="5100" y="2870"/>
                  </a:cubicBezTo>
                  <a:cubicBezTo>
                    <a:pt x="5044" y="2448"/>
                    <a:pt x="4989" y="2026"/>
                    <a:pt x="4911" y="1615"/>
                  </a:cubicBezTo>
                  <a:cubicBezTo>
                    <a:pt x="4811" y="1037"/>
                    <a:pt x="4634" y="382"/>
                    <a:pt x="4111" y="115"/>
                  </a:cubicBezTo>
                  <a:cubicBezTo>
                    <a:pt x="3961" y="37"/>
                    <a:pt x="3796" y="1"/>
                    <a:pt x="3629" y="1"/>
                  </a:cubicBezTo>
                  <a:close/>
                </a:path>
              </a:pathLst>
            </a:custGeom>
            <a:solidFill>
              <a:srgbClr val="FFFFFF">
                <a:alpha val="656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7"/>
            <p:cNvSpPr/>
            <p:nvPr/>
          </p:nvSpPr>
          <p:spPr>
            <a:xfrm>
              <a:off x="-145733" y="39252"/>
              <a:ext cx="2179081" cy="862202"/>
            </a:xfrm>
            <a:custGeom>
              <a:rect b="b" l="l" r="r" t="t"/>
              <a:pathLst>
                <a:path extrusionOk="0" h="6290" w="15897">
                  <a:moveTo>
                    <a:pt x="12229" y="0"/>
                  </a:moveTo>
                  <a:cubicBezTo>
                    <a:pt x="11775" y="0"/>
                    <a:pt x="11325" y="308"/>
                    <a:pt x="11020" y="667"/>
                  </a:cubicBezTo>
                  <a:cubicBezTo>
                    <a:pt x="10253" y="1578"/>
                    <a:pt x="10043" y="2822"/>
                    <a:pt x="9853" y="4000"/>
                  </a:cubicBezTo>
                  <a:cubicBezTo>
                    <a:pt x="9876" y="3666"/>
                    <a:pt x="9887" y="3333"/>
                    <a:pt x="9787" y="3022"/>
                  </a:cubicBezTo>
                  <a:cubicBezTo>
                    <a:pt x="9676" y="2711"/>
                    <a:pt x="9421" y="2422"/>
                    <a:pt x="9098" y="2389"/>
                  </a:cubicBezTo>
                  <a:cubicBezTo>
                    <a:pt x="9077" y="2387"/>
                    <a:pt x="9055" y="2386"/>
                    <a:pt x="9034" y="2386"/>
                  </a:cubicBezTo>
                  <a:cubicBezTo>
                    <a:pt x="8715" y="2386"/>
                    <a:pt x="8422" y="2619"/>
                    <a:pt x="8276" y="2900"/>
                  </a:cubicBezTo>
                  <a:cubicBezTo>
                    <a:pt x="8110" y="3200"/>
                    <a:pt x="8076" y="3555"/>
                    <a:pt x="8043" y="3900"/>
                  </a:cubicBezTo>
                  <a:cubicBezTo>
                    <a:pt x="7920" y="3367"/>
                    <a:pt x="8043" y="2678"/>
                    <a:pt x="7565" y="2422"/>
                  </a:cubicBezTo>
                  <a:cubicBezTo>
                    <a:pt x="7476" y="2371"/>
                    <a:pt x="7379" y="2348"/>
                    <a:pt x="7281" y="2348"/>
                  </a:cubicBezTo>
                  <a:cubicBezTo>
                    <a:pt x="7059" y="2348"/>
                    <a:pt x="6830" y="2464"/>
                    <a:pt x="6676" y="2634"/>
                  </a:cubicBezTo>
                  <a:cubicBezTo>
                    <a:pt x="6443" y="2878"/>
                    <a:pt x="6343" y="3200"/>
                    <a:pt x="6243" y="3522"/>
                  </a:cubicBezTo>
                  <a:cubicBezTo>
                    <a:pt x="6177" y="3000"/>
                    <a:pt x="6110" y="2489"/>
                    <a:pt x="6021" y="1978"/>
                  </a:cubicBezTo>
                  <a:cubicBezTo>
                    <a:pt x="5899" y="1267"/>
                    <a:pt x="5676" y="479"/>
                    <a:pt x="5044" y="145"/>
                  </a:cubicBezTo>
                  <a:cubicBezTo>
                    <a:pt x="4856" y="48"/>
                    <a:pt x="4651" y="3"/>
                    <a:pt x="4446" y="3"/>
                  </a:cubicBezTo>
                  <a:cubicBezTo>
                    <a:pt x="4043" y="3"/>
                    <a:pt x="3634" y="173"/>
                    <a:pt x="3333" y="445"/>
                  </a:cubicBezTo>
                  <a:cubicBezTo>
                    <a:pt x="2889" y="867"/>
                    <a:pt x="2655" y="1478"/>
                    <a:pt x="2566" y="2078"/>
                  </a:cubicBezTo>
                  <a:cubicBezTo>
                    <a:pt x="2333" y="1667"/>
                    <a:pt x="1867" y="1390"/>
                    <a:pt x="1388" y="1390"/>
                  </a:cubicBezTo>
                  <a:cubicBezTo>
                    <a:pt x="911" y="1390"/>
                    <a:pt x="445" y="1678"/>
                    <a:pt x="222" y="2089"/>
                  </a:cubicBezTo>
                  <a:cubicBezTo>
                    <a:pt x="23" y="2456"/>
                    <a:pt x="0" y="2889"/>
                    <a:pt x="45" y="3289"/>
                  </a:cubicBezTo>
                  <a:cubicBezTo>
                    <a:pt x="134" y="4222"/>
                    <a:pt x="544" y="5233"/>
                    <a:pt x="1222" y="5888"/>
                  </a:cubicBezTo>
                  <a:cubicBezTo>
                    <a:pt x="1356" y="6011"/>
                    <a:pt x="1511" y="6088"/>
                    <a:pt x="1677" y="6144"/>
                  </a:cubicBezTo>
                  <a:cubicBezTo>
                    <a:pt x="1944" y="6230"/>
                    <a:pt x="2255" y="6254"/>
                    <a:pt x="2572" y="6254"/>
                  </a:cubicBezTo>
                  <a:cubicBezTo>
                    <a:pt x="2993" y="6254"/>
                    <a:pt x="3423" y="6211"/>
                    <a:pt x="3766" y="6211"/>
                  </a:cubicBezTo>
                  <a:lnTo>
                    <a:pt x="7421" y="6211"/>
                  </a:lnTo>
                  <a:cubicBezTo>
                    <a:pt x="8665" y="6211"/>
                    <a:pt x="9954" y="6290"/>
                    <a:pt x="11227" y="6290"/>
                  </a:cubicBezTo>
                  <a:cubicBezTo>
                    <a:pt x="11864" y="6290"/>
                    <a:pt x="12497" y="6270"/>
                    <a:pt x="13119" y="6211"/>
                  </a:cubicBezTo>
                  <a:cubicBezTo>
                    <a:pt x="14420" y="6088"/>
                    <a:pt x="15608" y="5177"/>
                    <a:pt x="15841" y="3844"/>
                  </a:cubicBezTo>
                  <a:cubicBezTo>
                    <a:pt x="15897" y="3511"/>
                    <a:pt x="15886" y="3133"/>
                    <a:pt x="15652" y="2878"/>
                  </a:cubicBezTo>
                  <a:cubicBezTo>
                    <a:pt x="15484" y="2689"/>
                    <a:pt x="15247" y="2619"/>
                    <a:pt x="14990" y="2619"/>
                  </a:cubicBezTo>
                  <a:cubicBezTo>
                    <a:pt x="14704" y="2619"/>
                    <a:pt x="14394" y="2706"/>
                    <a:pt x="14131" y="2811"/>
                  </a:cubicBezTo>
                  <a:cubicBezTo>
                    <a:pt x="13552" y="3041"/>
                    <a:pt x="12928" y="3395"/>
                    <a:pt x="12606" y="3894"/>
                  </a:cubicBezTo>
                  <a:lnTo>
                    <a:pt x="12606" y="3894"/>
                  </a:lnTo>
                  <a:cubicBezTo>
                    <a:pt x="12748" y="3463"/>
                    <a:pt x="12892" y="3032"/>
                    <a:pt x="13030" y="2600"/>
                  </a:cubicBezTo>
                  <a:cubicBezTo>
                    <a:pt x="13186" y="2145"/>
                    <a:pt x="13331" y="1678"/>
                    <a:pt x="13297" y="1190"/>
                  </a:cubicBezTo>
                  <a:cubicBezTo>
                    <a:pt x="13264" y="711"/>
                    <a:pt x="13008" y="212"/>
                    <a:pt x="12553" y="56"/>
                  </a:cubicBezTo>
                  <a:cubicBezTo>
                    <a:pt x="12446" y="18"/>
                    <a:pt x="12338" y="0"/>
                    <a:pt x="12229" y="0"/>
                  </a:cubicBezTo>
                  <a:close/>
                </a:path>
              </a:pathLst>
            </a:custGeom>
            <a:solidFill>
              <a:srgbClr val="FFFFFF">
                <a:alpha val="656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1" name="Google Shape;121;p7"/>
          <p:cNvSpPr txBox="1"/>
          <p:nvPr>
            <p:ph idx="1" type="body"/>
          </p:nvPr>
        </p:nvSpPr>
        <p:spPr>
          <a:xfrm>
            <a:off x="858125" y="1389600"/>
            <a:ext cx="3607500" cy="3179400"/>
          </a:xfrm>
          <a:prstGeom prst="rect">
            <a:avLst/>
          </a:prstGeom>
        </p:spPr>
        <p:txBody>
          <a:bodyPr anchorCtr="0" anchor="ctr" bIns="91425" lIns="91425" spcFirstLastPara="1" rIns="91425" wrap="square" tIns="91425">
            <a:noAutofit/>
          </a:bodyPr>
          <a:lstStyle>
            <a:lvl1pPr indent="-330200" lvl="0" marL="457200" rtl="0">
              <a:lnSpc>
                <a:spcPct val="100000"/>
              </a:lnSpc>
              <a:spcBef>
                <a:spcPts val="0"/>
              </a:spcBef>
              <a:spcAft>
                <a:spcPts val="0"/>
              </a:spcAft>
              <a:buClr>
                <a:srgbClr val="18254B"/>
              </a:buClr>
              <a:buSzPts val="1600"/>
              <a:buFont typeface="Red Hat Text"/>
              <a:buChar char="●"/>
              <a:defRPr/>
            </a:lvl1pPr>
            <a:lvl2pPr indent="-330200" lvl="1" marL="914400" rtl="0">
              <a:spcBef>
                <a:spcPts val="0"/>
              </a:spcBef>
              <a:spcAft>
                <a:spcPts val="0"/>
              </a:spcAft>
              <a:buClr>
                <a:srgbClr val="142850"/>
              </a:buClr>
              <a:buSzPts val="1600"/>
              <a:buFont typeface="Red Hat Text"/>
              <a:buChar char="○"/>
              <a:defRPr/>
            </a:lvl2pPr>
            <a:lvl3pPr indent="-330200" lvl="2" marL="1371600" rtl="0">
              <a:spcBef>
                <a:spcPts val="0"/>
              </a:spcBef>
              <a:spcAft>
                <a:spcPts val="0"/>
              </a:spcAft>
              <a:buClr>
                <a:srgbClr val="142850"/>
              </a:buClr>
              <a:buSzPts val="1600"/>
              <a:buFont typeface="Red Hat Text"/>
              <a:buChar char="■"/>
              <a:defRPr/>
            </a:lvl3pPr>
            <a:lvl4pPr indent="-330200" lvl="3" marL="1828800" rtl="0">
              <a:spcBef>
                <a:spcPts val="0"/>
              </a:spcBef>
              <a:spcAft>
                <a:spcPts val="0"/>
              </a:spcAft>
              <a:buClr>
                <a:srgbClr val="142850"/>
              </a:buClr>
              <a:buSzPts val="1600"/>
              <a:buFont typeface="Red Hat Text"/>
              <a:buChar char="●"/>
              <a:defRPr/>
            </a:lvl4pPr>
            <a:lvl5pPr indent="-330200" lvl="4" marL="2286000" rtl="0">
              <a:spcBef>
                <a:spcPts val="0"/>
              </a:spcBef>
              <a:spcAft>
                <a:spcPts val="0"/>
              </a:spcAft>
              <a:buClr>
                <a:srgbClr val="142850"/>
              </a:buClr>
              <a:buSzPts val="1600"/>
              <a:buFont typeface="Red Hat Text"/>
              <a:buChar char="○"/>
              <a:defRPr/>
            </a:lvl5pPr>
            <a:lvl6pPr indent="-330200" lvl="5" marL="2743200" rtl="0">
              <a:spcBef>
                <a:spcPts val="0"/>
              </a:spcBef>
              <a:spcAft>
                <a:spcPts val="0"/>
              </a:spcAft>
              <a:buClr>
                <a:srgbClr val="142850"/>
              </a:buClr>
              <a:buSzPts val="1600"/>
              <a:buFont typeface="Red Hat Text"/>
              <a:buChar char="■"/>
              <a:defRPr/>
            </a:lvl6pPr>
            <a:lvl7pPr indent="-330200" lvl="6" marL="3200400" rtl="0">
              <a:spcBef>
                <a:spcPts val="0"/>
              </a:spcBef>
              <a:spcAft>
                <a:spcPts val="0"/>
              </a:spcAft>
              <a:buClr>
                <a:srgbClr val="142850"/>
              </a:buClr>
              <a:buSzPts val="1600"/>
              <a:buFont typeface="Red Hat Text"/>
              <a:buChar char="●"/>
              <a:defRPr/>
            </a:lvl7pPr>
            <a:lvl8pPr indent="-330200" lvl="7" marL="3657600" rtl="0">
              <a:spcBef>
                <a:spcPts val="0"/>
              </a:spcBef>
              <a:spcAft>
                <a:spcPts val="0"/>
              </a:spcAft>
              <a:buClr>
                <a:srgbClr val="142850"/>
              </a:buClr>
              <a:buSzPts val="1600"/>
              <a:buFont typeface="Red Hat Text"/>
              <a:buChar char="○"/>
              <a:defRPr/>
            </a:lvl8pPr>
            <a:lvl9pPr indent="-330200" lvl="8" marL="4114800" rtl="0">
              <a:spcBef>
                <a:spcPts val="0"/>
              </a:spcBef>
              <a:spcAft>
                <a:spcPts val="0"/>
              </a:spcAft>
              <a:buClr>
                <a:srgbClr val="142850"/>
              </a:buClr>
              <a:buSzPts val="1600"/>
              <a:buFont typeface="Red Hat Text"/>
              <a:buChar char="■"/>
              <a:defRPr/>
            </a:lvl9pPr>
          </a:lstStyle>
          <a:p/>
        </p:txBody>
      </p:sp>
      <p:sp>
        <p:nvSpPr>
          <p:cNvPr id="122" name="Google Shape;122;p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23" name="Shape 123"/>
        <p:cNvGrpSpPr/>
        <p:nvPr/>
      </p:nvGrpSpPr>
      <p:grpSpPr>
        <a:xfrm>
          <a:off x="0" y="0"/>
          <a:ext cx="0" cy="0"/>
          <a:chOff x="0" y="0"/>
          <a:chExt cx="0" cy="0"/>
        </a:xfrm>
      </p:grpSpPr>
      <p:grpSp>
        <p:nvGrpSpPr>
          <p:cNvPr id="124" name="Google Shape;124;p8"/>
          <p:cNvGrpSpPr/>
          <p:nvPr/>
        </p:nvGrpSpPr>
        <p:grpSpPr>
          <a:xfrm flipH="1">
            <a:off x="-369536" y="683777"/>
            <a:ext cx="9325928" cy="862202"/>
            <a:chOff x="190333" y="683777"/>
            <a:chExt cx="9325928" cy="862202"/>
          </a:xfrm>
        </p:grpSpPr>
        <p:sp>
          <p:nvSpPr>
            <p:cNvPr id="125" name="Google Shape;125;p8"/>
            <p:cNvSpPr/>
            <p:nvPr/>
          </p:nvSpPr>
          <p:spPr>
            <a:xfrm flipH="1">
              <a:off x="190333" y="683787"/>
              <a:ext cx="1781838" cy="704428"/>
            </a:xfrm>
            <a:custGeom>
              <a:rect b="b" l="l" r="r" t="t"/>
              <a:pathLst>
                <a:path extrusionOk="0" h="5139" w="12999">
                  <a:moveTo>
                    <a:pt x="3629" y="1"/>
                  </a:moveTo>
                  <a:cubicBezTo>
                    <a:pt x="3301" y="1"/>
                    <a:pt x="2966" y="139"/>
                    <a:pt x="2723" y="360"/>
                  </a:cubicBezTo>
                  <a:cubicBezTo>
                    <a:pt x="2356" y="704"/>
                    <a:pt x="2167" y="1204"/>
                    <a:pt x="2101" y="1703"/>
                  </a:cubicBezTo>
                  <a:cubicBezTo>
                    <a:pt x="1901" y="1360"/>
                    <a:pt x="1523" y="1137"/>
                    <a:pt x="1134" y="1137"/>
                  </a:cubicBezTo>
                  <a:cubicBezTo>
                    <a:pt x="745" y="1137"/>
                    <a:pt x="356" y="1370"/>
                    <a:pt x="179" y="1703"/>
                  </a:cubicBezTo>
                  <a:cubicBezTo>
                    <a:pt x="12" y="2004"/>
                    <a:pt x="1" y="2359"/>
                    <a:pt x="35" y="2693"/>
                  </a:cubicBezTo>
                  <a:cubicBezTo>
                    <a:pt x="101" y="3448"/>
                    <a:pt x="445" y="4270"/>
                    <a:pt x="1001" y="4814"/>
                  </a:cubicBezTo>
                  <a:cubicBezTo>
                    <a:pt x="1101" y="4914"/>
                    <a:pt x="1223" y="4981"/>
                    <a:pt x="1368" y="5025"/>
                  </a:cubicBezTo>
                  <a:cubicBezTo>
                    <a:pt x="1575" y="5093"/>
                    <a:pt x="1813" y="5113"/>
                    <a:pt x="2057" y="5113"/>
                  </a:cubicBezTo>
                  <a:cubicBezTo>
                    <a:pt x="2413" y="5113"/>
                    <a:pt x="2781" y="5070"/>
                    <a:pt x="3078" y="5070"/>
                  </a:cubicBezTo>
                  <a:lnTo>
                    <a:pt x="6056" y="5070"/>
                  </a:lnTo>
                  <a:cubicBezTo>
                    <a:pt x="7078" y="5070"/>
                    <a:pt x="8134" y="5139"/>
                    <a:pt x="9176" y="5139"/>
                  </a:cubicBezTo>
                  <a:cubicBezTo>
                    <a:pt x="9697" y="5139"/>
                    <a:pt x="10214" y="5122"/>
                    <a:pt x="10721" y="5070"/>
                  </a:cubicBezTo>
                  <a:cubicBezTo>
                    <a:pt x="11788" y="4969"/>
                    <a:pt x="12754" y="4236"/>
                    <a:pt x="12943" y="3148"/>
                  </a:cubicBezTo>
                  <a:cubicBezTo>
                    <a:pt x="12998" y="2870"/>
                    <a:pt x="12987" y="2559"/>
                    <a:pt x="12798" y="2348"/>
                  </a:cubicBezTo>
                  <a:cubicBezTo>
                    <a:pt x="12657" y="2196"/>
                    <a:pt x="12464" y="2141"/>
                    <a:pt x="12255" y="2141"/>
                  </a:cubicBezTo>
                  <a:cubicBezTo>
                    <a:pt x="12021" y="2141"/>
                    <a:pt x="11766" y="2210"/>
                    <a:pt x="11543" y="2293"/>
                  </a:cubicBezTo>
                  <a:cubicBezTo>
                    <a:pt x="11076" y="2483"/>
                    <a:pt x="10569" y="2768"/>
                    <a:pt x="10305" y="3178"/>
                  </a:cubicBezTo>
                  <a:lnTo>
                    <a:pt x="10305" y="3178"/>
                  </a:lnTo>
                  <a:cubicBezTo>
                    <a:pt x="10421" y="2825"/>
                    <a:pt x="10538" y="2475"/>
                    <a:pt x="10655" y="2126"/>
                  </a:cubicBezTo>
                  <a:cubicBezTo>
                    <a:pt x="10776" y="1748"/>
                    <a:pt x="10899" y="1370"/>
                    <a:pt x="10865" y="970"/>
                  </a:cubicBezTo>
                  <a:cubicBezTo>
                    <a:pt x="10843" y="582"/>
                    <a:pt x="10632" y="170"/>
                    <a:pt x="10255" y="49"/>
                  </a:cubicBezTo>
                  <a:cubicBezTo>
                    <a:pt x="10166" y="16"/>
                    <a:pt x="10076" y="1"/>
                    <a:pt x="9986" y="1"/>
                  </a:cubicBezTo>
                  <a:cubicBezTo>
                    <a:pt x="9615" y="1"/>
                    <a:pt x="9249" y="253"/>
                    <a:pt x="8999" y="548"/>
                  </a:cubicBezTo>
                  <a:cubicBezTo>
                    <a:pt x="8377" y="1293"/>
                    <a:pt x="8199" y="2303"/>
                    <a:pt x="8055" y="3270"/>
                  </a:cubicBezTo>
                  <a:cubicBezTo>
                    <a:pt x="8066" y="3004"/>
                    <a:pt x="8077" y="2725"/>
                    <a:pt x="7999" y="2470"/>
                  </a:cubicBezTo>
                  <a:cubicBezTo>
                    <a:pt x="7910" y="2214"/>
                    <a:pt x="7700" y="1982"/>
                    <a:pt x="7433" y="1948"/>
                  </a:cubicBezTo>
                  <a:cubicBezTo>
                    <a:pt x="7419" y="1947"/>
                    <a:pt x="7405" y="1946"/>
                    <a:pt x="7391" y="1946"/>
                  </a:cubicBezTo>
                  <a:cubicBezTo>
                    <a:pt x="7128" y="1946"/>
                    <a:pt x="6881" y="2138"/>
                    <a:pt x="6755" y="2370"/>
                  </a:cubicBezTo>
                  <a:cubicBezTo>
                    <a:pt x="6633" y="2614"/>
                    <a:pt x="6599" y="2903"/>
                    <a:pt x="6577" y="3181"/>
                  </a:cubicBezTo>
                  <a:cubicBezTo>
                    <a:pt x="6478" y="2759"/>
                    <a:pt x="6567" y="2182"/>
                    <a:pt x="6189" y="1970"/>
                  </a:cubicBezTo>
                  <a:cubicBezTo>
                    <a:pt x="6116" y="1934"/>
                    <a:pt x="6036" y="1917"/>
                    <a:pt x="5956" y="1917"/>
                  </a:cubicBezTo>
                  <a:cubicBezTo>
                    <a:pt x="5769" y="1917"/>
                    <a:pt x="5577" y="2008"/>
                    <a:pt x="5444" y="2148"/>
                  </a:cubicBezTo>
                  <a:cubicBezTo>
                    <a:pt x="5266" y="2348"/>
                    <a:pt x="5177" y="2614"/>
                    <a:pt x="5100" y="2870"/>
                  </a:cubicBezTo>
                  <a:cubicBezTo>
                    <a:pt x="5044" y="2448"/>
                    <a:pt x="4989" y="2026"/>
                    <a:pt x="4911" y="1615"/>
                  </a:cubicBezTo>
                  <a:cubicBezTo>
                    <a:pt x="4811" y="1037"/>
                    <a:pt x="4634" y="382"/>
                    <a:pt x="4111" y="115"/>
                  </a:cubicBezTo>
                  <a:cubicBezTo>
                    <a:pt x="3961" y="37"/>
                    <a:pt x="3796" y="1"/>
                    <a:pt x="3629" y="1"/>
                  </a:cubicBezTo>
                  <a:close/>
                </a:path>
              </a:pathLst>
            </a:custGeom>
            <a:solidFill>
              <a:srgbClr val="FFFFFF">
                <a:alpha val="656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8"/>
            <p:cNvSpPr/>
            <p:nvPr/>
          </p:nvSpPr>
          <p:spPr>
            <a:xfrm flipH="1">
              <a:off x="7337179" y="683777"/>
              <a:ext cx="2179081" cy="862202"/>
            </a:xfrm>
            <a:custGeom>
              <a:rect b="b" l="l" r="r" t="t"/>
              <a:pathLst>
                <a:path extrusionOk="0" h="6290" w="15897">
                  <a:moveTo>
                    <a:pt x="12229" y="0"/>
                  </a:moveTo>
                  <a:cubicBezTo>
                    <a:pt x="11775" y="0"/>
                    <a:pt x="11325" y="308"/>
                    <a:pt x="11020" y="667"/>
                  </a:cubicBezTo>
                  <a:cubicBezTo>
                    <a:pt x="10253" y="1578"/>
                    <a:pt x="10043" y="2822"/>
                    <a:pt x="9853" y="4000"/>
                  </a:cubicBezTo>
                  <a:cubicBezTo>
                    <a:pt x="9876" y="3666"/>
                    <a:pt x="9887" y="3333"/>
                    <a:pt x="9787" y="3022"/>
                  </a:cubicBezTo>
                  <a:cubicBezTo>
                    <a:pt x="9676" y="2711"/>
                    <a:pt x="9421" y="2422"/>
                    <a:pt x="9098" y="2389"/>
                  </a:cubicBezTo>
                  <a:cubicBezTo>
                    <a:pt x="9077" y="2387"/>
                    <a:pt x="9055" y="2386"/>
                    <a:pt x="9034" y="2386"/>
                  </a:cubicBezTo>
                  <a:cubicBezTo>
                    <a:pt x="8715" y="2386"/>
                    <a:pt x="8422" y="2619"/>
                    <a:pt x="8276" y="2900"/>
                  </a:cubicBezTo>
                  <a:cubicBezTo>
                    <a:pt x="8110" y="3200"/>
                    <a:pt x="8076" y="3555"/>
                    <a:pt x="8043" y="3900"/>
                  </a:cubicBezTo>
                  <a:cubicBezTo>
                    <a:pt x="7920" y="3367"/>
                    <a:pt x="8043" y="2678"/>
                    <a:pt x="7565" y="2422"/>
                  </a:cubicBezTo>
                  <a:cubicBezTo>
                    <a:pt x="7476" y="2371"/>
                    <a:pt x="7379" y="2348"/>
                    <a:pt x="7281" y="2348"/>
                  </a:cubicBezTo>
                  <a:cubicBezTo>
                    <a:pt x="7059" y="2348"/>
                    <a:pt x="6830" y="2464"/>
                    <a:pt x="6676" y="2634"/>
                  </a:cubicBezTo>
                  <a:cubicBezTo>
                    <a:pt x="6443" y="2878"/>
                    <a:pt x="6343" y="3200"/>
                    <a:pt x="6243" y="3522"/>
                  </a:cubicBezTo>
                  <a:cubicBezTo>
                    <a:pt x="6177" y="3000"/>
                    <a:pt x="6110" y="2489"/>
                    <a:pt x="6021" y="1978"/>
                  </a:cubicBezTo>
                  <a:cubicBezTo>
                    <a:pt x="5899" y="1267"/>
                    <a:pt x="5676" y="479"/>
                    <a:pt x="5044" y="145"/>
                  </a:cubicBezTo>
                  <a:cubicBezTo>
                    <a:pt x="4856" y="48"/>
                    <a:pt x="4651" y="3"/>
                    <a:pt x="4446" y="3"/>
                  </a:cubicBezTo>
                  <a:cubicBezTo>
                    <a:pt x="4043" y="3"/>
                    <a:pt x="3634" y="173"/>
                    <a:pt x="3333" y="445"/>
                  </a:cubicBezTo>
                  <a:cubicBezTo>
                    <a:pt x="2889" y="867"/>
                    <a:pt x="2655" y="1478"/>
                    <a:pt x="2566" y="2078"/>
                  </a:cubicBezTo>
                  <a:cubicBezTo>
                    <a:pt x="2333" y="1667"/>
                    <a:pt x="1867" y="1390"/>
                    <a:pt x="1388" y="1390"/>
                  </a:cubicBezTo>
                  <a:cubicBezTo>
                    <a:pt x="911" y="1390"/>
                    <a:pt x="445" y="1678"/>
                    <a:pt x="222" y="2089"/>
                  </a:cubicBezTo>
                  <a:cubicBezTo>
                    <a:pt x="23" y="2456"/>
                    <a:pt x="0" y="2889"/>
                    <a:pt x="45" y="3289"/>
                  </a:cubicBezTo>
                  <a:cubicBezTo>
                    <a:pt x="134" y="4222"/>
                    <a:pt x="544" y="5233"/>
                    <a:pt x="1222" y="5888"/>
                  </a:cubicBezTo>
                  <a:cubicBezTo>
                    <a:pt x="1356" y="6011"/>
                    <a:pt x="1511" y="6088"/>
                    <a:pt x="1677" y="6144"/>
                  </a:cubicBezTo>
                  <a:cubicBezTo>
                    <a:pt x="1944" y="6230"/>
                    <a:pt x="2255" y="6254"/>
                    <a:pt x="2572" y="6254"/>
                  </a:cubicBezTo>
                  <a:cubicBezTo>
                    <a:pt x="2993" y="6254"/>
                    <a:pt x="3423" y="6211"/>
                    <a:pt x="3766" y="6211"/>
                  </a:cubicBezTo>
                  <a:lnTo>
                    <a:pt x="7421" y="6211"/>
                  </a:lnTo>
                  <a:cubicBezTo>
                    <a:pt x="8665" y="6211"/>
                    <a:pt x="9954" y="6290"/>
                    <a:pt x="11227" y="6290"/>
                  </a:cubicBezTo>
                  <a:cubicBezTo>
                    <a:pt x="11864" y="6290"/>
                    <a:pt x="12497" y="6270"/>
                    <a:pt x="13119" y="6211"/>
                  </a:cubicBezTo>
                  <a:cubicBezTo>
                    <a:pt x="14420" y="6088"/>
                    <a:pt x="15608" y="5177"/>
                    <a:pt x="15841" y="3844"/>
                  </a:cubicBezTo>
                  <a:cubicBezTo>
                    <a:pt x="15897" y="3511"/>
                    <a:pt x="15886" y="3133"/>
                    <a:pt x="15652" y="2878"/>
                  </a:cubicBezTo>
                  <a:cubicBezTo>
                    <a:pt x="15484" y="2689"/>
                    <a:pt x="15247" y="2619"/>
                    <a:pt x="14990" y="2619"/>
                  </a:cubicBezTo>
                  <a:cubicBezTo>
                    <a:pt x="14704" y="2619"/>
                    <a:pt x="14394" y="2706"/>
                    <a:pt x="14131" y="2811"/>
                  </a:cubicBezTo>
                  <a:cubicBezTo>
                    <a:pt x="13552" y="3041"/>
                    <a:pt x="12928" y="3395"/>
                    <a:pt x="12606" y="3894"/>
                  </a:cubicBezTo>
                  <a:lnTo>
                    <a:pt x="12606" y="3894"/>
                  </a:lnTo>
                  <a:cubicBezTo>
                    <a:pt x="12748" y="3463"/>
                    <a:pt x="12892" y="3032"/>
                    <a:pt x="13030" y="2600"/>
                  </a:cubicBezTo>
                  <a:cubicBezTo>
                    <a:pt x="13186" y="2145"/>
                    <a:pt x="13331" y="1678"/>
                    <a:pt x="13297" y="1190"/>
                  </a:cubicBezTo>
                  <a:cubicBezTo>
                    <a:pt x="13264" y="711"/>
                    <a:pt x="13008" y="212"/>
                    <a:pt x="12553" y="56"/>
                  </a:cubicBezTo>
                  <a:cubicBezTo>
                    <a:pt x="12446" y="18"/>
                    <a:pt x="12338" y="0"/>
                    <a:pt x="12229" y="0"/>
                  </a:cubicBezTo>
                  <a:close/>
                </a:path>
              </a:pathLst>
            </a:custGeom>
            <a:solidFill>
              <a:srgbClr val="FFFFFF">
                <a:alpha val="656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7" name="Google Shape;127;p8"/>
          <p:cNvSpPr/>
          <p:nvPr/>
        </p:nvSpPr>
        <p:spPr>
          <a:xfrm>
            <a:off x="-2" y="4698600"/>
            <a:ext cx="9144000" cy="444900"/>
          </a:xfrm>
          <a:prstGeom prst="rect">
            <a:avLst/>
          </a:prstGeom>
          <a:gradFill>
            <a:gsLst>
              <a:gs pos="0">
                <a:srgbClr val="B0BEE8"/>
              </a:gs>
              <a:gs pos="100000">
                <a:srgbClr val="E5D8E8"/>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8"/>
          <p:cNvSpPr/>
          <p:nvPr/>
        </p:nvSpPr>
        <p:spPr>
          <a:xfrm>
            <a:off x="6777327" y="2945327"/>
            <a:ext cx="2179081" cy="862202"/>
          </a:xfrm>
          <a:custGeom>
            <a:rect b="b" l="l" r="r" t="t"/>
            <a:pathLst>
              <a:path extrusionOk="0" h="6290" w="15897">
                <a:moveTo>
                  <a:pt x="12229" y="0"/>
                </a:moveTo>
                <a:cubicBezTo>
                  <a:pt x="11775" y="0"/>
                  <a:pt x="11325" y="308"/>
                  <a:pt x="11020" y="667"/>
                </a:cubicBezTo>
                <a:cubicBezTo>
                  <a:pt x="10253" y="1578"/>
                  <a:pt x="10043" y="2822"/>
                  <a:pt x="9853" y="4000"/>
                </a:cubicBezTo>
                <a:cubicBezTo>
                  <a:pt x="9876" y="3666"/>
                  <a:pt x="9887" y="3333"/>
                  <a:pt x="9787" y="3022"/>
                </a:cubicBezTo>
                <a:cubicBezTo>
                  <a:pt x="9676" y="2711"/>
                  <a:pt x="9421" y="2422"/>
                  <a:pt x="9098" y="2389"/>
                </a:cubicBezTo>
                <a:cubicBezTo>
                  <a:pt x="9077" y="2387"/>
                  <a:pt x="9055" y="2386"/>
                  <a:pt x="9034" y="2386"/>
                </a:cubicBezTo>
                <a:cubicBezTo>
                  <a:pt x="8715" y="2386"/>
                  <a:pt x="8422" y="2619"/>
                  <a:pt x="8276" y="2900"/>
                </a:cubicBezTo>
                <a:cubicBezTo>
                  <a:pt x="8110" y="3200"/>
                  <a:pt x="8076" y="3555"/>
                  <a:pt x="8043" y="3900"/>
                </a:cubicBezTo>
                <a:cubicBezTo>
                  <a:pt x="7920" y="3367"/>
                  <a:pt x="8043" y="2678"/>
                  <a:pt x="7565" y="2422"/>
                </a:cubicBezTo>
                <a:cubicBezTo>
                  <a:pt x="7476" y="2371"/>
                  <a:pt x="7379" y="2348"/>
                  <a:pt x="7281" y="2348"/>
                </a:cubicBezTo>
                <a:cubicBezTo>
                  <a:pt x="7059" y="2348"/>
                  <a:pt x="6830" y="2464"/>
                  <a:pt x="6676" y="2634"/>
                </a:cubicBezTo>
                <a:cubicBezTo>
                  <a:pt x="6443" y="2878"/>
                  <a:pt x="6343" y="3200"/>
                  <a:pt x="6243" y="3522"/>
                </a:cubicBezTo>
                <a:cubicBezTo>
                  <a:pt x="6177" y="3000"/>
                  <a:pt x="6110" y="2489"/>
                  <a:pt x="6021" y="1978"/>
                </a:cubicBezTo>
                <a:cubicBezTo>
                  <a:pt x="5899" y="1267"/>
                  <a:pt x="5676" y="479"/>
                  <a:pt x="5044" y="145"/>
                </a:cubicBezTo>
                <a:cubicBezTo>
                  <a:pt x="4856" y="48"/>
                  <a:pt x="4651" y="3"/>
                  <a:pt x="4446" y="3"/>
                </a:cubicBezTo>
                <a:cubicBezTo>
                  <a:pt x="4043" y="3"/>
                  <a:pt x="3634" y="173"/>
                  <a:pt x="3333" y="445"/>
                </a:cubicBezTo>
                <a:cubicBezTo>
                  <a:pt x="2889" y="867"/>
                  <a:pt x="2655" y="1478"/>
                  <a:pt x="2566" y="2078"/>
                </a:cubicBezTo>
                <a:cubicBezTo>
                  <a:pt x="2333" y="1667"/>
                  <a:pt x="1867" y="1390"/>
                  <a:pt x="1388" y="1390"/>
                </a:cubicBezTo>
                <a:cubicBezTo>
                  <a:pt x="911" y="1390"/>
                  <a:pt x="445" y="1678"/>
                  <a:pt x="222" y="2089"/>
                </a:cubicBezTo>
                <a:cubicBezTo>
                  <a:pt x="23" y="2456"/>
                  <a:pt x="0" y="2889"/>
                  <a:pt x="45" y="3289"/>
                </a:cubicBezTo>
                <a:cubicBezTo>
                  <a:pt x="134" y="4222"/>
                  <a:pt x="544" y="5233"/>
                  <a:pt x="1222" y="5888"/>
                </a:cubicBezTo>
                <a:cubicBezTo>
                  <a:pt x="1356" y="6011"/>
                  <a:pt x="1511" y="6088"/>
                  <a:pt x="1677" y="6144"/>
                </a:cubicBezTo>
                <a:cubicBezTo>
                  <a:pt x="1944" y="6230"/>
                  <a:pt x="2255" y="6254"/>
                  <a:pt x="2572" y="6254"/>
                </a:cubicBezTo>
                <a:cubicBezTo>
                  <a:pt x="2993" y="6254"/>
                  <a:pt x="3423" y="6211"/>
                  <a:pt x="3766" y="6211"/>
                </a:cubicBezTo>
                <a:lnTo>
                  <a:pt x="7421" y="6211"/>
                </a:lnTo>
                <a:cubicBezTo>
                  <a:pt x="8665" y="6211"/>
                  <a:pt x="9954" y="6290"/>
                  <a:pt x="11227" y="6290"/>
                </a:cubicBezTo>
                <a:cubicBezTo>
                  <a:pt x="11864" y="6290"/>
                  <a:pt x="12497" y="6270"/>
                  <a:pt x="13119" y="6211"/>
                </a:cubicBezTo>
                <a:cubicBezTo>
                  <a:pt x="14420" y="6088"/>
                  <a:pt x="15608" y="5177"/>
                  <a:pt x="15841" y="3844"/>
                </a:cubicBezTo>
                <a:cubicBezTo>
                  <a:pt x="15897" y="3511"/>
                  <a:pt x="15886" y="3133"/>
                  <a:pt x="15652" y="2878"/>
                </a:cubicBezTo>
                <a:cubicBezTo>
                  <a:pt x="15484" y="2689"/>
                  <a:pt x="15247" y="2619"/>
                  <a:pt x="14990" y="2619"/>
                </a:cubicBezTo>
                <a:cubicBezTo>
                  <a:pt x="14704" y="2619"/>
                  <a:pt x="14394" y="2706"/>
                  <a:pt x="14131" y="2811"/>
                </a:cubicBezTo>
                <a:cubicBezTo>
                  <a:pt x="13552" y="3041"/>
                  <a:pt x="12928" y="3395"/>
                  <a:pt x="12606" y="3894"/>
                </a:cubicBezTo>
                <a:lnTo>
                  <a:pt x="12606" y="3894"/>
                </a:lnTo>
                <a:cubicBezTo>
                  <a:pt x="12748" y="3463"/>
                  <a:pt x="12892" y="3032"/>
                  <a:pt x="13030" y="2600"/>
                </a:cubicBezTo>
                <a:cubicBezTo>
                  <a:pt x="13186" y="2145"/>
                  <a:pt x="13331" y="1678"/>
                  <a:pt x="13297" y="1190"/>
                </a:cubicBezTo>
                <a:cubicBezTo>
                  <a:pt x="13264" y="711"/>
                  <a:pt x="13008" y="212"/>
                  <a:pt x="12553" y="56"/>
                </a:cubicBezTo>
                <a:cubicBezTo>
                  <a:pt x="12446" y="18"/>
                  <a:pt x="12338" y="0"/>
                  <a:pt x="12229" y="0"/>
                </a:cubicBezTo>
                <a:close/>
              </a:path>
            </a:pathLst>
          </a:custGeom>
          <a:solidFill>
            <a:srgbClr val="FFFFFF">
              <a:alpha val="656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8"/>
          <p:cNvSpPr/>
          <p:nvPr/>
        </p:nvSpPr>
        <p:spPr>
          <a:xfrm>
            <a:off x="311354" y="2606737"/>
            <a:ext cx="1781838" cy="704428"/>
          </a:xfrm>
          <a:custGeom>
            <a:rect b="b" l="l" r="r" t="t"/>
            <a:pathLst>
              <a:path extrusionOk="0" h="5139" w="12999">
                <a:moveTo>
                  <a:pt x="3629" y="1"/>
                </a:moveTo>
                <a:cubicBezTo>
                  <a:pt x="3301" y="1"/>
                  <a:pt x="2966" y="139"/>
                  <a:pt x="2723" y="360"/>
                </a:cubicBezTo>
                <a:cubicBezTo>
                  <a:pt x="2356" y="704"/>
                  <a:pt x="2167" y="1204"/>
                  <a:pt x="2101" y="1703"/>
                </a:cubicBezTo>
                <a:cubicBezTo>
                  <a:pt x="1901" y="1360"/>
                  <a:pt x="1523" y="1137"/>
                  <a:pt x="1134" y="1137"/>
                </a:cubicBezTo>
                <a:cubicBezTo>
                  <a:pt x="745" y="1137"/>
                  <a:pt x="356" y="1370"/>
                  <a:pt x="179" y="1703"/>
                </a:cubicBezTo>
                <a:cubicBezTo>
                  <a:pt x="12" y="2004"/>
                  <a:pt x="1" y="2359"/>
                  <a:pt x="35" y="2693"/>
                </a:cubicBezTo>
                <a:cubicBezTo>
                  <a:pt x="101" y="3448"/>
                  <a:pt x="445" y="4270"/>
                  <a:pt x="1001" y="4814"/>
                </a:cubicBezTo>
                <a:cubicBezTo>
                  <a:pt x="1101" y="4914"/>
                  <a:pt x="1223" y="4981"/>
                  <a:pt x="1368" y="5025"/>
                </a:cubicBezTo>
                <a:cubicBezTo>
                  <a:pt x="1575" y="5093"/>
                  <a:pt x="1813" y="5113"/>
                  <a:pt x="2057" y="5113"/>
                </a:cubicBezTo>
                <a:cubicBezTo>
                  <a:pt x="2413" y="5113"/>
                  <a:pt x="2781" y="5070"/>
                  <a:pt x="3078" y="5070"/>
                </a:cubicBezTo>
                <a:lnTo>
                  <a:pt x="6056" y="5070"/>
                </a:lnTo>
                <a:cubicBezTo>
                  <a:pt x="7078" y="5070"/>
                  <a:pt x="8134" y="5139"/>
                  <a:pt x="9176" y="5139"/>
                </a:cubicBezTo>
                <a:cubicBezTo>
                  <a:pt x="9697" y="5139"/>
                  <a:pt x="10214" y="5122"/>
                  <a:pt x="10721" y="5070"/>
                </a:cubicBezTo>
                <a:cubicBezTo>
                  <a:pt x="11788" y="4969"/>
                  <a:pt x="12754" y="4236"/>
                  <a:pt x="12943" y="3148"/>
                </a:cubicBezTo>
                <a:cubicBezTo>
                  <a:pt x="12998" y="2870"/>
                  <a:pt x="12987" y="2559"/>
                  <a:pt x="12798" y="2348"/>
                </a:cubicBezTo>
                <a:cubicBezTo>
                  <a:pt x="12657" y="2196"/>
                  <a:pt x="12464" y="2141"/>
                  <a:pt x="12255" y="2141"/>
                </a:cubicBezTo>
                <a:cubicBezTo>
                  <a:pt x="12021" y="2141"/>
                  <a:pt x="11766" y="2210"/>
                  <a:pt x="11543" y="2293"/>
                </a:cubicBezTo>
                <a:cubicBezTo>
                  <a:pt x="11076" y="2483"/>
                  <a:pt x="10569" y="2768"/>
                  <a:pt x="10305" y="3178"/>
                </a:cubicBezTo>
                <a:lnTo>
                  <a:pt x="10305" y="3178"/>
                </a:lnTo>
                <a:cubicBezTo>
                  <a:pt x="10421" y="2825"/>
                  <a:pt x="10538" y="2475"/>
                  <a:pt x="10655" y="2126"/>
                </a:cubicBezTo>
                <a:cubicBezTo>
                  <a:pt x="10776" y="1748"/>
                  <a:pt x="10899" y="1370"/>
                  <a:pt x="10865" y="970"/>
                </a:cubicBezTo>
                <a:cubicBezTo>
                  <a:pt x="10843" y="582"/>
                  <a:pt x="10632" y="170"/>
                  <a:pt x="10255" y="49"/>
                </a:cubicBezTo>
                <a:cubicBezTo>
                  <a:pt x="10166" y="16"/>
                  <a:pt x="10076" y="1"/>
                  <a:pt x="9986" y="1"/>
                </a:cubicBezTo>
                <a:cubicBezTo>
                  <a:pt x="9615" y="1"/>
                  <a:pt x="9249" y="253"/>
                  <a:pt x="8999" y="548"/>
                </a:cubicBezTo>
                <a:cubicBezTo>
                  <a:pt x="8377" y="1293"/>
                  <a:pt x="8199" y="2303"/>
                  <a:pt x="8055" y="3270"/>
                </a:cubicBezTo>
                <a:cubicBezTo>
                  <a:pt x="8066" y="3004"/>
                  <a:pt x="8077" y="2725"/>
                  <a:pt x="7999" y="2470"/>
                </a:cubicBezTo>
                <a:cubicBezTo>
                  <a:pt x="7910" y="2214"/>
                  <a:pt x="7700" y="1982"/>
                  <a:pt x="7433" y="1948"/>
                </a:cubicBezTo>
                <a:cubicBezTo>
                  <a:pt x="7419" y="1947"/>
                  <a:pt x="7405" y="1946"/>
                  <a:pt x="7391" y="1946"/>
                </a:cubicBezTo>
                <a:cubicBezTo>
                  <a:pt x="7128" y="1946"/>
                  <a:pt x="6881" y="2138"/>
                  <a:pt x="6755" y="2370"/>
                </a:cubicBezTo>
                <a:cubicBezTo>
                  <a:pt x="6633" y="2614"/>
                  <a:pt x="6599" y="2903"/>
                  <a:pt x="6577" y="3181"/>
                </a:cubicBezTo>
                <a:cubicBezTo>
                  <a:pt x="6478" y="2759"/>
                  <a:pt x="6567" y="2182"/>
                  <a:pt x="6189" y="1970"/>
                </a:cubicBezTo>
                <a:cubicBezTo>
                  <a:pt x="6116" y="1934"/>
                  <a:pt x="6036" y="1917"/>
                  <a:pt x="5956" y="1917"/>
                </a:cubicBezTo>
                <a:cubicBezTo>
                  <a:pt x="5769" y="1917"/>
                  <a:pt x="5577" y="2008"/>
                  <a:pt x="5444" y="2148"/>
                </a:cubicBezTo>
                <a:cubicBezTo>
                  <a:pt x="5266" y="2348"/>
                  <a:pt x="5177" y="2614"/>
                  <a:pt x="5100" y="2870"/>
                </a:cubicBezTo>
                <a:cubicBezTo>
                  <a:pt x="5044" y="2448"/>
                  <a:pt x="4989" y="2026"/>
                  <a:pt x="4911" y="1615"/>
                </a:cubicBezTo>
                <a:cubicBezTo>
                  <a:pt x="4811" y="1037"/>
                  <a:pt x="4634" y="382"/>
                  <a:pt x="4111" y="115"/>
                </a:cubicBezTo>
                <a:cubicBezTo>
                  <a:pt x="3961" y="37"/>
                  <a:pt x="3796" y="1"/>
                  <a:pt x="3629" y="1"/>
                </a:cubicBezTo>
                <a:close/>
              </a:path>
            </a:pathLst>
          </a:custGeom>
          <a:solidFill>
            <a:srgbClr val="FFFFFF">
              <a:alpha val="656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0" name="Google Shape;130;p8"/>
          <p:cNvGrpSpPr/>
          <p:nvPr/>
        </p:nvGrpSpPr>
        <p:grpSpPr>
          <a:xfrm flipH="1">
            <a:off x="7899695" y="1350800"/>
            <a:ext cx="2327978" cy="3502413"/>
            <a:chOff x="7256414" y="1350800"/>
            <a:chExt cx="2327978" cy="3502413"/>
          </a:xfrm>
        </p:grpSpPr>
        <p:sp>
          <p:nvSpPr>
            <p:cNvPr id="131" name="Google Shape;131;p8"/>
            <p:cNvSpPr/>
            <p:nvPr/>
          </p:nvSpPr>
          <p:spPr>
            <a:xfrm>
              <a:off x="8527838" y="3179912"/>
              <a:ext cx="1056554" cy="1406601"/>
            </a:xfrm>
            <a:custGeom>
              <a:rect b="b" l="l" r="r" t="t"/>
              <a:pathLst>
                <a:path extrusionOk="0" h="10311" w="7745">
                  <a:moveTo>
                    <a:pt x="3876" y="0"/>
                  </a:moveTo>
                  <a:cubicBezTo>
                    <a:pt x="3770" y="0"/>
                    <a:pt x="3663" y="8"/>
                    <a:pt x="3556" y="23"/>
                  </a:cubicBezTo>
                  <a:cubicBezTo>
                    <a:pt x="2901" y="123"/>
                    <a:pt x="2323" y="500"/>
                    <a:pt x="1889" y="1001"/>
                  </a:cubicBezTo>
                  <a:cubicBezTo>
                    <a:pt x="1556" y="1334"/>
                    <a:pt x="1267" y="1734"/>
                    <a:pt x="1045" y="2156"/>
                  </a:cubicBezTo>
                  <a:cubicBezTo>
                    <a:pt x="223" y="3689"/>
                    <a:pt x="1" y="5877"/>
                    <a:pt x="479" y="7533"/>
                  </a:cubicBezTo>
                  <a:cubicBezTo>
                    <a:pt x="712" y="8333"/>
                    <a:pt x="1178" y="8965"/>
                    <a:pt x="1823" y="9488"/>
                  </a:cubicBezTo>
                  <a:cubicBezTo>
                    <a:pt x="2334" y="9921"/>
                    <a:pt x="3189" y="10298"/>
                    <a:pt x="3867" y="10310"/>
                  </a:cubicBezTo>
                  <a:cubicBezTo>
                    <a:pt x="3881" y="10310"/>
                    <a:pt x="3895" y="10310"/>
                    <a:pt x="3908" y="10310"/>
                  </a:cubicBezTo>
                  <a:cubicBezTo>
                    <a:pt x="4791" y="10310"/>
                    <a:pt x="5552" y="9976"/>
                    <a:pt x="6044" y="9243"/>
                  </a:cubicBezTo>
                  <a:cubicBezTo>
                    <a:pt x="6100" y="9210"/>
                    <a:pt x="6155" y="9165"/>
                    <a:pt x="6200" y="9121"/>
                  </a:cubicBezTo>
                  <a:cubicBezTo>
                    <a:pt x="6955" y="8432"/>
                    <a:pt x="7366" y="7432"/>
                    <a:pt x="7522" y="6422"/>
                  </a:cubicBezTo>
                  <a:cubicBezTo>
                    <a:pt x="7744" y="5011"/>
                    <a:pt x="7510" y="3534"/>
                    <a:pt x="6866" y="2256"/>
                  </a:cubicBezTo>
                  <a:cubicBezTo>
                    <a:pt x="6282" y="1076"/>
                    <a:pt x="5157" y="0"/>
                    <a:pt x="3876" y="0"/>
                  </a:cubicBezTo>
                  <a:close/>
                </a:path>
              </a:pathLst>
            </a:custGeom>
            <a:solidFill>
              <a:srgbClr val="2A56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8"/>
            <p:cNvSpPr/>
            <p:nvPr/>
          </p:nvSpPr>
          <p:spPr>
            <a:xfrm>
              <a:off x="9047731" y="3516458"/>
              <a:ext cx="36560" cy="1336755"/>
            </a:xfrm>
            <a:custGeom>
              <a:rect b="b" l="l" r="r" t="t"/>
              <a:pathLst>
                <a:path extrusionOk="0" h="9799" w="268">
                  <a:moveTo>
                    <a:pt x="134" y="0"/>
                  </a:moveTo>
                  <a:cubicBezTo>
                    <a:pt x="67" y="0"/>
                    <a:pt x="1" y="55"/>
                    <a:pt x="1" y="133"/>
                  </a:cubicBezTo>
                  <a:lnTo>
                    <a:pt x="1" y="9665"/>
                  </a:lnTo>
                  <a:cubicBezTo>
                    <a:pt x="1" y="9731"/>
                    <a:pt x="67" y="9798"/>
                    <a:pt x="134" y="9798"/>
                  </a:cubicBezTo>
                  <a:cubicBezTo>
                    <a:pt x="211" y="9798"/>
                    <a:pt x="267" y="9731"/>
                    <a:pt x="267" y="9665"/>
                  </a:cubicBezTo>
                  <a:lnTo>
                    <a:pt x="267" y="133"/>
                  </a:lnTo>
                  <a:cubicBezTo>
                    <a:pt x="267" y="55"/>
                    <a:pt x="211" y="0"/>
                    <a:pt x="134" y="0"/>
                  </a:cubicBezTo>
                  <a:close/>
                </a:path>
              </a:pathLst>
            </a:custGeom>
            <a:solidFill>
              <a:srgbClr val="9A80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8"/>
            <p:cNvSpPr/>
            <p:nvPr/>
          </p:nvSpPr>
          <p:spPr>
            <a:xfrm>
              <a:off x="9059872" y="3514276"/>
              <a:ext cx="316761" cy="406797"/>
            </a:xfrm>
            <a:custGeom>
              <a:rect b="b" l="l" r="r" t="t"/>
              <a:pathLst>
                <a:path extrusionOk="0" h="2982" w="2322">
                  <a:moveTo>
                    <a:pt x="2167" y="0"/>
                  </a:moveTo>
                  <a:cubicBezTo>
                    <a:pt x="2125" y="0"/>
                    <a:pt x="2082" y="20"/>
                    <a:pt x="2055" y="61"/>
                  </a:cubicBezTo>
                  <a:cubicBezTo>
                    <a:pt x="1433" y="982"/>
                    <a:pt x="756" y="1893"/>
                    <a:pt x="45" y="2760"/>
                  </a:cubicBezTo>
                  <a:cubicBezTo>
                    <a:pt x="0" y="2816"/>
                    <a:pt x="11" y="2904"/>
                    <a:pt x="67" y="2949"/>
                  </a:cubicBezTo>
                  <a:cubicBezTo>
                    <a:pt x="89" y="2971"/>
                    <a:pt x="122" y="2982"/>
                    <a:pt x="144" y="2982"/>
                  </a:cubicBezTo>
                  <a:cubicBezTo>
                    <a:pt x="189" y="2982"/>
                    <a:pt x="223" y="2959"/>
                    <a:pt x="255" y="2937"/>
                  </a:cubicBezTo>
                  <a:cubicBezTo>
                    <a:pt x="966" y="2060"/>
                    <a:pt x="1645" y="1138"/>
                    <a:pt x="2277" y="216"/>
                  </a:cubicBezTo>
                  <a:cubicBezTo>
                    <a:pt x="2322" y="149"/>
                    <a:pt x="2311" y="71"/>
                    <a:pt x="2244" y="27"/>
                  </a:cubicBezTo>
                  <a:cubicBezTo>
                    <a:pt x="2222" y="9"/>
                    <a:pt x="2195" y="0"/>
                    <a:pt x="2167" y="0"/>
                  </a:cubicBezTo>
                  <a:close/>
                </a:path>
              </a:pathLst>
            </a:custGeom>
            <a:solidFill>
              <a:srgbClr val="9A80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8"/>
            <p:cNvSpPr/>
            <p:nvPr/>
          </p:nvSpPr>
          <p:spPr>
            <a:xfrm>
              <a:off x="9314430" y="3826540"/>
              <a:ext cx="174342" cy="185528"/>
            </a:xfrm>
            <a:custGeom>
              <a:rect b="b" l="l" r="r" t="t"/>
              <a:pathLst>
                <a:path extrusionOk="0" h="1360" w="1278">
                  <a:moveTo>
                    <a:pt x="1123" y="1"/>
                  </a:moveTo>
                  <a:cubicBezTo>
                    <a:pt x="1085" y="1"/>
                    <a:pt x="1047" y="18"/>
                    <a:pt x="1023" y="48"/>
                  </a:cubicBezTo>
                  <a:cubicBezTo>
                    <a:pt x="722" y="426"/>
                    <a:pt x="389" y="793"/>
                    <a:pt x="56" y="1137"/>
                  </a:cubicBezTo>
                  <a:cubicBezTo>
                    <a:pt x="1" y="1181"/>
                    <a:pt x="1" y="1270"/>
                    <a:pt x="56" y="1326"/>
                  </a:cubicBezTo>
                  <a:cubicBezTo>
                    <a:pt x="78" y="1349"/>
                    <a:pt x="112" y="1359"/>
                    <a:pt x="145" y="1359"/>
                  </a:cubicBezTo>
                  <a:cubicBezTo>
                    <a:pt x="178" y="1359"/>
                    <a:pt x="211" y="1349"/>
                    <a:pt x="245" y="1326"/>
                  </a:cubicBezTo>
                  <a:cubicBezTo>
                    <a:pt x="589" y="971"/>
                    <a:pt x="922" y="604"/>
                    <a:pt x="1233" y="226"/>
                  </a:cubicBezTo>
                  <a:cubicBezTo>
                    <a:pt x="1278" y="159"/>
                    <a:pt x="1267" y="82"/>
                    <a:pt x="1211" y="38"/>
                  </a:cubicBezTo>
                  <a:cubicBezTo>
                    <a:pt x="1186" y="13"/>
                    <a:pt x="1155" y="1"/>
                    <a:pt x="1123" y="1"/>
                  </a:cubicBezTo>
                  <a:close/>
                </a:path>
              </a:pathLst>
            </a:custGeom>
            <a:solidFill>
              <a:srgbClr val="9A80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8"/>
            <p:cNvSpPr/>
            <p:nvPr/>
          </p:nvSpPr>
          <p:spPr>
            <a:xfrm>
              <a:off x="9067375" y="4090375"/>
              <a:ext cx="212266" cy="212675"/>
            </a:xfrm>
            <a:custGeom>
              <a:rect b="b" l="l" r="r" t="t"/>
              <a:pathLst>
                <a:path extrusionOk="0" h="1559" w="1556">
                  <a:moveTo>
                    <a:pt x="1405" y="1"/>
                  </a:moveTo>
                  <a:cubicBezTo>
                    <a:pt x="1366" y="1"/>
                    <a:pt x="1326" y="21"/>
                    <a:pt x="1301" y="59"/>
                  </a:cubicBezTo>
                  <a:cubicBezTo>
                    <a:pt x="934" y="514"/>
                    <a:pt x="512" y="948"/>
                    <a:pt x="67" y="1325"/>
                  </a:cubicBezTo>
                  <a:cubicBezTo>
                    <a:pt x="1" y="1370"/>
                    <a:pt x="1" y="1459"/>
                    <a:pt x="45" y="1514"/>
                  </a:cubicBezTo>
                  <a:cubicBezTo>
                    <a:pt x="67" y="1547"/>
                    <a:pt x="112" y="1558"/>
                    <a:pt x="145" y="1558"/>
                  </a:cubicBezTo>
                  <a:cubicBezTo>
                    <a:pt x="178" y="1558"/>
                    <a:pt x="212" y="1547"/>
                    <a:pt x="234" y="1525"/>
                  </a:cubicBezTo>
                  <a:cubicBezTo>
                    <a:pt x="701" y="1136"/>
                    <a:pt x="1134" y="703"/>
                    <a:pt x="1511" y="225"/>
                  </a:cubicBezTo>
                  <a:cubicBezTo>
                    <a:pt x="1556" y="158"/>
                    <a:pt x="1545" y="81"/>
                    <a:pt x="1489" y="37"/>
                  </a:cubicBezTo>
                  <a:cubicBezTo>
                    <a:pt x="1465" y="13"/>
                    <a:pt x="1435" y="1"/>
                    <a:pt x="1405" y="1"/>
                  </a:cubicBezTo>
                  <a:close/>
                </a:path>
              </a:pathLst>
            </a:custGeom>
            <a:solidFill>
              <a:srgbClr val="9A80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8"/>
            <p:cNvSpPr/>
            <p:nvPr/>
          </p:nvSpPr>
          <p:spPr>
            <a:xfrm>
              <a:off x="8844603" y="3427376"/>
              <a:ext cx="228909" cy="277064"/>
            </a:xfrm>
            <a:custGeom>
              <a:rect b="b" l="l" r="r" t="t"/>
              <a:pathLst>
                <a:path extrusionOk="0" h="2031" w="1678">
                  <a:moveTo>
                    <a:pt x="155" y="0"/>
                  </a:moveTo>
                  <a:cubicBezTo>
                    <a:pt x="124" y="0"/>
                    <a:pt x="92" y="11"/>
                    <a:pt x="68" y="31"/>
                  </a:cubicBezTo>
                  <a:cubicBezTo>
                    <a:pt x="12" y="86"/>
                    <a:pt x="1" y="164"/>
                    <a:pt x="56" y="219"/>
                  </a:cubicBezTo>
                  <a:cubicBezTo>
                    <a:pt x="534" y="786"/>
                    <a:pt x="1001" y="1375"/>
                    <a:pt x="1423" y="1975"/>
                  </a:cubicBezTo>
                  <a:cubicBezTo>
                    <a:pt x="1445" y="2019"/>
                    <a:pt x="1490" y="2031"/>
                    <a:pt x="1534" y="2031"/>
                  </a:cubicBezTo>
                  <a:cubicBezTo>
                    <a:pt x="1556" y="2031"/>
                    <a:pt x="1589" y="2031"/>
                    <a:pt x="1611" y="2008"/>
                  </a:cubicBezTo>
                  <a:cubicBezTo>
                    <a:pt x="1667" y="1964"/>
                    <a:pt x="1678" y="1886"/>
                    <a:pt x="1645" y="1819"/>
                  </a:cubicBezTo>
                  <a:cubicBezTo>
                    <a:pt x="1211" y="1209"/>
                    <a:pt x="745" y="609"/>
                    <a:pt x="256" y="53"/>
                  </a:cubicBezTo>
                  <a:cubicBezTo>
                    <a:pt x="232" y="17"/>
                    <a:pt x="194" y="0"/>
                    <a:pt x="155" y="0"/>
                  </a:cubicBezTo>
                  <a:close/>
                </a:path>
              </a:pathLst>
            </a:custGeom>
            <a:solidFill>
              <a:srgbClr val="9A80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8"/>
            <p:cNvSpPr/>
            <p:nvPr/>
          </p:nvSpPr>
          <p:spPr>
            <a:xfrm>
              <a:off x="8727965" y="3869921"/>
              <a:ext cx="342544" cy="364917"/>
            </a:xfrm>
            <a:custGeom>
              <a:rect b="b" l="l" r="r" t="t"/>
              <a:pathLst>
                <a:path extrusionOk="0" h="2675" w="2511">
                  <a:moveTo>
                    <a:pt x="154" y="0"/>
                  </a:moveTo>
                  <a:cubicBezTo>
                    <a:pt x="120" y="0"/>
                    <a:pt x="84" y="14"/>
                    <a:pt x="56" y="41"/>
                  </a:cubicBezTo>
                  <a:cubicBezTo>
                    <a:pt x="0" y="86"/>
                    <a:pt x="0" y="175"/>
                    <a:pt x="56" y="231"/>
                  </a:cubicBezTo>
                  <a:lnTo>
                    <a:pt x="2266" y="2630"/>
                  </a:lnTo>
                  <a:cubicBezTo>
                    <a:pt x="2289" y="2663"/>
                    <a:pt x="2333" y="2675"/>
                    <a:pt x="2367" y="2675"/>
                  </a:cubicBezTo>
                  <a:cubicBezTo>
                    <a:pt x="2400" y="2675"/>
                    <a:pt x="2433" y="2663"/>
                    <a:pt x="2456" y="2641"/>
                  </a:cubicBezTo>
                  <a:cubicBezTo>
                    <a:pt x="2511" y="2586"/>
                    <a:pt x="2511" y="2508"/>
                    <a:pt x="2466" y="2453"/>
                  </a:cubicBezTo>
                  <a:lnTo>
                    <a:pt x="245" y="41"/>
                  </a:lnTo>
                  <a:cubicBezTo>
                    <a:pt x="222" y="14"/>
                    <a:pt x="189" y="0"/>
                    <a:pt x="154" y="0"/>
                  </a:cubicBezTo>
                  <a:close/>
                </a:path>
              </a:pathLst>
            </a:custGeom>
            <a:solidFill>
              <a:srgbClr val="9A80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8"/>
            <p:cNvSpPr/>
            <p:nvPr/>
          </p:nvSpPr>
          <p:spPr>
            <a:xfrm>
              <a:off x="7256414" y="1943133"/>
              <a:ext cx="1900569" cy="2744720"/>
            </a:xfrm>
            <a:custGeom>
              <a:rect b="b" l="l" r="r" t="t"/>
              <a:pathLst>
                <a:path extrusionOk="0" h="20120" w="13932">
                  <a:moveTo>
                    <a:pt x="7734" y="1"/>
                  </a:moveTo>
                  <a:cubicBezTo>
                    <a:pt x="7545" y="1"/>
                    <a:pt x="7357" y="33"/>
                    <a:pt x="7177" y="102"/>
                  </a:cubicBezTo>
                  <a:cubicBezTo>
                    <a:pt x="6410" y="390"/>
                    <a:pt x="5988" y="1213"/>
                    <a:pt x="5810" y="2012"/>
                  </a:cubicBezTo>
                  <a:cubicBezTo>
                    <a:pt x="5333" y="4190"/>
                    <a:pt x="6133" y="6411"/>
                    <a:pt x="6377" y="8623"/>
                  </a:cubicBezTo>
                  <a:cubicBezTo>
                    <a:pt x="6433" y="9144"/>
                    <a:pt x="6333" y="9845"/>
                    <a:pt x="5822" y="9933"/>
                  </a:cubicBezTo>
                  <a:cubicBezTo>
                    <a:pt x="5793" y="9938"/>
                    <a:pt x="5764" y="9940"/>
                    <a:pt x="5736" y="9940"/>
                  </a:cubicBezTo>
                  <a:cubicBezTo>
                    <a:pt x="5406" y="9940"/>
                    <a:pt x="5122" y="9659"/>
                    <a:pt x="4867" y="9445"/>
                  </a:cubicBezTo>
                  <a:cubicBezTo>
                    <a:pt x="4210" y="8883"/>
                    <a:pt x="3361" y="8564"/>
                    <a:pt x="2504" y="8564"/>
                  </a:cubicBezTo>
                  <a:cubicBezTo>
                    <a:pt x="2462" y="8564"/>
                    <a:pt x="2420" y="8565"/>
                    <a:pt x="2378" y="8567"/>
                  </a:cubicBezTo>
                  <a:cubicBezTo>
                    <a:pt x="2223" y="8578"/>
                    <a:pt x="2056" y="8589"/>
                    <a:pt x="1934" y="8678"/>
                  </a:cubicBezTo>
                  <a:cubicBezTo>
                    <a:pt x="1633" y="8867"/>
                    <a:pt x="1645" y="9311"/>
                    <a:pt x="1745" y="9645"/>
                  </a:cubicBezTo>
                  <a:cubicBezTo>
                    <a:pt x="2233" y="11188"/>
                    <a:pt x="3978" y="12144"/>
                    <a:pt x="4322" y="13733"/>
                  </a:cubicBezTo>
                  <a:cubicBezTo>
                    <a:pt x="4366" y="13943"/>
                    <a:pt x="4378" y="14188"/>
                    <a:pt x="4245" y="14355"/>
                  </a:cubicBezTo>
                  <a:cubicBezTo>
                    <a:pt x="4144" y="14476"/>
                    <a:pt x="3978" y="14532"/>
                    <a:pt x="3822" y="14555"/>
                  </a:cubicBezTo>
                  <a:cubicBezTo>
                    <a:pt x="3736" y="14568"/>
                    <a:pt x="3651" y="14574"/>
                    <a:pt x="3565" y="14574"/>
                  </a:cubicBezTo>
                  <a:cubicBezTo>
                    <a:pt x="3012" y="14574"/>
                    <a:pt x="2471" y="14322"/>
                    <a:pt x="1922" y="14188"/>
                  </a:cubicBezTo>
                  <a:cubicBezTo>
                    <a:pt x="1753" y="14149"/>
                    <a:pt x="1570" y="14127"/>
                    <a:pt x="1389" y="14127"/>
                  </a:cubicBezTo>
                  <a:cubicBezTo>
                    <a:pt x="894" y="14127"/>
                    <a:pt x="407" y="14290"/>
                    <a:pt x="212" y="14721"/>
                  </a:cubicBezTo>
                  <a:cubicBezTo>
                    <a:pt x="1" y="15165"/>
                    <a:pt x="201" y="15688"/>
                    <a:pt x="456" y="16110"/>
                  </a:cubicBezTo>
                  <a:cubicBezTo>
                    <a:pt x="1234" y="17387"/>
                    <a:pt x="2512" y="18309"/>
                    <a:pt x="3877" y="18920"/>
                  </a:cubicBezTo>
                  <a:cubicBezTo>
                    <a:pt x="5111" y="19465"/>
                    <a:pt x="6777" y="20109"/>
                    <a:pt x="8143" y="20120"/>
                  </a:cubicBezTo>
                  <a:cubicBezTo>
                    <a:pt x="8150" y="20120"/>
                    <a:pt x="8156" y="20120"/>
                    <a:pt x="8162" y="20120"/>
                  </a:cubicBezTo>
                  <a:cubicBezTo>
                    <a:pt x="9442" y="20120"/>
                    <a:pt x="10481" y="18972"/>
                    <a:pt x="11399" y="18209"/>
                  </a:cubicBezTo>
                  <a:cubicBezTo>
                    <a:pt x="12409" y="17376"/>
                    <a:pt x="13475" y="16288"/>
                    <a:pt x="13342" y="14987"/>
                  </a:cubicBezTo>
                  <a:cubicBezTo>
                    <a:pt x="13320" y="14799"/>
                    <a:pt x="13265" y="14599"/>
                    <a:pt x="13109" y="14476"/>
                  </a:cubicBezTo>
                  <a:cubicBezTo>
                    <a:pt x="13006" y="14395"/>
                    <a:pt x="12883" y="14372"/>
                    <a:pt x="12752" y="14372"/>
                  </a:cubicBezTo>
                  <a:cubicBezTo>
                    <a:pt x="12575" y="14372"/>
                    <a:pt x="12382" y="14414"/>
                    <a:pt x="12203" y="14414"/>
                  </a:cubicBezTo>
                  <a:cubicBezTo>
                    <a:pt x="12171" y="14414"/>
                    <a:pt x="12140" y="14413"/>
                    <a:pt x="12110" y="14410"/>
                  </a:cubicBezTo>
                  <a:cubicBezTo>
                    <a:pt x="11387" y="14343"/>
                    <a:pt x="11132" y="13343"/>
                    <a:pt x="11454" y="12688"/>
                  </a:cubicBezTo>
                  <a:cubicBezTo>
                    <a:pt x="11765" y="12044"/>
                    <a:pt x="12398" y="11622"/>
                    <a:pt x="12865" y="11077"/>
                  </a:cubicBezTo>
                  <a:cubicBezTo>
                    <a:pt x="13287" y="10600"/>
                    <a:pt x="13576" y="10033"/>
                    <a:pt x="13731" y="9422"/>
                  </a:cubicBezTo>
                  <a:cubicBezTo>
                    <a:pt x="13931" y="8623"/>
                    <a:pt x="13665" y="7534"/>
                    <a:pt x="12843" y="7445"/>
                  </a:cubicBezTo>
                  <a:cubicBezTo>
                    <a:pt x="12808" y="7441"/>
                    <a:pt x="12774" y="7439"/>
                    <a:pt x="12740" y="7439"/>
                  </a:cubicBezTo>
                  <a:cubicBezTo>
                    <a:pt x="12199" y="7439"/>
                    <a:pt x="11761" y="7924"/>
                    <a:pt x="11343" y="8300"/>
                  </a:cubicBezTo>
                  <a:cubicBezTo>
                    <a:pt x="11054" y="8567"/>
                    <a:pt x="10637" y="8794"/>
                    <a:pt x="10262" y="8794"/>
                  </a:cubicBezTo>
                  <a:cubicBezTo>
                    <a:pt x="10075" y="8794"/>
                    <a:pt x="9899" y="8737"/>
                    <a:pt x="9754" y="8600"/>
                  </a:cubicBezTo>
                  <a:cubicBezTo>
                    <a:pt x="9387" y="8245"/>
                    <a:pt x="9543" y="7633"/>
                    <a:pt x="9688" y="7145"/>
                  </a:cubicBezTo>
                  <a:cubicBezTo>
                    <a:pt x="10054" y="5945"/>
                    <a:pt x="10210" y="4678"/>
                    <a:pt x="10165" y="3424"/>
                  </a:cubicBezTo>
                  <a:cubicBezTo>
                    <a:pt x="10132" y="2557"/>
                    <a:pt x="9977" y="1646"/>
                    <a:pt x="9466" y="935"/>
                  </a:cubicBezTo>
                  <a:cubicBezTo>
                    <a:pt x="9068" y="391"/>
                    <a:pt x="8395" y="1"/>
                    <a:pt x="7734" y="1"/>
                  </a:cubicBezTo>
                  <a:close/>
                </a:path>
              </a:pathLst>
            </a:custGeom>
            <a:solidFill>
              <a:srgbClr val="536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8"/>
            <p:cNvSpPr/>
            <p:nvPr/>
          </p:nvSpPr>
          <p:spPr>
            <a:xfrm>
              <a:off x="8305203" y="2676797"/>
              <a:ext cx="24282" cy="2068635"/>
            </a:xfrm>
            <a:custGeom>
              <a:rect b="b" l="l" r="r" t="t"/>
              <a:pathLst>
                <a:path extrusionOk="0" h="15164" w="178">
                  <a:moveTo>
                    <a:pt x="89" y="1"/>
                  </a:moveTo>
                  <a:cubicBezTo>
                    <a:pt x="45" y="1"/>
                    <a:pt x="0" y="45"/>
                    <a:pt x="0" y="90"/>
                  </a:cubicBezTo>
                  <a:lnTo>
                    <a:pt x="0" y="15075"/>
                  </a:lnTo>
                  <a:cubicBezTo>
                    <a:pt x="0" y="15131"/>
                    <a:pt x="45" y="15164"/>
                    <a:pt x="89" y="15164"/>
                  </a:cubicBezTo>
                  <a:cubicBezTo>
                    <a:pt x="144" y="15164"/>
                    <a:pt x="178" y="15131"/>
                    <a:pt x="178" y="15075"/>
                  </a:cubicBezTo>
                  <a:lnTo>
                    <a:pt x="178" y="90"/>
                  </a:lnTo>
                  <a:cubicBezTo>
                    <a:pt x="178" y="45"/>
                    <a:pt x="144" y="1"/>
                    <a:pt x="89" y="1"/>
                  </a:cubicBezTo>
                  <a:close/>
                </a:path>
              </a:pathLst>
            </a:custGeom>
            <a:solidFill>
              <a:srgbClr val="9A80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8"/>
            <p:cNvSpPr/>
            <p:nvPr/>
          </p:nvSpPr>
          <p:spPr>
            <a:xfrm>
              <a:off x="8574903" y="3305417"/>
              <a:ext cx="281975" cy="268742"/>
            </a:xfrm>
            <a:custGeom>
              <a:rect b="b" l="l" r="r" t="t"/>
              <a:pathLst>
                <a:path extrusionOk="0" h="1970" w="2067">
                  <a:moveTo>
                    <a:pt x="1972" y="0"/>
                  </a:moveTo>
                  <a:cubicBezTo>
                    <a:pt x="1950" y="0"/>
                    <a:pt x="1928" y="8"/>
                    <a:pt x="1911" y="25"/>
                  </a:cubicBezTo>
                  <a:lnTo>
                    <a:pt x="45" y="1824"/>
                  </a:lnTo>
                  <a:cubicBezTo>
                    <a:pt x="1" y="1858"/>
                    <a:pt x="1" y="1913"/>
                    <a:pt x="33" y="1947"/>
                  </a:cubicBezTo>
                  <a:cubicBezTo>
                    <a:pt x="56" y="1969"/>
                    <a:pt x="78" y="1969"/>
                    <a:pt x="100" y="1969"/>
                  </a:cubicBezTo>
                  <a:cubicBezTo>
                    <a:pt x="122" y="1969"/>
                    <a:pt x="145" y="1969"/>
                    <a:pt x="167" y="1947"/>
                  </a:cubicBezTo>
                  <a:lnTo>
                    <a:pt x="2033" y="147"/>
                  </a:lnTo>
                  <a:cubicBezTo>
                    <a:pt x="2067" y="114"/>
                    <a:pt x="2067" y="59"/>
                    <a:pt x="2033" y="25"/>
                  </a:cubicBezTo>
                  <a:cubicBezTo>
                    <a:pt x="2017" y="8"/>
                    <a:pt x="1994" y="0"/>
                    <a:pt x="1972" y="0"/>
                  </a:cubicBezTo>
                  <a:close/>
                </a:path>
              </a:pathLst>
            </a:custGeom>
            <a:solidFill>
              <a:srgbClr val="9A80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8"/>
            <p:cNvSpPr/>
            <p:nvPr/>
          </p:nvSpPr>
          <p:spPr>
            <a:xfrm>
              <a:off x="8329349" y="3650831"/>
              <a:ext cx="153197" cy="159745"/>
            </a:xfrm>
            <a:custGeom>
              <a:rect b="b" l="l" r="r" t="t"/>
              <a:pathLst>
                <a:path extrusionOk="0" h="1171" w="1123">
                  <a:moveTo>
                    <a:pt x="1019" y="1"/>
                  </a:moveTo>
                  <a:cubicBezTo>
                    <a:pt x="995" y="1"/>
                    <a:pt x="973" y="9"/>
                    <a:pt x="956" y="26"/>
                  </a:cubicBezTo>
                  <a:lnTo>
                    <a:pt x="34" y="1015"/>
                  </a:lnTo>
                  <a:cubicBezTo>
                    <a:pt x="1" y="1059"/>
                    <a:pt x="1" y="1114"/>
                    <a:pt x="45" y="1148"/>
                  </a:cubicBezTo>
                  <a:cubicBezTo>
                    <a:pt x="56" y="1159"/>
                    <a:pt x="78" y="1170"/>
                    <a:pt x="101" y="1170"/>
                  </a:cubicBezTo>
                  <a:cubicBezTo>
                    <a:pt x="123" y="1170"/>
                    <a:pt x="145" y="1159"/>
                    <a:pt x="167" y="1136"/>
                  </a:cubicBezTo>
                  <a:lnTo>
                    <a:pt x="1090" y="148"/>
                  </a:lnTo>
                  <a:cubicBezTo>
                    <a:pt x="1123" y="114"/>
                    <a:pt x="1123" y="59"/>
                    <a:pt x="1090" y="26"/>
                  </a:cubicBezTo>
                  <a:cubicBezTo>
                    <a:pt x="1067" y="9"/>
                    <a:pt x="1042" y="1"/>
                    <a:pt x="1019" y="1"/>
                  </a:cubicBezTo>
                  <a:close/>
                </a:path>
              </a:pathLst>
            </a:custGeom>
            <a:solidFill>
              <a:srgbClr val="9A80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8"/>
            <p:cNvSpPr/>
            <p:nvPr/>
          </p:nvSpPr>
          <p:spPr>
            <a:xfrm>
              <a:off x="8329349" y="4015208"/>
              <a:ext cx="485101" cy="431761"/>
            </a:xfrm>
            <a:custGeom>
              <a:rect b="b" l="l" r="r" t="t"/>
              <a:pathLst>
                <a:path extrusionOk="0" h="3165" w="3556">
                  <a:moveTo>
                    <a:pt x="3448" y="1"/>
                  </a:moveTo>
                  <a:cubicBezTo>
                    <a:pt x="3428" y="1"/>
                    <a:pt x="3407" y="7"/>
                    <a:pt x="3389" y="21"/>
                  </a:cubicBezTo>
                  <a:cubicBezTo>
                    <a:pt x="2267" y="998"/>
                    <a:pt x="1134" y="2010"/>
                    <a:pt x="45" y="3009"/>
                  </a:cubicBezTo>
                  <a:cubicBezTo>
                    <a:pt x="1" y="3042"/>
                    <a:pt x="1" y="3109"/>
                    <a:pt x="34" y="3143"/>
                  </a:cubicBezTo>
                  <a:cubicBezTo>
                    <a:pt x="56" y="3165"/>
                    <a:pt x="78" y="3165"/>
                    <a:pt x="101" y="3165"/>
                  </a:cubicBezTo>
                  <a:cubicBezTo>
                    <a:pt x="123" y="3165"/>
                    <a:pt x="145" y="3165"/>
                    <a:pt x="167" y="3143"/>
                  </a:cubicBezTo>
                  <a:cubicBezTo>
                    <a:pt x="1256" y="2143"/>
                    <a:pt x="2389" y="1132"/>
                    <a:pt x="3511" y="166"/>
                  </a:cubicBezTo>
                  <a:cubicBezTo>
                    <a:pt x="3544" y="132"/>
                    <a:pt x="3556" y="77"/>
                    <a:pt x="3522" y="32"/>
                  </a:cubicBezTo>
                  <a:cubicBezTo>
                    <a:pt x="3503" y="13"/>
                    <a:pt x="3476" y="1"/>
                    <a:pt x="3448" y="1"/>
                  </a:cubicBezTo>
                  <a:close/>
                </a:path>
              </a:pathLst>
            </a:custGeom>
            <a:solidFill>
              <a:srgbClr val="9A80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8"/>
            <p:cNvSpPr/>
            <p:nvPr/>
          </p:nvSpPr>
          <p:spPr>
            <a:xfrm>
              <a:off x="7852019" y="3526553"/>
              <a:ext cx="466821" cy="596144"/>
            </a:xfrm>
            <a:custGeom>
              <a:rect b="b" l="l" r="r" t="t"/>
              <a:pathLst>
                <a:path extrusionOk="0" h="4370" w="3422">
                  <a:moveTo>
                    <a:pt x="103" y="0"/>
                  </a:moveTo>
                  <a:cubicBezTo>
                    <a:pt x="83" y="0"/>
                    <a:pt x="63" y="6"/>
                    <a:pt x="45" y="15"/>
                  </a:cubicBezTo>
                  <a:cubicBezTo>
                    <a:pt x="12" y="48"/>
                    <a:pt x="0" y="104"/>
                    <a:pt x="34" y="148"/>
                  </a:cubicBezTo>
                  <a:cubicBezTo>
                    <a:pt x="1111" y="1526"/>
                    <a:pt x="2200" y="2925"/>
                    <a:pt x="3244" y="4336"/>
                  </a:cubicBezTo>
                  <a:cubicBezTo>
                    <a:pt x="3266" y="4358"/>
                    <a:pt x="3288" y="4370"/>
                    <a:pt x="3311" y="4370"/>
                  </a:cubicBezTo>
                  <a:cubicBezTo>
                    <a:pt x="3333" y="4370"/>
                    <a:pt x="3355" y="4358"/>
                    <a:pt x="3367" y="4347"/>
                  </a:cubicBezTo>
                  <a:cubicBezTo>
                    <a:pt x="3411" y="4325"/>
                    <a:pt x="3422" y="4269"/>
                    <a:pt x="3389" y="4225"/>
                  </a:cubicBezTo>
                  <a:cubicBezTo>
                    <a:pt x="2333" y="2825"/>
                    <a:pt x="1256" y="1415"/>
                    <a:pt x="167" y="37"/>
                  </a:cubicBezTo>
                  <a:cubicBezTo>
                    <a:pt x="154" y="11"/>
                    <a:pt x="130" y="0"/>
                    <a:pt x="103" y="0"/>
                  </a:cubicBezTo>
                  <a:close/>
                </a:path>
              </a:pathLst>
            </a:custGeom>
            <a:solidFill>
              <a:srgbClr val="9A80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8"/>
            <p:cNvSpPr/>
            <p:nvPr/>
          </p:nvSpPr>
          <p:spPr>
            <a:xfrm>
              <a:off x="7835376" y="1350800"/>
              <a:ext cx="1570165" cy="2824252"/>
            </a:xfrm>
            <a:custGeom>
              <a:rect b="b" l="l" r="r" t="t"/>
              <a:pathLst>
                <a:path extrusionOk="0" h="20703" w="11510">
                  <a:moveTo>
                    <a:pt x="6288" y="0"/>
                  </a:moveTo>
                  <a:cubicBezTo>
                    <a:pt x="1733" y="4199"/>
                    <a:pt x="1" y="11042"/>
                    <a:pt x="2055" y="16808"/>
                  </a:cubicBezTo>
                  <a:cubicBezTo>
                    <a:pt x="2411" y="17808"/>
                    <a:pt x="2889" y="18796"/>
                    <a:pt x="3655" y="19563"/>
                  </a:cubicBezTo>
                  <a:cubicBezTo>
                    <a:pt x="4467" y="20362"/>
                    <a:pt x="5285" y="20703"/>
                    <a:pt x="6060" y="20703"/>
                  </a:cubicBezTo>
                  <a:cubicBezTo>
                    <a:pt x="7299" y="20703"/>
                    <a:pt x="8425" y="19832"/>
                    <a:pt x="9231" y="18574"/>
                  </a:cubicBezTo>
                  <a:cubicBezTo>
                    <a:pt x="10898" y="15975"/>
                    <a:pt x="11509" y="13009"/>
                    <a:pt x="11009" y="9976"/>
                  </a:cubicBezTo>
                  <a:cubicBezTo>
                    <a:pt x="10398" y="6332"/>
                    <a:pt x="8454" y="3033"/>
                    <a:pt x="6288" y="0"/>
                  </a:cubicBezTo>
                  <a:close/>
                </a:path>
              </a:pathLst>
            </a:custGeom>
            <a:solidFill>
              <a:srgbClr val="A2B9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8"/>
            <p:cNvSpPr/>
            <p:nvPr/>
          </p:nvSpPr>
          <p:spPr>
            <a:xfrm>
              <a:off x="8668896" y="1702353"/>
              <a:ext cx="48565" cy="3058208"/>
            </a:xfrm>
            <a:custGeom>
              <a:rect b="b" l="l" r="r" t="t"/>
              <a:pathLst>
                <a:path extrusionOk="0" h="22418" w="356">
                  <a:moveTo>
                    <a:pt x="178" y="0"/>
                  </a:moveTo>
                  <a:cubicBezTo>
                    <a:pt x="78" y="0"/>
                    <a:pt x="0" y="79"/>
                    <a:pt x="0" y="178"/>
                  </a:cubicBezTo>
                  <a:lnTo>
                    <a:pt x="0" y="22240"/>
                  </a:lnTo>
                  <a:cubicBezTo>
                    <a:pt x="0" y="22341"/>
                    <a:pt x="78" y="22418"/>
                    <a:pt x="178" y="22418"/>
                  </a:cubicBezTo>
                  <a:cubicBezTo>
                    <a:pt x="278" y="22418"/>
                    <a:pt x="356" y="22341"/>
                    <a:pt x="356" y="22240"/>
                  </a:cubicBezTo>
                  <a:lnTo>
                    <a:pt x="356" y="178"/>
                  </a:lnTo>
                  <a:cubicBezTo>
                    <a:pt x="356" y="79"/>
                    <a:pt x="278" y="0"/>
                    <a:pt x="178" y="0"/>
                  </a:cubicBezTo>
                  <a:close/>
                </a:path>
              </a:pathLst>
            </a:custGeom>
            <a:solidFill>
              <a:srgbClr val="9A80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8"/>
            <p:cNvSpPr/>
            <p:nvPr/>
          </p:nvSpPr>
          <p:spPr>
            <a:xfrm>
              <a:off x="8662757" y="2060317"/>
              <a:ext cx="369964" cy="619745"/>
            </a:xfrm>
            <a:custGeom>
              <a:rect b="b" l="l" r="r" t="t"/>
              <a:pathLst>
                <a:path extrusionOk="0" h="4543" w="2712">
                  <a:moveTo>
                    <a:pt x="2518" y="1"/>
                  </a:moveTo>
                  <a:cubicBezTo>
                    <a:pt x="2451" y="1"/>
                    <a:pt x="2387" y="36"/>
                    <a:pt x="2356" y="98"/>
                  </a:cubicBezTo>
                  <a:cubicBezTo>
                    <a:pt x="1611" y="1487"/>
                    <a:pt x="834" y="2898"/>
                    <a:pt x="56" y="4275"/>
                  </a:cubicBezTo>
                  <a:cubicBezTo>
                    <a:pt x="1" y="4364"/>
                    <a:pt x="34" y="4475"/>
                    <a:pt x="123" y="4520"/>
                  </a:cubicBezTo>
                  <a:cubicBezTo>
                    <a:pt x="145" y="4530"/>
                    <a:pt x="179" y="4542"/>
                    <a:pt x="212" y="4542"/>
                  </a:cubicBezTo>
                  <a:cubicBezTo>
                    <a:pt x="268" y="4542"/>
                    <a:pt x="334" y="4508"/>
                    <a:pt x="367" y="4453"/>
                  </a:cubicBezTo>
                  <a:cubicBezTo>
                    <a:pt x="1145" y="3064"/>
                    <a:pt x="1922" y="1664"/>
                    <a:pt x="2667" y="265"/>
                  </a:cubicBezTo>
                  <a:cubicBezTo>
                    <a:pt x="2711" y="176"/>
                    <a:pt x="2678" y="65"/>
                    <a:pt x="2600" y="20"/>
                  </a:cubicBezTo>
                  <a:cubicBezTo>
                    <a:pt x="2574" y="7"/>
                    <a:pt x="2546" y="1"/>
                    <a:pt x="2518" y="1"/>
                  </a:cubicBezTo>
                  <a:close/>
                </a:path>
              </a:pathLst>
            </a:custGeom>
            <a:solidFill>
              <a:srgbClr val="9A80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8"/>
            <p:cNvSpPr/>
            <p:nvPr/>
          </p:nvSpPr>
          <p:spPr>
            <a:xfrm>
              <a:off x="8162781" y="2489220"/>
              <a:ext cx="539531" cy="651530"/>
            </a:xfrm>
            <a:custGeom>
              <a:rect b="b" l="l" r="r" t="t"/>
              <a:pathLst>
                <a:path extrusionOk="0" h="4776" w="3955">
                  <a:moveTo>
                    <a:pt x="205" y="1"/>
                  </a:moveTo>
                  <a:cubicBezTo>
                    <a:pt x="170" y="1"/>
                    <a:pt x="133" y="10"/>
                    <a:pt x="100" y="31"/>
                  </a:cubicBezTo>
                  <a:cubicBezTo>
                    <a:pt x="22" y="87"/>
                    <a:pt x="0" y="198"/>
                    <a:pt x="55" y="276"/>
                  </a:cubicBezTo>
                  <a:cubicBezTo>
                    <a:pt x="1133" y="1842"/>
                    <a:pt x="2333" y="3342"/>
                    <a:pt x="3632" y="4719"/>
                  </a:cubicBezTo>
                  <a:cubicBezTo>
                    <a:pt x="3666" y="4753"/>
                    <a:pt x="3710" y="4775"/>
                    <a:pt x="3765" y="4775"/>
                  </a:cubicBezTo>
                  <a:cubicBezTo>
                    <a:pt x="3810" y="4775"/>
                    <a:pt x="3854" y="4764"/>
                    <a:pt x="3888" y="4731"/>
                  </a:cubicBezTo>
                  <a:cubicBezTo>
                    <a:pt x="3955" y="4664"/>
                    <a:pt x="3955" y="4541"/>
                    <a:pt x="3888" y="4475"/>
                  </a:cubicBezTo>
                  <a:cubicBezTo>
                    <a:pt x="2599" y="3109"/>
                    <a:pt x="1410" y="1631"/>
                    <a:pt x="355" y="76"/>
                  </a:cubicBezTo>
                  <a:cubicBezTo>
                    <a:pt x="321" y="27"/>
                    <a:pt x="264" y="1"/>
                    <a:pt x="205" y="1"/>
                  </a:cubicBezTo>
                  <a:close/>
                </a:path>
              </a:pathLst>
            </a:custGeom>
            <a:solidFill>
              <a:srgbClr val="9A80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 name="Google Shape;148;p8"/>
          <p:cNvGrpSpPr/>
          <p:nvPr/>
        </p:nvGrpSpPr>
        <p:grpSpPr>
          <a:xfrm flipH="1">
            <a:off x="-984900" y="1389407"/>
            <a:ext cx="2688530" cy="3410596"/>
            <a:chOff x="-705675" y="1389407"/>
            <a:chExt cx="2688530" cy="3410596"/>
          </a:xfrm>
        </p:grpSpPr>
        <p:sp>
          <p:nvSpPr>
            <p:cNvPr id="149" name="Google Shape;149;p8"/>
            <p:cNvSpPr/>
            <p:nvPr/>
          </p:nvSpPr>
          <p:spPr>
            <a:xfrm>
              <a:off x="-705675" y="1389407"/>
              <a:ext cx="2129204" cy="3075805"/>
            </a:xfrm>
            <a:custGeom>
              <a:rect b="b" l="l" r="r" t="t"/>
              <a:pathLst>
                <a:path extrusionOk="0" h="22547" w="15608">
                  <a:moveTo>
                    <a:pt x="8674" y="1"/>
                  </a:moveTo>
                  <a:cubicBezTo>
                    <a:pt x="8460" y="1"/>
                    <a:pt x="8247" y="37"/>
                    <a:pt x="8043" y="117"/>
                  </a:cubicBezTo>
                  <a:cubicBezTo>
                    <a:pt x="7187" y="440"/>
                    <a:pt x="6710" y="1361"/>
                    <a:pt x="6510" y="2261"/>
                  </a:cubicBezTo>
                  <a:cubicBezTo>
                    <a:pt x="5977" y="4694"/>
                    <a:pt x="6876" y="7182"/>
                    <a:pt x="7154" y="9660"/>
                  </a:cubicBezTo>
                  <a:cubicBezTo>
                    <a:pt x="7209" y="10248"/>
                    <a:pt x="7098" y="11037"/>
                    <a:pt x="6521" y="11126"/>
                  </a:cubicBezTo>
                  <a:cubicBezTo>
                    <a:pt x="6486" y="11132"/>
                    <a:pt x="6451" y="11135"/>
                    <a:pt x="6417" y="11135"/>
                  </a:cubicBezTo>
                  <a:cubicBezTo>
                    <a:pt x="6051" y="11135"/>
                    <a:pt x="5739" y="10825"/>
                    <a:pt x="5454" y="10582"/>
                  </a:cubicBezTo>
                  <a:cubicBezTo>
                    <a:pt x="4721" y="9954"/>
                    <a:pt x="3753" y="9602"/>
                    <a:pt x="2784" y="9602"/>
                  </a:cubicBezTo>
                  <a:cubicBezTo>
                    <a:pt x="2741" y="9602"/>
                    <a:pt x="2698" y="9603"/>
                    <a:pt x="2655" y="9604"/>
                  </a:cubicBezTo>
                  <a:cubicBezTo>
                    <a:pt x="2489" y="9604"/>
                    <a:pt x="2299" y="9626"/>
                    <a:pt x="2155" y="9727"/>
                  </a:cubicBezTo>
                  <a:cubicBezTo>
                    <a:pt x="1833" y="9949"/>
                    <a:pt x="1844" y="10426"/>
                    <a:pt x="1955" y="10804"/>
                  </a:cubicBezTo>
                  <a:cubicBezTo>
                    <a:pt x="2511" y="12548"/>
                    <a:pt x="4466" y="13603"/>
                    <a:pt x="4844" y="15392"/>
                  </a:cubicBezTo>
                  <a:cubicBezTo>
                    <a:pt x="4899" y="15625"/>
                    <a:pt x="4910" y="15903"/>
                    <a:pt x="4755" y="16092"/>
                  </a:cubicBezTo>
                  <a:cubicBezTo>
                    <a:pt x="4644" y="16225"/>
                    <a:pt x="4454" y="16281"/>
                    <a:pt x="4288" y="16314"/>
                  </a:cubicBezTo>
                  <a:cubicBezTo>
                    <a:pt x="4191" y="16329"/>
                    <a:pt x="4094" y="16335"/>
                    <a:pt x="3998" y="16335"/>
                  </a:cubicBezTo>
                  <a:cubicBezTo>
                    <a:pt x="3377" y="16335"/>
                    <a:pt x="2771" y="16057"/>
                    <a:pt x="2155" y="15903"/>
                  </a:cubicBezTo>
                  <a:cubicBezTo>
                    <a:pt x="1962" y="15858"/>
                    <a:pt x="1754" y="15832"/>
                    <a:pt x="1548" y="15832"/>
                  </a:cubicBezTo>
                  <a:cubicBezTo>
                    <a:pt x="997" y="15832"/>
                    <a:pt x="459" y="16015"/>
                    <a:pt x="233" y="16491"/>
                  </a:cubicBezTo>
                  <a:cubicBezTo>
                    <a:pt x="0" y="16992"/>
                    <a:pt x="222" y="17580"/>
                    <a:pt x="500" y="18047"/>
                  </a:cubicBezTo>
                  <a:cubicBezTo>
                    <a:pt x="1378" y="19491"/>
                    <a:pt x="2810" y="20524"/>
                    <a:pt x="4355" y="21213"/>
                  </a:cubicBezTo>
                  <a:cubicBezTo>
                    <a:pt x="5732" y="21813"/>
                    <a:pt x="7599" y="22535"/>
                    <a:pt x="9132" y="22546"/>
                  </a:cubicBezTo>
                  <a:cubicBezTo>
                    <a:pt x="9138" y="22546"/>
                    <a:pt x="9144" y="22546"/>
                    <a:pt x="9149" y="22546"/>
                  </a:cubicBezTo>
                  <a:cubicBezTo>
                    <a:pt x="10585" y="22546"/>
                    <a:pt x="11746" y="21265"/>
                    <a:pt x="12775" y="20413"/>
                  </a:cubicBezTo>
                  <a:cubicBezTo>
                    <a:pt x="13908" y="19480"/>
                    <a:pt x="15097" y="18258"/>
                    <a:pt x="14953" y="16803"/>
                  </a:cubicBezTo>
                  <a:cubicBezTo>
                    <a:pt x="14930" y="16580"/>
                    <a:pt x="14864" y="16358"/>
                    <a:pt x="14697" y="16225"/>
                  </a:cubicBezTo>
                  <a:cubicBezTo>
                    <a:pt x="14578" y="16136"/>
                    <a:pt x="14442" y="16110"/>
                    <a:pt x="14298" y="16110"/>
                  </a:cubicBezTo>
                  <a:cubicBezTo>
                    <a:pt x="14094" y="16110"/>
                    <a:pt x="13872" y="16162"/>
                    <a:pt x="13660" y="16162"/>
                  </a:cubicBezTo>
                  <a:cubicBezTo>
                    <a:pt x="13628" y="16162"/>
                    <a:pt x="13595" y="16161"/>
                    <a:pt x="13564" y="16158"/>
                  </a:cubicBezTo>
                  <a:cubicBezTo>
                    <a:pt x="12764" y="16069"/>
                    <a:pt x="12486" y="14958"/>
                    <a:pt x="12830" y="14225"/>
                  </a:cubicBezTo>
                  <a:cubicBezTo>
                    <a:pt x="13175" y="13492"/>
                    <a:pt x="13886" y="13026"/>
                    <a:pt x="14419" y="12415"/>
                  </a:cubicBezTo>
                  <a:cubicBezTo>
                    <a:pt x="14886" y="11882"/>
                    <a:pt x="15219" y="11248"/>
                    <a:pt x="15385" y="10559"/>
                  </a:cubicBezTo>
                  <a:cubicBezTo>
                    <a:pt x="15608" y="9671"/>
                    <a:pt x="15308" y="8449"/>
                    <a:pt x="14397" y="8349"/>
                  </a:cubicBezTo>
                  <a:cubicBezTo>
                    <a:pt x="14356" y="8344"/>
                    <a:pt x="14315" y="8342"/>
                    <a:pt x="14275" y="8342"/>
                  </a:cubicBezTo>
                  <a:cubicBezTo>
                    <a:pt x="13666" y="8342"/>
                    <a:pt x="13177" y="8877"/>
                    <a:pt x="12709" y="9304"/>
                  </a:cubicBezTo>
                  <a:cubicBezTo>
                    <a:pt x="12383" y="9601"/>
                    <a:pt x="11914" y="9857"/>
                    <a:pt x="11496" y="9857"/>
                  </a:cubicBezTo>
                  <a:cubicBezTo>
                    <a:pt x="11287" y="9857"/>
                    <a:pt x="11090" y="9793"/>
                    <a:pt x="10931" y="9638"/>
                  </a:cubicBezTo>
                  <a:cubicBezTo>
                    <a:pt x="10520" y="9238"/>
                    <a:pt x="10698" y="8560"/>
                    <a:pt x="10865" y="8004"/>
                  </a:cubicBezTo>
                  <a:cubicBezTo>
                    <a:pt x="11265" y="6661"/>
                    <a:pt x="11442" y="5249"/>
                    <a:pt x="11386" y="3839"/>
                  </a:cubicBezTo>
                  <a:cubicBezTo>
                    <a:pt x="11353" y="2861"/>
                    <a:pt x="11186" y="1850"/>
                    <a:pt x="10609" y="1050"/>
                  </a:cubicBezTo>
                  <a:cubicBezTo>
                    <a:pt x="10161" y="439"/>
                    <a:pt x="9412" y="1"/>
                    <a:pt x="8674" y="1"/>
                  </a:cubicBezTo>
                  <a:close/>
                </a:path>
              </a:pathLst>
            </a:custGeom>
            <a:solidFill>
              <a:srgbClr val="A2B9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8"/>
            <p:cNvSpPr/>
            <p:nvPr/>
          </p:nvSpPr>
          <p:spPr>
            <a:xfrm>
              <a:off x="464254" y="1791844"/>
              <a:ext cx="19781" cy="3000639"/>
            </a:xfrm>
            <a:custGeom>
              <a:rect b="b" l="l" r="r" t="t"/>
              <a:pathLst>
                <a:path extrusionOk="0" h="21996" w="145">
                  <a:moveTo>
                    <a:pt x="78" y="0"/>
                  </a:moveTo>
                  <a:cubicBezTo>
                    <a:pt x="33" y="0"/>
                    <a:pt x="0" y="33"/>
                    <a:pt x="0" y="67"/>
                  </a:cubicBezTo>
                  <a:lnTo>
                    <a:pt x="0" y="21929"/>
                  </a:lnTo>
                  <a:cubicBezTo>
                    <a:pt x="0" y="21974"/>
                    <a:pt x="33" y="21996"/>
                    <a:pt x="78" y="21996"/>
                  </a:cubicBezTo>
                  <a:cubicBezTo>
                    <a:pt x="111" y="21996"/>
                    <a:pt x="144" y="21974"/>
                    <a:pt x="144" y="21929"/>
                  </a:cubicBezTo>
                  <a:lnTo>
                    <a:pt x="144" y="67"/>
                  </a:lnTo>
                  <a:cubicBezTo>
                    <a:pt x="144" y="33"/>
                    <a:pt x="111" y="0"/>
                    <a:pt x="78" y="0"/>
                  </a:cubicBezTo>
                  <a:close/>
                </a:path>
              </a:pathLst>
            </a:custGeom>
            <a:solidFill>
              <a:srgbClr val="9A80C1"/>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8"/>
            <p:cNvSpPr/>
            <p:nvPr/>
          </p:nvSpPr>
          <p:spPr>
            <a:xfrm>
              <a:off x="483898" y="2675978"/>
              <a:ext cx="800225" cy="817686"/>
            </a:xfrm>
            <a:custGeom>
              <a:rect b="b" l="l" r="r" t="t"/>
              <a:pathLst>
                <a:path extrusionOk="0" h="5994" w="5866">
                  <a:moveTo>
                    <a:pt x="5787" y="1"/>
                  </a:moveTo>
                  <a:cubicBezTo>
                    <a:pt x="5769" y="1"/>
                    <a:pt x="5749" y="6"/>
                    <a:pt x="5732" y="17"/>
                  </a:cubicBezTo>
                  <a:cubicBezTo>
                    <a:pt x="3799" y="1918"/>
                    <a:pt x="1878" y="3895"/>
                    <a:pt x="34" y="5883"/>
                  </a:cubicBezTo>
                  <a:cubicBezTo>
                    <a:pt x="0" y="5905"/>
                    <a:pt x="0" y="5950"/>
                    <a:pt x="34" y="5972"/>
                  </a:cubicBezTo>
                  <a:cubicBezTo>
                    <a:pt x="45" y="5994"/>
                    <a:pt x="67" y="5994"/>
                    <a:pt x="78" y="5994"/>
                  </a:cubicBezTo>
                  <a:cubicBezTo>
                    <a:pt x="101" y="5994"/>
                    <a:pt x="123" y="5983"/>
                    <a:pt x="133" y="5972"/>
                  </a:cubicBezTo>
                  <a:cubicBezTo>
                    <a:pt x="1978" y="3984"/>
                    <a:pt x="3900" y="2017"/>
                    <a:pt x="5833" y="118"/>
                  </a:cubicBezTo>
                  <a:cubicBezTo>
                    <a:pt x="5866" y="96"/>
                    <a:pt x="5866" y="51"/>
                    <a:pt x="5833" y="17"/>
                  </a:cubicBezTo>
                  <a:cubicBezTo>
                    <a:pt x="5822" y="6"/>
                    <a:pt x="5805" y="1"/>
                    <a:pt x="5787" y="1"/>
                  </a:cubicBezTo>
                  <a:close/>
                </a:path>
              </a:pathLst>
            </a:custGeom>
            <a:solidFill>
              <a:srgbClr val="9A80C1"/>
            </a:solidFill>
            <a:ln cap="flat"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8"/>
            <p:cNvSpPr/>
            <p:nvPr/>
          </p:nvSpPr>
          <p:spPr>
            <a:xfrm>
              <a:off x="483898" y="3706763"/>
              <a:ext cx="733517" cy="609923"/>
            </a:xfrm>
            <a:custGeom>
              <a:rect b="b" l="l" r="r" t="t"/>
              <a:pathLst>
                <a:path extrusionOk="0" h="4471" w="5377">
                  <a:moveTo>
                    <a:pt x="5295" y="0"/>
                  </a:moveTo>
                  <a:cubicBezTo>
                    <a:pt x="5279" y="0"/>
                    <a:pt x="5265" y="6"/>
                    <a:pt x="5255" y="15"/>
                  </a:cubicBezTo>
                  <a:cubicBezTo>
                    <a:pt x="3488" y="1405"/>
                    <a:pt x="1733" y="2871"/>
                    <a:pt x="34" y="4348"/>
                  </a:cubicBezTo>
                  <a:cubicBezTo>
                    <a:pt x="12" y="4370"/>
                    <a:pt x="0" y="4415"/>
                    <a:pt x="34" y="4448"/>
                  </a:cubicBezTo>
                  <a:cubicBezTo>
                    <a:pt x="45" y="4459"/>
                    <a:pt x="67" y="4471"/>
                    <a:pt x="78" y="4471"/>
                  </a:cubicBezTo>
                  <a:cubicBezTo>
                    <a:pt x="101" y="4471"/>
                    <a:pt x="111" y="4459"/>
                    <a:pt x="123" y="4448"/>
                  </a:cubicBezTo>
                  <a:cubicBezTo>
                    <a:pt x="1822" y="2970"/>
                    <a:pt x="3577" y="1516"/>
                    <a:pt x="5344" y="127"/>
                  </a:cubicBezTo>
                  <a:cubicBezTo>
                    <a:pt x="5366" y="94"/>
                    <a:pt x="5377" y="49"/>
                    <a:pt x="5355" y="27"/>
                  </a:cubicBezTo>
                  <a:cubicBezTo>
                    <a:pt x="5336" y="8"/>
                    <a:pt x="5315" y="0"/>
                    <a:pt x="5295" y="0"/>
                  </a:cubicBezTo>
                  <a:close/>
                </a:path>
              </a:pathLst>
            </a:custGeom>
            <a:solidFill>
              <a:srgbClr val="9A80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8"/>
            <p:cNvSpPr/>
            <p:nvPr/>
          </p:nvSpPr>
          <p:spPr>
            <a:xfrm>
              <a:off x="-257130" y="2906391"/>
              <a:ext cx="713873" cy="749614"/>
            </a:xfrm>
            <a:custGeom>
              <a:rect b="b" l="l" r="r" t="t"/>
              <a:pathLst>
                <a:path extrusionOk="0" h="5495" w="5233">
                  <a:moveTo>
                    <a:pt x="79" y="0"/>
                  </a:moveTo>
                  <a:cubicBezTo>
                    <a:pt x="61" y="0"/>
                    <a:pt x="44" y="6"/>
                    <a:pt x="33" y="17"/>
                  </a:cubicBezTo>
                  <a:cubicBezTo>
                    <a:pt x="11" y="39"/>
                    <a:pt x="0" y="84"/>
                    <a:pt x="33" y="117"/>
                  </a:cubicBezTo>
                  <a:cubicBezTo>
                    <a:pt x="1744" y="1861"/>
                    <a:pt x="3455" y="3672"/>
                    <a:pt x="5099" y="5472"/>
                  </a:cubicBezTo>
                  <a:cubicBezTo>
                    <a:pt x="5110" y="5483"/>
                    <a:pt x="5133" y="5494"/>
                    <a:pt x="5155" y="5494"/>
                  </a:cubicBezTo>
                  <a:cubicBezTo>
                    <a:pt x="5166" y="5494"/>
                    <a:pt x="5188" y="5483"/>
                    <a:pt x="5199" y="5472"/>
                  </a:cubicBezTo>
                  <a:cubicBezTo>
                    <a:pt x="5232" y="5450"/>
                    <a:pt x="5232" y="5405"/>
                    <a:pt x="5199" y="5371"/>
                  </a:cubicBezTo>
                  <a:cubicBezTo>
                    <a:pt x="3555" y="3572"/>
                    <a:pt x="1844" y="1772"/>
                    <a:pt x="134" y="17"/>
                  </a:cubicBezTo>
                  <a:cubicBezTo>
                    <a:pt x="117" y="6"/>
                    <a:pt x="97" y="0"/>
                    <a:pt x="79" y="0"/>
                  </a:cubicBezTo>
                  <a:close/>
                </a:path>
              </a:pathLst>
            </a:custGeom>
            <a:solidFill>
              <a:srgbClr val="9A80C1"/>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8"/>
            <p:cNvSpPr/>
            <p:nvPr/>
          </p:nvSpPr>
          <p:spPr>
            <a:xfrm>
              <a:off x="59499" y="3115794"/>
              <a:ext cx="1647514" cy="1591856"/>
            </a:xfrm>
            <a:custGeom>
              <a:rect b="b" l="l" r="r" t="t"/>
              <a:pathLst>
                <a:path extrusionOk="0" h="11669" w="12077">
                  <a:moveTo>
                    <a:pt x="1726" y="0"/>
                  </a:moveTo>
                  <a:cubicBezTo>
                    <a:pt x="1600" y="0"/>
                    <a:pt x="1472" y="16"/>
                    <a:pt x="1345" y="49"/>
                  </a:cubicBezTo>
                  <a:cubicBezTo>
                    <a:pt x="623" y="227"/>
                    <a:pt x="123" y="970"/>
                    <a:pt x="67" y="1726"/>
                  </a:cubicBezTo>
                  <a:cubicBezTo>
                    <a:pt x="1" y="2471"/>
                    <a:pt x="312" y="3214"/>
                    <a:pt x="734" y="3836"/>
                  </a:cubicBezTo>
                  <a:cubicBezTo>
                    <a:pt x="1168" y="4459"/>
                    <a:pt x="1711" y="4981"/>
                    <a:pt x="2212" y="5547"/>
                  </a:cubicBezTo>
                  <a:cubicBezTo>
                    <a:pt x="2545" y="5925"/>
                    <a:pt x="2867" y="6447"/>
                    <a:pt x="2656" y="6892"/>
                  </a:cubicBezTo>
                  <a:cubicBezTo>
                    <a:pt x="2422" y="7369"/>
                    <a:pt x="1767" y="7436"/>
                    <a:pt x="1423" y="7836"/>
                  </a:cubicBezTo>
                  <a:cubicBezTo>
                    <a:pt x="1112" y="8203"/>
                    <a:pt x="1156" y="8791"/>
                    <a:pt x="1412" y="9202"/>
                  </a:cubicBezTo>
                  <a:cubicBezTo>
                    <a:pt x="1667" y="9613"/>
                    <a:pt x="2089" y="9891"/>
                    <a:pt x="2523" y="10136"/>
                  </a:cubicBezTo>
                  <a:cubicBezTo>
                    <a:pt x="3034" y="10435"/>
                    <a:pt x="3578" y="10702"/>
                    <a:pt x="4133" y="10924"/>
                  </a:cubicBezTo>
                  <a:cubicBezTo>
                    <a:pt x="4522" y="11091"/>
                    <a:pt x="5233" y="11180"/>
                    <a:pt x="5533" y="11469"/>
                  </a:cubicBezTo>
                  <a:cubicBezTo>
                    <a:pt x="5600" y="11535"/>
                    <a:pt x="5656" y="11602"/>
                    <a:pt x="5688" y="11669"/>
                  </a:cubicBezTo>
                  <a:cubicBezTo>
                    <a:pt x="7811" y="11657"/>
                    <a:pt x="9944" y="11657"/>
                    <a:pt x="12076" y="11646"/>
                  </a:cubicBezTo>
                  <a:cubicBezTo>
                    <a:pt x="12010" y="10602"/>
                    <a:pt x="11654" y="9569"/>
                    <a:pt x="11254" y="8502"/>
                  </a:cubicBezTo>
                  <a:cubicBezTo>
                    <a:pt x="11167" y="8263"/>
                    <a:pt x="11083" y="8176"/>
                    <a:pt x="10998" y="8176"/>
                  </a:cubicBezTo>
                  <a:cubicBezTo>
                    <a:pt x="10822" y="8176"/>
                    <a:pt x="10645" y="8545"/>
                    <a:pt x="10443" y="8702"/>
                  </a:cubicBezTo>
                  <a:cubicBezTo>
                    <a:pt x="10362" y="8761"/>
                    <a:pt x="10268" y="8787"/>
                    <a:pt x="10171" y="8787"/>
                  </a:cubicBezTo>
                  <a:cubicBezTo>
                    <a:pt x="9976" y="8787"/>
                    <a:pt x="9770" y="8681"/>
                    <a:pt x="9643" y="8524"/>
                  </a:cubicBezTo>
                  <a:cubicBezTo>
                    <a:pt x="9455" y="8280"/>
                    <a:pt x="9399" y="7969"/>
                    <a:pt x="9354" y="7669"/>
                  </a:cubicBezTo>
                  <a:cubicBezTo>
                    <a:pt x="9110" y="6314"/>
                    <a:pt x="8766" y="4970"/>
                    <a:pt x="8322" y="3659"/>
                  </a:cubicBezTo>
                  <a:cubicBezTo>
                    <a:pt x="8199" y="3303"/>
                    <a:pt x="8066" y="2937"/>
                    <a:pt x="7799" y="2659"/>
                  </a:cubicBezTo>
                  <a:cubicBezTo>
                    <a:pt x="7611" y="2471"/>
                    <a:pt x="7345" y="2344"/>
                    <a:pt x="7084" y="2344"/>
                  </a:cubicBezTo>
                  <a:cubicBezTo>
                    <a:pt x="6975" y="2344"/>
                    <a:pt x="6868" y="2366"/>
                    <a:pt x="6766" y="2415"/>
                  </a:cubicBezTo>
                  <a:cubicBezTo>
                    <a:pt x="6366" y="2604"/>
                    <a:pt x="6167" y="3192"/>
                    <a:pt x="5722" y="3214"/>
                  </a:cubicBezTo>
                  <a:cubicBezTo>
                    <a:pt x="5706" y="3216"/>
                    <a:pt x="5690" y="3217"/>
                    <a:pt x="5674" y="3217"/>
                  </a:cubicBezTo>
                  <a:cubicBezTo>
                    <a:pt x="5460" y="3217"/>
                    <a:pt x="5266" y="3081"/>
                    <a:pt x="5100" y="2926"/>
                  </a:cubicBezTo>
                  <a:cubicBezTo>
                    <a:pt x="4489" y="2370"/>
                    <a:pt x="4089" y="1604"/>
                    <a:pt x="3533" y="982"/>
                  </a:cubicBezTo>
                  <a:cubicBezTo>
                    <a:pt x="3075" y="447"/>
                    <a:pt x="2410" y="0"/>
                    <a:pt x="1726" y="0"/>
                  </a:cubicBezTo>
                  <a:close/>
                </a:path>
              </a:pathLst>
            </a:custGeom>
            <a:solidFill>
              <a:srgbClr val="536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8"/>
            <p:cNvSpPr/>
            <p:nvPr/>
          </p:nvSpPr>
          <p:spPr>
            <a:xfrm>
              <a:off x="383766" y="3299688"/>
              <a:ext cx="683725" cy="1335254"/>
            </a:xfrm>
            <a:custGeom>
              <a:rect b="b" l="l" r="r" t="t"/>
              <a:pathLst>
                <a:path extrusionOk="0" h="9788" w="5012">
                  <a:moveTo>
                    <a:pt x="112" y="0"/>
                  </a:moveTo>
                  <a:lnTo>
                    <a:pt x="1" y="45"/>
                  </a:lnTo>
                  <a:cubicBezTo>
                    <a:pt x="423" y="1056"/>
                    <a:pt x="1012" y="1989"/>
                    <a:pt x="1768" y="2789"/>
                  </a:cubicBezTo>
                  <a:cubicBezTo>
                    <a:pt x="2023" y="3055"/>
                    <a:pt x="2289" y="3311"/>
                    <a:pt x="2556" y="3555"/>
                  </a:cubicBezTo>
                  <a:cubicBezTo>
                    <a:pt x="3089" y="4066"/>
                    <a:pt x="3645" y="4588"/>
                    <a:pt x="4034" y="5211"/>
                  </a:cubicBezTo>
                  <a:cubicBezTo>
                    <a:pt x="4878" y="6588"/>
                    <a:pt x="4889" y="8365"/>
                    <a:pt x="4900" y="9787"/>
                  </a:cubicBezTo>
                  <a:lnTo>
                    <a:pt x="5011" y="9787"/>
                  </a:lnTo>
                  <a:cubicBezTo>
                    <a:pt x="5000" y="8343"/>
                    <a:pt x="5000" y="6554"/>
                    <a:pt x="4133" y="5155"/>
                  </a:cubicBezTo>
                  <a:cubicBezTo>
                    <a:pt x="3734" y="4510"/>
                    <a:pt x="3167" y="3989"/>
                    <a:pt x="2634" y="3478"/>
                  </a:cubicBezTo>
                  <a:cubicBezTo>
                    <a:pt x="2368" y="3233"/>
                    <a:pt x="2101" y="2977"/>
                    <a:pt x="1857" y="2711"/>
                  </a:cubicBezTo>
                  <a:cubicBezTo>
                    <a:pt x="1112" y="1911"/>
                    <a:pt x="524" y="1000"/>
                    <a:pt x="11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8"/>
            <p:cNvSpPr/>
            <p:nvPr/>
          </p:nvSpPr>
          <p:spPr>
            <a:xfrm>
              <a:off x="968731" y="3636098"/>
              <a:ext cx="113909" cy="766939"/>
            </a:xfrm>
            <a:custGeom>
              <a:rect b="b" l="l" r="r" t="t"/>
              <a:pathLst>
                <a:path extrusionOk="0" h="5622" w="835">
                  <a:moveTo>
                    <a:pt x="45" y="0"/>
                  </a:moveTo>
                  <a:lnTo>
                    <a:pt x="13" y="1056"/>
                  </a:lnTo>
                  <a:cubicBezTo>
                    <a:pt x="13" y="1289"/>
                    <a:pt x="1" y="1555"/>
                    <a:pt x="79" y="1800"/>
                  </a:cubicBezTo>
                  <a:cubicBezTo>
                    <a:pt x="124" y="1933"/>
                    <a:pt x="190" y="2066"/>
                    <a:pt x="268" y="2200"/>
                  </a:cubicBezTo>
                  <a:cubicBezTo>
                    <a:pt x="290" y="2256"/>
                    <a:pt x="324" y="2311"/>
                    <a:pt x="356" y="2367"/>
                  </a:cubicBezTo>
                  <a:cubicBezTo>
                    <a:pt x="756" y="3177"/>
                    <a:pt x="612" y="4944"/>
                    <a:pt x="556" y="5611"/>
                  </a:cubicBezTo>
                  <a:lnTo>
                    <a:pt x="668" y="5621"/>
                  </a:lnTo>
                  <a:cubicBezTo>
                    <a:pt x="768" y="4466"/>
                    <a:pt x="835" y="3056"/>
                    <a:pt x="457" y="2311"/>
                  </a:cubicBezTo>
                  <a:cubicBezTo>
                    <a:pt x="423" y="2256"/>
                    <a:pt x="390" y="2200"/>
                    <a:pt x="368" y="2145"/>
                  </a:cubicBezTo>
                  <a:cubicBezTo>
                    <a:pt x="290" y="2011"/>
                    <a:pt x="223" y="1889"/>
                    <a:pt x="190" y="1767"/>
                  </a:cubicBezTo>
                  <a:cubicBezTo>
                    <a:pt x="112" y="1533"/>
                    <a:pt x="124" y="1289"/>
                    <a:pt x="134" y="1056"/>
                  </a:cubicBezTo>
                  <a:lnTo>
                    <a:pt x="168" y="12"/>
                  </a:lnTo>
                  <a:lnTo>
                    <a:pt x="45" y="0"/>
                  </a:lnTo>
                  <a:close/>
                </a:path>
              </a:pathLst>
            </a:custGeom>
            <a:solidFill>
              <a:srgbClr val="3A81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8"/>
            <p:cNvSpPr/>
            <p:nvPr/>
          </p:nvSpPr>
          <p:spPr>
            <a:xfrm>
              <a:off x="235343" y="3460253"/>
              <a:ext cx="518387" cy="335178"/>
            </a:xfrm>
            <a:custGeom>
              <a:rect b="b" l="l" r="r" t="t"/>
              <a:pathLst>
                <a:path extrusionOk="0" h="2457" w="3800">
                  <a:moveTo>
                    <a:pt x="101" y="1"/>
                  </a:moveTo>
                  <a:lnTo>
                    <a:pt x="0" y="57"/>
                  </a:lnTo>
                  <a:cubicBezTo>
                    <a:pt x="456" y="790"/>
                    <a:pt x="1178" y="1356"/>
                    <a:pt x="1989" y="1623"/>
                  </a:cubicBezTo>
                  <a:lnTo>
                    <a:pt x="2044" y="1645"/>
                  </a:lnTo>
                  <a:cubicBezTo>
                    <a:pt x="2589" y="1822"/>
                    <a:pt x="3333" y="2067"/>
                    <a:pt x="3722" y="2456"/>
                  </a:cubicBezTo>
                  <a:lnTo>
                    <a:pt x="3800" y="2378"/>
                  </a:lnTo>
                  <a:cubicBezTo>
                    <a:pt x="3400" y="1967"/>
                    <a:pt x="2644" y="1711"/>
                    <a:pt x="2089" y="1534"/>
                  </a:cubicBezTo>
                  <a:lnTo>
                    <a:pt x="2034" y="1511"/>
                  </a:lnTo>
                  <a:cubicBezTo>
                    <a:pt x="1244" y="1256"/>
                    <a:pt x="534" y="701"/>
                    <a:pt x="10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8"/>
            <p:cNvSpPr/>
            <p:nvPr/>
          </p:nvSpPr>
          <p:spPr>
            <a:xfrm>
              <a:off x="465618" y="4296777"/>
              <a:ext cx="615516" cy="382105"/>
            </a:xfrm>
            <a:custGeom>
              <a:rect b="b" l="l" r="r" t="t"/>
              <a:pathLst>
                <a:path extrusionOk="0" h="2801" w="4512">
                  <a:moveTo>
                    <a:pt x="79" y="1"/>
                  </a:moveTo>
                  <a:lnTo>
                    <a:pt x="1" y="79"/>
                  </a:lnTo>
                  <a:cubicBezTo>
                    <a:pt x="334" y="412"/>
                    <a:pt x="712" y="778"/>
                    <a:pt x="1168" y="1000"/>
                  </a:cubicBezTo>
                  <a:cubicBezTo>
                    <a:pt x="1368" y="1089"/>
                    <a:pt x="1590" y="1156"/>
                    <a:pt x="1800" y="1223"/>
                  </a:cubicBezTo>
                  <a:cubicBezTo>
                    <a:pt x="1923" y="1256"/>
                    <a:pt x="2056" y="1289"/>
                    <a:pt x="2178" y="1334"/>
                  </a:cubicBezTo>
                  <a:cubicBezTo>
                    <a:pt x="2434" y="1423"/>
                    <a:pt x="2679" y="1545"/>
                    <a:pt x="2911" y="1667"/>
                  </a:cubicBezTo>
                  <a:lnTo>
                    <a:pt x="3622" y="2012"/>
                  </a:lnTo>
                  <a:cubicBezTo>
                    <a:pt x="3978" y="2178"/>
                    <a:pt x="4378" y="2422"/>
                    <a:pt x="4389" y="2800"/>
                  </a:cubicBezTo>
                  <a:lnTo>
                    <a:pt x="4511" y="2789"/>
                  </a:lnTo>
                  <a:cubicBezTo>
                    <a:pt x="4489" y="2356"/>
                    <a:pt x="4056" y="2089"/>
                    <a:pt x="3678" y="1911"/>
                  </a:cubicBezTo>
                  <a:lnTo>
                    <a:pt x="2967" y="1556"/>
                  </a:lnTo>
                  <a:cubicBezTo>
                    <a:pt x="2723" y="1445"/>
                    <a:pt x="2479" y="1323"/>
                    <a:pt x="2223" y="1223"/>
                  </a:cubicBezTo>
                  <a:cubicBezTo>
                    <a:pt x="2089" y="1178"/>
                    <a:pt x="1956" y="1145"/>
                    <a:pt x="1834" y="1112"/>
                  </a:cubicBezTo>
                  <a:cubicBezTo>
                    <a:pt x="1623" y="1045"/>
                    <a:pt x="1412" y="990"/>
                    <a:pt x="1223" y="889"/>
                  </a:cubicBezTo>
                  <a:cubicBezTo>
                    <a:pt x="778" y="689"/>
                    <a:pt x="423" y="334"/>
                    <a:pt x="7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8"/>
            <p:cNvSpPr/>
            <p:nvPr/>
          </p:nvSpPr>
          <p:spPr>
            <a:xfrm>
              <a:off x="617179" y="2692212"/>
              <a:ext cx="1365676" cy="1816945"/>
            </a:xfrm>
            <a:custGeom>
              <a:rect b="b" l="l" r="r" t="t"/>
              <a:pathLst>
                <a:path extrusionOk="0" h="13319" w="10011">
                  <a:moveTo>
                    <a:pt x="5024" y="1"/>
                  </a:moveTo>
                  <a:cubicBezTo>
                    <a:pt x="4884" y="1"/>
                    <a:pt x="4742" y="11"/>
                    <a:pt x="4600" y="32"/>
                  </a:cubicBezTo>
                  <a:cubicBezTo>
                    <a:pt x="3756" y="154"/>
                    <a:pt x="3012" y="643"/>
                    <a:pt x="2456" y="1298"/>
                  </a:cubicBezTo>
                  <a:cubicBezTo>
                    <a:pt x="2023" y="1720"/>
                    <a:pt x="1645" y="2243"/>
                    <a:pt x="1356" y="2787"/>
                  </a:cubicBezTo>
                  <a:cubicBezTo>
                    <a:pt x="301" y="4764"/>
                    <a:pt x="1" y="7586"/>
                    <a:pt x="623" y="9730"/>
                  </a:cubicBezTo>
                  <a:cubicBezTo>
                    <a:pt x="923" y="10763"/>
                    <a:pt x="1534" y="11585"/>
                    <a:pt x="2356" y="12263"/>
                  </a:cubicBezTo>
                  <a:cubicBezTo>
                    <a:pt x="3022" y="12818"/>
                    <a:pt x="4133" y="13296"/>
                    <a:pt x="5000" y="13318"/>
                  </a:cubicBezTo>
                  <a:cubicBezTo>
                    <a:pt x="5028" y="13318"/>
                    <a:pt x="5056" y="13319"/>
                    <a:pt x="5084" y="13319"/>
                  </a:cubicBezTo>
                  <a:cubicBezTo>
                    <a:pt x="6204" y="13319"/>
                    <a:pt x="7182" y="12884"/>
                    <a:pt x="7821" y="11940"/>
                  </a:cubicBezTo>
                  <a:cubicBezTo>
                    <a:pt x="7888" y="11896"/>
                    <a:pt x="7955" y="11841"/>
                    <a:pt x="8021" y="11774"/>
                  </a:cubicBezTo>
                  <a:cubicBezTo>
                    <a:pt x="8999" y="10896"/>
                    <a:pt x="9521" y="9597"/>
                    <a:pt x="9721" y="8297"/>
                  </a:cubicBezTo>
                  <a:cubicBezTo>
                    <a:pt x="10010" y="6475"/>
                    <a:pt x="9710" y="4564"/>
                    <a:pt x="8877" y="2909"/>
                  </a:cubicBezTo>
                  <a:cubicBezTo>
                    <a:pt x="8129" y="1394"/>
                    <a:pt x="6674" y="1"/>
                    <a:pt x="5024" y="1"/>
                  </a:cubicBezTo>
                  <a:close/>
                </a:path>
              </a:pathLst>
            </a:custGeom>
            <a:solidFill>
              <a:srgbClr val="2A56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8"/>
            <p:cNvSpPr/>
            <p:nvPr/>
          </p:nvSpPr>
          <p:spPr>
            <a:xfrm>
              <a:off x="1306777" y="2967779"/>
              <a:ext cx="19781" cy="1832223"/>
            </a:xfrm>
            <a:custGeom>
              <a:rect b="b" l="l" r="r" t="t"/>
              <a:pathLst>
                <a:path extrusionOk="0" h="13431" w="145">
                  <a:moveTo>
                    <a:pt x="67" y="1"/>
                  </a:moveTo>
                  <a:cubicBezTo>
                    <a:pt x="34" y="1"/>
                    <a:pt x="1" y="34"/>
                    <a:pt x="1" y="67"/>
                  </a:cubicBezTo>
                  <a:lnTo>
                    <a:pt x="1" y="13364"/>
                  </a:lnTo>
                  <a:cubicBezTo>
                    <a:pt x="1" y="13409"/>
                    <a:pt x="34" y="13431"/>
                    <a:pt x="67" y="13431"/>
                  </a:cubicBezTo>
                  <a:cubicBezTo>
                    <a:pt x="112" y="13431"/>
                    <a:pt x="145" y="13409"/>
                    <a:pt x="145" y="13364"/>
                  </a:cubicBezTo>
                  <a:lnTo>
                    <a:pt x="145" y="67"/>
                  </a:lnTo>
                  <a:cubicBezTo>
                    <a:pt x="145" y="34"/>
                    <a:pt x="112" y="1"/>
                    <a:pt x="67" y="1"/>
                  </a:cubicBezTo>
                  <a:close/>
                </a:path>
              </a:pathLst>
            </a:custGeom>
            <a:solidFill>
              <a:srgbClr val="9A80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8"/>
            <p:cNvSpPr/>
            <p:nvPr/>
          </p:nvSpPr>
          <p:spPr>
            <a:xfrm>
              <a:off x="1380989" y="3277861"/>
              <a:ext cx="457817" cy="526572"/>
            </a:xfrm>
            <a:custGeom>
              <a:rect b="b" l="l" r="r" t="t"/>
              <a:pathLst>
                <a:path extrusionOk="0" h="3860" w="3356">
                  <a:moveTo>
                    <a:pt x="3273" y="1"/>
                  </a:moveTo>
                  <a:cubicBezTo>
                    <a:pt x="3253" y="1"/>
                    <a:pt x="3234" y="9"/>
                    <a:pt x="3222" y="27"/>
                  </a:cubicBezTo>
                  <a:lnTo>
                    <a:pt x="23" y="3737"/>
                  </a:lnTo>
                  <a:cubicBezTo>
                    <a:pt x="1" y="3771"/>
                    <a:pt x="1" y="3815"/>
                    <a:pt x="34" y="3838"/>
                  </a:cubicBezTo>
                  <a:cubicBezTo>
                    <a:pt x="45" y="3848"/>
                    <a:pt x="57" y="3860"/>
                    <a:pt x="79" y="3860"/>
                  </a:cubicBezTo>
                  <a:cubicBezTo>
                    <a:pt x="89" y="3860"/>
                    <a:pt x="112" y="3848"/>
                    <a:pt x="123" y="3826"/>
                  </a:cubicBezTo>
                  <a:lnTo>
                    <a:pt x="3323" y="116"/>
                  </a:lnTo>
                  <a:cubicBezTo>
                    <a:pt x="3355" y="93"/>
                    <a:pt x="3345" y="49"/>
                    <a:pt x="3323" y="16"/>
                  </a:cubicBezTo>
                  <a:cubicBezTo>
                    <a:pt x="3307" y="6"/>
                    <a:pt x="3290" y="1"/>
                    <a:pt x="3273" y="1"/>
                  </a:cubicBezTo>
                  <a:close/>
                </a:path>
              </a:pathLst>
            </a:custGeom>
            <a:solidFill>
              <a:srgbClr val="9A80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8"/>
            <p:cNvSpPr/>
            <p:nvPr/>
          </p:nvSpPr>
          <p:spPr>
            <a:xfrm>
              <a:off x="1658328" y="3727908"/>
              <a:ext cx="206263" cy="234229"/>
            </a:xfrm>
            <a:custGeom>
              <a:rect b="b" l="l" r="r" t="t"/>
              <a:pathLst>
                <a:path extrusionOk="0" h="1717" w="1512">
                  <a:moveTo>
                    <a:pt x="1438" y="1"/>
                  </a:moveTo>
                  <a:cubicBezTo>
                    <a:pt x="1418" y="1"/>
                    <a:pt x="1397" y="9"/>
                    <a:pt x="1378" y="28"/>
                  </a:cubicBezTo>
                  <a:cubicBezTo>
                    <a:pt x="923" y="539"/>
                    <a:pt x="456" y="1072"/>
                    <a:pt x="23" y="1605"/>
                  </a:cubicBezTo>
                  <a:cubicBezTo>
                    <a:pt x="1" y="1638"/>
                    <a:pt x="1" y="1682"/>
                    <a:pt x="34" y="1705"/>
                  </a:cubicBezTo>
                  <a:cubicBezTo>
                    <a:pt x="45" y="1716"/>
                    <a:pt x="68" y="1716"/>
                    <a:pt x="78" y="1716"/>
                  </a:cubicBezTo>
                  <a:cubicBezTo>
                    <a:pt x="100" y="1716"/>
                    <a:pt x="123" y="1705"/>
                    <a:pt x="134" y="1694"/>
                  </a:cubicBezTo>
                  <a:cubicBezTo>
                    <a:pt x="567" y="1161"/>
                    <a:pt x="1023" y="627"/>
                    <a:pt x="1490" y="116"/>
                  </a:cubicBezTo>
                  <a:cubicBezTo>
                    <a:pt x="1512" y="83"/>
                    <a:pt x="1512" y="38"/>
                    <a:pt x="1478" y="16"/>
                  </a:cubicBezTo>
                  <a:cubicBezTo>
                    <a:pt x="1468" y="6"/>
                    <a:pt x="1454" y="1"/>
                    <a:pt x="1438" y="1"/>
                  </a:cubicBezTo>
                  <a:close/>
                </a:path>
              </a:pathLst>
            </a:custGeom>
            <a:solidFill>
              <a:srgbClr val="9A80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8"/>
            <p:cNvSpPr/>
            <p:nvPr/>
          </p:nvSpPr>
          <p:spPr>
            <a:xfrm>
              <a:off x="1320419" y="4087919"/>
              <a:ext cx="253191" cy="278701"/>
            </a:xfrm>
            <a:custGeom>
              <a:rect b="b" l="l" r="r" t="t"/>
              <a:pathLst>
                <a:path extrusionOk="0" h="2043" w="1856">
                  <a:moveTo>
                    <a:pt x="1781" y="0"/>
                  </a:moveTo>
                  <a:cubicBezTo>
                    <a:pt x="1762" y="0"/>
                    <a:pt x="1741" y="9"/>
                    <a:pt x="1723" y="21"/>
                  </a:cubicBezTo>
                  <a:cubicBezTo>
                    <a:pt x="1178" y="677"/>
                    <a:pt x="612" y="1310"/>
                    <a:pt x="34" y="1932"/>
                  </a:cubicBezTo>
                  <a:cubicBezTo>
                    <a:pt x="0" y="1954"/>
                    <a:pt x="0" y="1998"/>
                    <a:pt x="34" y="2032"/>
                  </a:cubicBezTo>
                  <a:cubicBezTo>
                    <a:pt x="45" y="2043"/>
                    <a:pt x="67" y="2043"/>
                    <a:pt x="78" y="2043"/>
                  </a:cubicBezTo>
                  <a:cubicBezTo>
                    <a:pt x="101" y="2043"/>
                    <a:pt x="123" y="2043"/>
                    <a:pt x="134" y="2020"/>
                  </a:cubicBezTo>
                  <a:cubicBezTo>
                    <a:pt x="711" y="1410"/>
                    <a:pt x="1289" y="766"/>
                    <a:pt x="1834" y="121"/>
                  </a:cubicBezTo>
                  <a:cubicBezTo>
                    <a:pt x="1856" y="88"/>
                    <a:pt x="1856" y="43"/>
                    <a:pt x="1822" y="21"/>
                  </a:cubicBezTo>
                  <a:cubicBezTo>
                    <a:pt x="1812" y="6"/>
                    <a:pt x="1797" y="0"/>
                    <a:pt x="1781" y="0"/>
                  </a:cubicBezTo>
                  <a:close/>
                </a:path>
              </a:pathLst>
            </a:custGeom>
            <a:solidFill>
              <a:srgbClr val="9A80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8"/>
            <p:cNvSpPr/>
            <p:nvPr/>
          </p:nvSpPr>
          <p:spPr>
            <a:xfrm>
              <a:off x="1000653" y="3140486"/>
              <a:ext cx="321400" cy="433671"/>
            </a:xfrm>
            <a:custGeom>
              <a:rect b="b" l="l" r="r" t="t"/>
              <a:pathLst>
                <a:path extrusionOk="0" h="3179" w="2356">
                  <a:moveTo>
                    <a:pt x="80" y="0"/>
                  </a:moveTo>
                  <a:cubicBezTo>
                    <a:pt x="68" y="0"/>
                    <a:pt x="57" y="4"/>
                    <a:pt x="45" y="12"/>
                  </a:cubicBezTo>
                  <a:cubicBezTo>
                    <a:pt x="11" y="34"/>
                    <a:pt x="1" y="78"/>
                    <a:pt x="23" y="112"/>
                  </a:cubicBezTo>
                  <a:cubicBezTo>
                    <a:pt x="722" y="1134"/>
                    <a:pt x="1467" y="2167"/>
                    <a:pt x="2222" y="3156"/>
                  </a:cubicBezTo>
                  <a:cubicBezTo>
                    <a:pt x="2233" y="3167"/>
                    <a:pt x="2255" y="3178"/>
                    <a:pt x="2278" y="3178"/>
                  </a:cubicBezTo>
                  <a:cubicBezTo>
                    <a:pt x="2289" y="3178"/>
                    <a:pt x="2311" y="3178"/>
                    <a:pt x="2322" y="3167"/>
                  </a:cubicBezTo>
                  <a:cubicBezTo>
                    <a:pt x="2356" y="3144"/>
                    <a:pt x="2356" y="3100"/>
                    <a:pt x="2334" y="3067"/>
                  </a:cubicBezTo>
                  <a:cubicBezTo>
                    <a:pt x="1578" y="2078"/>
                    <a:pt x="845" y="1056"/>
                    <a:pt x="134" y="34"/>
                  </a:cubicBezTo>
                  <a:cubicBezTo>
                    <a:pt x="120" y="13"/>
                    <a:pt x="100" y="0"/>
                    <a:pt x="80" y="0"/>
                  </a:cubicBezTo>
                  <a:close/>
                </a:path>
              </a:pathLst>
            </a:custGeom>
            <a:solidFill>
              <a:srgbClr val="9A80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8"/>
            <p:cNvSpPr/>
            <p:nvPr/>
          </p:nvSpPr>
          <p:spPr>
            <a:xfrm>
              <a:off x="1006791" y="3838408"/>
              <a:ext cx="304620" cy="323719"/>
            </a:xfrm>
            <a:custGeom>
              <a:rect b="b" l="l" r="r" t="t"/>
              <a:pathLst>
                <a:path extrusionOk="0" h="2373" w="2233">
                  <a:moveTo>
                    <a:pt x="76" y="1"/>
                  </a:moveTo>
                  <a:cubicBezTo>
                    <a:pt x="58" y="1"/>
                    <a:pt x="39" y="6"/>
                    <a:pt x="22" y="17"/>
                  </a:cubicBezTo>
                  <a:cubicBezTo>
                    <a:pt x="0" y="40"/>
                    <a:pt x="0" y="84"/>
                    <a:pt x="22" y="117"/>
                  </a:cubicBezTo>
                  <a:cubicBezTo>
                    <a:pt x="722" y="850"/>
                    <a:pt x="1422" y="1595"/>
                    <a:pt x="2099" y="2350"/>
                  </a:cubicBezTo>
                  <a:cubicBezTo>
                    <a:pt x="2111" y="2372"/>
                    <a:pt x="2133" y="2372"/>
                    <a:pt x="2155" y="2372"/>
                  </a:cubicBezTo>
                  <a:cubicBezTo>
                    <a:pt x="2166" y="2372"/>
                    <a:pt x="2188" y="2372"/>
                    <a:pt x="2200" y="2361"/>
                  </a:cubicBezTo>
                  <a:cubicBezTo>
                    <a:pt x="2233" y="2328"/>
                    <a:pt x="2233" y="2284"/>
                    <a:pt x="2200" y="2261"/>
                  </a:cubicBezTo>
                  <a:cubicBezTo>
                    <a:pt x="1522" y="1506"/>
                    <a:pt x="833" y="751"/>
                    <a:pt x="122" y="17"/>
                  </a:cubicBezTo>
                  <a:cubicBezTo>
                    <a:pt x="111" y="6"/>
                    <a:pt x="94" y="1"/>
                    <a:pt x="76" y="1"/>
                  </a:cubicBezTo>
                  <a:close/>
                </a:path>
              </a:pathLst>
            </a:custGeom>
            <a:solidFill>
              <a:srgbClr val="9A80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6" name="Google Shape;166;p8"/>
          <p:cNvSpPr txBox="1"/>
          <p:nvPr>
            <p:ph type="title"/>
          </p:nvPr>
        </p:nvSpPr>
        <p:spPr>
          <a:xfrm>
            <a:off x="1388100" y="1897700"/>
            <a:ext cx="6367800" cy="22821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90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67" name="Shape 167"/>
        <p:cNvGrpSpPr/>
        <p:nvPr/>
      </p:nvGrpSpPr>
      <p:grpSpPr>
        <a:xfrm>
          <a:off x="0" y="0"/>
          <a:ext cx="0" cy="0"/>
          <a:chOff x="0" y="0"/>
          <a:chExt cx="0" cy="0"/>
        </a:xfrm>
      </p:grpSpPr>
      <p:sp>
        <p:nvSpPr>
          <p:cNvPr id="168" name="Google Shape;168;p9"/>
          <p:cNvSpPr txBox="1"/>
          <p:nvPr>
            <p:ph type="title"/>
          </p:nvPr>
        </p:nvSpPr>
        <p:spPr>
          <a:xfrm>
            <a:off x="845075" y="2133875"/>
            <a:ext cx="4045200" cy="665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200"/>
              <a:buNone/>
              <a:defRPr sz="8000">
                <a:solidFill>
                  <a:schemeClr val="lt1"/>
                </a:solidFill>
              </a:defRPr>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169" name="Google Shape;169;p9"/>
          <p:cNvSpPr txBox="1"/>
          <p:nvPr>
            <p:ph idx="1" type="subTitle"/>
          </p:nvPr>
        </p:nvSpPr>
        <p:spPr>
          <a:xfrm>
            <a:off x="968475" y="3061025"/>
            <a:ext cx="3798300" cy="1235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1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70" name="Google Shape;170;p9"/>
          <p:cNvSpPr/>
          <p:nvPr/>
        </p:nvSpPr>
        <p:spPr>
          <a:xfrm>
            <a:off x="0" y="4698600"/>
            <a:ext cx="9144000" cy="444900"/>
          </a:xfrm>
          <a:prstGeom prst="rect">
            <a:avLst/>
          </a:prstGeom>
          <a:gradFill>
            <a:gsLst>
              <a:gs pos="0">
                <a:srgbClr val="B0BEE8"/>
              </a:gs>
              <a:gs pos="100000">
                <a:srgbClr val="E5D8E8"/>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1" name="Google Shape;171;p9"/>
          <p:cNvGrpSpPr/>
          <p:nvPr/>
        </p:nvGrpSpPr>
        <p:grpSpPr>
          <a:xfrm>
            <a:off x="7411532" y="1695616"/>
            <a:ext cx="2098672" cy="3157425"/>
            <a:chOff x="7256414" y="1350800"/>
            <a:chExt cx="2327978" cy="3502413"/>
          </a:xfrm>
        </p:grpSpPr>
        <p:sp>
          <p:nvSpPr>
            <p:cNvPr id="172" name="Google Shape;172;p9"/>
            <p:cNvSpPr/>
            <p:nvPr/>
          </p:nvSpPr>
          <p:spPr>
            <a:xfrm>
              <a:off x="8527838" y="3179912"/>
              <a:ext cx="1056554" cy="1406601"/>
            </a:xfrm>
            <a:custGeom>
              <a:rect b="b" l="l" r="r" t="t"/>
              <a:pathLst>
                <a:path extrusionOk="0" h="10311" w="7745">
                  <a:moveTo>
                    <a:pt x="3876" y="0"/>
                  </a:moveTo>
                  <a:cubicBezTo>
                    <a:pt x="3770" y="0"/>
                    <a:pt x="3663" y="8"/>
                    <a:pt x="3556" y="23"/>
                  </a:cubicBezTo>
                  <a:cubicBezTo>
                    <a:pt x="2901" y="123"/>
                    <a:pt x="2323" y="500"/>
                    <a:pt x="1889" y="1001"/>
                  </a:cubicBezTo>
                  <a:cubicBezTo>
                    <a:pt x="1556" y="1334"/>
                    <a:pt x="1267" y="1734"/>
                    <a:pt x="1045" y="2156"/>
                  </a:cubicBezTo>
                  <a:cubicBezTo>
                    <a:pt x="223" y="3689"/>
                    <a:pt x="1" y="5877"/>
                    <a:pt x="479" y="7533"/>
                  </a:cubicBezTo>
                  <a:cubicBezTo>
                    <a:pt x="712" y="8333"/>
                    <a:pt x="1178" y="8965"/>
                    <a:pt x="1823" y="9488"/>
                  </a:cubicBezTo>
                  <a:cubicBezTo>
                    <a:pt x="2334" y="9921"/>
                    <a:pt x="3189" y="10298"/>
                    <a:pt x="3867" y="10310"/>
                  </a:cubicBezTo>
                  <a:cubicBezTo>
                    <a:pt x="3881" y="10310"/>
                    <a:pt x="3895" y="10310"/>
                    <a:pt x="3908" y="10310"/>
                  </a:cubicBezTo>
                  <a:cubicBezTo>
                    <a:pt x="4791" y="10310"/>
                    <a:pt x="5552" y="9976"/>
                    <a:pt x="6044" y="9243"/>
                  </a:cubicBezTo>
                  <a:cubicBezTo>
                    <a:pt x="6100" y="9210"/>
                    <a:pt x="6155" y="9165"/>
                    <a:pt x="6200" y="9121"/>
                  </a:cubicBezTo>
                  <a:cubicBezTo>
                    <a:pt x="6955" y="8432"/>
                    <a:pt x="7366" y="7432"/>
                    <a:pt x="7522" y="6422"/>
                  </a:cubicBezTo>
                  <a:cubicBezTo>
                    <a:pt x="7744" y="5011"/>
                    <a:pt x="7510" y="3534"/>
                    <a:pt x="6866" y="2256"/>
                  </a:cubicBezTo>
                  <a:cubicBezTo>
                    <a:pt x="6282" y="1076"/>
                    <a:pt x="5157" y="0"/>
                    <a:pt x="3876" y="0"/>
                  </a:cubicBezTo>
                  <a:close/>
                </a:path>
              </a:pathLst>
            </a:custGeom>
            <a:solidFill>
              <a:srgbClr val="2A56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9"/>
            <p:cNvSpPr/>
            <p:nvPr/>
          </p:nvSpPr>
          <p:spPr>
            <a:xfrm>
              <a:off x="9047731" y="3516458"/>
              <a:ext cx="36560" cy="1336755"/>
            </a:xfrm>
            <a:custGeom>
              <a:rect b="b" l="l" r="r" t="t"/>
              <a:pathLst>
                <a:path extrusionOk="0" h="9799" w="268">
                  <a:moveTo>
                    <a:pt x="134" y="0"/>
                  </a:moveTo>
                  <a:cubicBezTo>
                    <a:pt x="67" y="0"/>
                    <a:pt x="1" y="55"/>
                    <a:pt x="1" y="133"/>
                  </a:cubicBezTo>
                  <a:lnTo>
                    <a:pt x="1" y="9665"/>
                  </a:lnTo>
                  <a:cubicBezTo>
                    <a:pt x="1" y="9731"/>
                    <a:pt x="67" y="9798"/>
                    <a:pt x="134" y="9798"/>
                  </a:cubicBezTo>
                  <a:cubicBezTo>
                    <a:pt x="211" y="9798"/>
                    <a:pt x="267" y="9731"/>
                    <a:pt x="267" y="9665"/>
                  </a:cubicBezTo>
                  <a:lnTo>
                    <a:pt x="267" y="133"/>
                  </a:lnTo>
                  <a:cubicBezTo>
                    <a:pt x="267" y="55"/>
                    <a:pt x="211" y="0"/>
                    <a:pt x="134" y="0"/>
                  </a:cubicBezTo>
                  <a:close/>
                </a:path>
              </a:pathLst>
            </a:custGeom>
            <a:solidFill>
              <a:srgbClr val="9A80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9"/>
            <p:cNvSpPr/>
            <p:nvPr/>
          </p:nvSpPr>
          <p:spPr>
            <a:xfrm>
              <a:off x="9059872" y="3514276"/>
              <a:ext cx="316761" cy="406797"/>
            </a:xfrm>
            <a:custGeom>
              <a:rect b="b" l="l" r="r" t="t"/>
              <a:pathLst>
                <a:path extrusionOk="0" h="2982" w="2322">
                  <a:moveTo>
                    <a:pt x="2167" y="0"/>
                  </a:moveTo>
                  <a:cubicBezTo>
                    <a:pt x="2125" y="0"/>
                    <a:pt x="2082" y="20"/>
                    <a:pt x="2055" y="61"/>
                  </a:cubicBezTo>
                  <a:cubicBezTo>
                    <a:pt x="1433" y="982"/>
                    <a:pt x="756" y="1893"/>
                    <a:pt x="45" y="2760"/>
                  </a:cubicBezTo>
                  <a:cubicBezTo>
                    <a:pt x="0" y="2816"/>
                    <a:pt x="11" y="2904"/>
                    <a:pt x="67" y="2949"/>
                  </a:cubicBezTo>
                  <a:cubicBezTo>
                    <a:pt x="89" y="2971"/>
                    <a:pt x="122" y="2982"/>
                    <a:pt x="144" y="2982"/>
                  </a:cubicBezTo>
                  <a:cubicBezTo>
                    <a:pt x="189" y="2982"/>
                    <a:pt x="223" y="2959"/>
                    <a:pt x="255" y="2937"/>
                  </a:cubicBezTo>
                  <a:cubicBezTo>
                    <a:pt x="966" y="2060"/>
                    <a:pt x="1645" y="1138"/>
                    <a:pt x="2277" y="216"/>
                  </a:cubicBezTo>
                  <a:cubicBezTo>
                    <a:pt x="2322" y="149"/>
                    <a:pt x="2311" y="71"/>
                    <a:pt x="2244" y="27"/>
                  </a:cubicBezTo>
                  <a:cubicBezTo>
                    <a:pt x="2222" y="9"/>
                    <a:pt x="2195" y="0"/>
                    <a:pt x="2167" y="0"/>
                  </a:cubicBezTo>
                  <a:close/>
                </a:path>
              </a:pathLst>
            </a:custGeom>
            <a:solidFill>
              <a:srgbClr val="9A80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9"/>
            <p:cNvSpPr/>
            <p:nvPr/>
          </p:nvSpPr>
          <p:spPr>
            <a:xfrm>
              <a:off x="9314430" y="3826540"/>
              <a:ext cx="174342" cy="185528"/>
            </a:xfrm>
            <a:custGeom>
              <a:rect b="b" l="l" r="r" t="t"/>
              <a:pathLst>
                <a:path extrusionOk="0" h="1360" w="1278">
                  <a:moveTo>
                    <a:pt x="1123" y="1"/>
                  </a:moveTo>
                  <a:cubicBezTo>
                    <a:pt x="1085" y="1"/>
                    <a:pt x="1047" y="18"/>
                    <a:pt x="1023" y="48"/>
                  </a:cubicBezTo>
                  <a:cubicBezTo>
                    <a:pt x="722" y="426"/>
                    <a:pt x="389" y="793"/>
                    <a:pt x="56" y="1137"/>
                  </a:cubicBezTo>
                  <a:cubicBezTo>
                    <a:pt x="1" y="1181"/>
                    <a:pt x="1" y="1270"/>
                    <a:pt x="56" y="1326"/>
                  </a:cubicBezTo>
                  <a:cubicBezTo>
                    <a:pt x="78" y="1349"/>
                    <a:pt x="112" y="1359"/>
                    <a:pt x="145" y="1359"/>
                  </a:cubicBezTo>
                  <a:cubicBezTo>
                    <a:pt x="178" y="1359"/>
                    <a:pt x="211" y="1349"/>
                    <a:pt x="245" y="1326"/>
                  </a:cubicBezTo>
                  <a:cubicBezTo>
                    <a:pt x="589" y="971"/>
                    <a:pt x="922" y="604"/>
                    <a:pt x="1233" y="226"/>
                  </a:cubicBezTo>
                  <a:cubicBezTo>
                    <a:pt x="1278" y="159"/>
                    <a:pt x="1267" y="82"/>
                    <a:pt x="1211" y="38"/>
                  </a:cubicBezTo>
                  <a:cubicBezTo>
                    <a:pt x="1186" y="13"/>
                    <a:pt x="1155" y="1"/>
                    <a:pt x="1123" y="1"/>
                  </a:cubicBezTo>
                  <a:close/>
                </a:path>
              </a:pathLst>
            </a:custGeom>
            <a:solidFill>
              <a:srgbClr val="9A80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9"/>
            <p:cNvSpPr/>
            <p:nvPr/>
          </p:nvSpPr>
          <p:spPr>
            <a:xfrm>
              <a:off x="9067375" y="4090375"/>
              <a:ext cx="212266" cy="212675"/>
            </a:xfrm>
            <a:custGeom>
              <a:rect b="b" l="l" r="r" t="t"/>
              <a:pathLst>
                <a:path extrusionOk="0" h="1559" w="1556">
                  <a:moveTo>
                    <a:pt x="1405" y="1"/>
                  </a:moveTo>
                  <a:cubicBezTo>
                    <a:pt x="1366" y="1"/>
                    <a:pt x="1326" y="21"/>
                    <a:pt x="1301" y="59"/>
                  </a:cubicBezTo>
                  <a:cubicBezTo>
                    <a:pt x="934" y="514"/>
                    <a:pt x="512" y="948"/>
                    <a:pt x="67" y="1325"/>
                  </a:cubicBezTo>
                  <a:cubicBezTo>
                    <a:pt x="1" y="1370"/>
                    <a:pt x="1" y="1459"/>
                    <a:pt x="45" y="1514"/>
                  </a:cubicBezTo>
                  <a:cubicBezTo>
                    <a:pt x="67" y="1547"/>
                    <a:pt x="112" y="1558"/>
                    <a:pt x="145" y="1558"/>
                  </a:cubicBezTo>
                  <a:cubicBezTo>
                    <a:pt x="178" y="1558"/>
                    <a:pt x="212" y="1547"/>
                    <a:pt x="234" y="1525"/>
                  </a:cubicBezTo>
                  <a:cubicBezTo>
                    <a:pt x="701" y="1136"/>
                    <a:pt x="1134" y="703"/>
                    <a:pt x="1511" y="225"/>
                  </a:cubicBezTo>
                  <a:cubicBezTo>
                    <a:pt x="1556" y="158"/>
                    <a:pt x="1545" y="81"/>
                    <a:pt x="1489" y="37"/>
                  </a:cubicBezTo>
                  <a:cubicBezTo>
                    <a:pt x="1465" y="13"/>
                    <a:pt x="1435" y="1"/>
                    <a:pt x="1405" y="1"/>
                  </a:cubicBezTo>
                  <a:close/>
                </a:path>
              </a:pathLst>
            </a:custGeom>
            <a:solidFill>
              <a:srgbClr val="9A80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9"/>
            <p:cNvSpPr/>
            <p:nvPr/>
          </p:nvSpPr>
          <p:spPr>
            <a:xfrm>
              <a:off x="8844603" y="3427376"/>
              <a:ext cx="228909" cy="277064"/>
            </a:xfrm>
            <a:custGeom>
              <a:rect b="b" l="l" r="r" t="t"/>
              <a:pathLst>
                <a:path extrusionOk="0" h="2031" w="1678">
                  <a:moveTo>
                    <a:pt x="155" y="0"/>
                  </a:moveTo>
                  <a:cubicBezTo>
                    <a:pt x="124" y="0"/>
                    <a:pt x="92" y="11"/>
                    <a:pt x="68" y="31"/>
                  </a:cubicBezTo>
                  <a:cubicBezTo>
                    <a:pt x="12" y="86"/>
                    <a:pt x="1" y="164"/>
                    <a:pt x="56" y="219"/>
                  </a:cubicBezTo>
                  <a:cubicBezTo>
                    <a:pt x="534" y="786"/>
                    <a:pt x="1001" y="1375"/>
                    <a:pt x="1423" y="1975"/>
                  </a:cubicBezTo>
                  <a:cubicBezTo>
                    <a:pt x="1445" y="2019"/>
                    <a:pt x="1490" y="2031"/>
                    <a:pt x="1534" y="2031"/>
                  </a:cubicBezTo>
                  <a:cubicBezTo>
                    <a:pt x="1556" y="2031"/>
                    <a:pt x="1589" y="2031"/>
                    <a:pt x="1611" y="2008"/>
                  </a:cubicBezTo>
                  <a:cubicBezTo>
                    <a:pt x="1667" y="1964"/>
                    <a:pt x="1678" y="1886"/>
                    <a:pt x="1645" y="1819"/>
                  </a:cubicBezTo>
                  <a:cubicBezTo>
                    <a:pt x="1211" y="1209"/>
                    <a:pt x="745" y="609"/>
                    <a:pt x="256" y="53"/>
                  </a:cubicBezTo>
                  <a:cubicBezTo>
                    <a:pt x="232" y="17"/>
                    <a:pt x="194" y="0"/>
                    <a:pt x="155" y="0"/>
                  </a:cubicBezTo>
                  <a:close/>
                </a:path>
              </a:pathLst>
            </a:custGeom>
            <a:solidFill>
              <a:srgbClr val="9A80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9"/>
            <p:cNvSpPr/>
            <p:nvPr/>
          </p:nvSpPr>
          <p:spPr>
            <a:xfrm>
              <a:off x="8727965" y="3869921"/>
              <a:ext cx="342544" cy="364917"/>
            </a:xfrm>
            <a:custGeom>
              <a:rect b="b" l="l" r="r" t="t"/>
              <a:pathLst>
                <a:path extrusionOk="0" h="2675" w="2511">
                  <a:moveTo>
                    <a:pt x="154" y="0"/>
                  </a:moveTo>
                  <a:cubicBezTo>
                    <a:pt x="120" y="0"/>
                    <a:pt x="84" y="14"/>
                    <a:pt x="56" y="41"/>
                  </a:cubicBezTo>
                  <a:cubicBezTo>
                    <a:pt x="0" y="86"/>
                    <a:pt x="0" y="175"/>
                    <a:pt x="56" y="231"/>
                  </a:cubicBezTo>
                  <a:lnTo>
                    <a:pt x="2266" y="2630"/>
                  </a:lnTo>
                  <a:cubicBezTo>
                    <a:pt x="2289" y="2663"/>
                    <a:pt x="2333" y="2675"/>
                    <a:pt x="2367" y="2675"/>
                  </a:cubicBezTo>
                  <a:cubicBezTo>
                    <a:pt x="2400" y="2675"/>
                    <a:pt x="2433" y="2663"/>
                    <a:pt x="2456" y="2641"/>
                  </a:cubicBezTo>
                  <a:cubicBezTo>
                    <a:pt x="2511" y="2586"/>
                    <a:pt x="2511" y="2508"/>
                    <a:pt x="2466" y="2453"/>
                  </a:cubicBezTo>
                  <a:lnTo>
                    <a:pt x="245" y="41"/>
                  </a:lnTo>
                  <a:cubicBezTo>
                    <a:pt x="222" y="14"/>
                    <a:pt x="189" y="0"/>
                    <a:pt x="154" y="0"/>
                  </a:cubicBezTo>
                  <a:close/>
                </a:path>
              </a:pathLst>
            </a:custGeom>
            <a:solidFill>
              <a:srgbClr val="9A80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9"/>
            <p:cNvSpPr/>
            <p:nvPr/>
          </p:nvSpPr>
          <p:spPr>
            <a:xfrm>
              <a:off x="7256414" y="1943133"/>
              <a:ext cx="1900569" cy="2744720"/>
            </a:xfrm>
            <a:custGeom>
              <a:rect b="b" l="l" r="r" t="t"/>
              <a:pathLst>
                <a:path extrusionOk="0" h="20120" w="13932">
                  <a:moveTo>
                    <a:pt x="7734" y="1"/>
                  </a:moveTo>
                  <a:cubicBezTo>
                    <a:pt x="7545" y="1"/>
                    <a:pt x="7357" y="33"/>
                    <a:pt x="7177" y="102"/>
                  </a:cubicBezTo>
                  <a:cubicBezTo>
                    <a:pt x="6410" y="390"/>
                    <a:pt x="5988" y="1213"/>
                    <a:pt x="5810" y="2012"/>
                  </a:cubicBezTo>
                  <a:cubicBezTo>
                    <a:pt x="5333" y="4190"/>
                    <a:pt x="6133" y="6411"/>
                    <a:pt x="6377" y="8623"/>
                  </a:cubicBezTo>
                  <a:cubicBezTo>
                    <a:pt x="6433" y="9144"/>
                    <a:pt x="6333" y="9845"/>
                    <a:pt x="5822" y="9933"/>
                  </a:cubicBezTo>
                  <a:cubicBezTo>
                    <a:pt x="5793" y="9938"/>
                    <a:pt x="5764" y="9940"/>
                    <a:pt x="5736" y="9940"/>
                  </a:cubicBezTo>
                  <a:cubicBezTo>
                    <a:pt x="5406" y="9940"/>
                    <a:pt x="5122" y="9659"/>
                    <a:pt x="4867" y="9445"/>
                  </a:cubicBezTo>
                  <a:cubicBezTo>
                    <a:pt x="4210" y="8883"/>
                    <a:pt x="3361" y="8564"/>
                    <a:pt x="2504" y="8564"/>
                  </a:cubicBezTo>
                  <a:cubicBezTo>
                    <a:pt x="2462" y="8564"/>
                    <a:pt x="2420" y="8565"/>
                    <a:pt x="2378" y="8567"/>
                  </a:cubicBezTo>
                  <a:cubicBezTo>
                    <a:pt x="2223" y="8578"/>
                    <a:pt x="2056" y="8589"/>
                    <a:pt x="1934" y="8678"/>
                  </a:cubicBezTo>
                  <a:cubicBezTo>
                    <a:pt x="1633" y="8867"/>
                    <a:pt x="1645" y="9311"/>
                    <a:pt x="1745" y="9645"/>
                  </a:cubicBezTo>
                  <a:cubicBezTo>
                    <a:pt x="2233" y="11188"/>
                    <a:pt x="3978" y="12144"/>
                    <a:pt x="4322" y="13733"/>
                  </a:cubicBezTo>
                  <a:cubicBezTo>
                    <a:pt x="4366" y="13943"/>
                    <a:pt x="4378" y="14188"/>
                    <a:pt x="4245" y="14355"/>
                  </a:cubicBezTo>
                  <a:cubicBezTo>
                    <a:pt x="4144" y="14476"/>
                    <a:pt x="3978" y="14532"/>
                    <a:pt x="3822" y="14555"/>
                  </a:cubicBezTo>
                  <a:cubicBezTo>
                    <a:pt x="3736" y="14568"/>
                    <a:pt x="3651" y="14574"/>
                    <a:pt x="3565" y="14574"/>
                  </a:cubicBezTo>
                  <a:cubicBezTo>
                    <a:pt x="3012" y="14574"/>
                    <a:pt x="2471" y="14322"/>
                    <a:pt x="1922" y="14188"/>
                  </a:cubicBezTo>
                  <a:cubicBezTo>
                    <a:pt x="1753" y="14149"/>
                    <a:pt x="1570" y="14127"/>
                    <a:pt x="1389" y="14127"/>
                  </a:cubicBezTo>
                  <a:cubicBezTo>
                    <a:pt x="894" y="14127"/>
                    <a:pt x="407" y="14290"/>
                    <a:pt x="212" y="14721"/>
                  </a:cubicBezTo>
                  <a:cubicBezTo>
                    <a:pt x="1" y="15165"/>
                    <a:pt x="201" y="15688"/>
                    <a:pt x="456" y="16110"/>
                  </a:cubicBezTo>
                  <a:cubicBezTo>
                    <a:pt x="1234" y="17387"/>
                    <a:pt x="2512" y="18309"/>
                    <a:pt x="3877" y="18920"/>
                  </a:cubicBezTo>
                  <a:cubicBezTo>
                    <a:pt x="5111" y="19465"/>
                    <a:pt x="6777" y="20109"/>
                    <a:pt x="8143" y="20120"/>
                  </a:cubicBezTo>
                  <a:cubicBezTo>
                    <a:pt x="8150" y="20120"/>
                    <a:pt x="8156" y="20120"/>
                    <a:pt x="8162" y="20120"/>
                  </a:cubicBezTo>
                  <a:cubicBezTo>
                    <a:pt x="9442" y="20120"/>
                    <a:pt x="10481" y="18972"/>
                    <a:pt x="11399" y="18209"/>
                  </a:cubicBezTo>
                  <a:cubicBezTo>
                    <a:pt x="12409" y="17376"/>
                    <a:pt x="13475" y="16288"/>
                    <a:pt x="13342" y="14987"/>
                  </a:cubicBezTo>
                  <a:cubicBezTo>
                    <a:pt x="13320" y="14799"/>
                    <a:pt x="13265" y="14599"/>
                    <a:pt x="13109" y="14476"/>
                  </a:cubicBezTo>
                  <a:cubicBezTo>
                    <a:pt x="13006" y="14395"/>
                    <a:pt x="12883" y="14372"/>
                    <a:pt x="12752" y="14372"/>
                  </a:cubicBezTo>
                  <a:cubicBezTo>
                    <a:pt x="12575" y="14372"/>
                    <a:pt x="12382" y="14414"/>
                    <a:pt x="12203" y="14414"/>
                  </a:cubicBezTo>
                  <a:cubicBezTo>
                    <a:pt x="12171" y="14414"/>
                    <a:pt x="12140" y="14413"/>
                    <a:pt x="12110" y="14410"/>
                  </a:cubicBezTo>
                  <a:cubicBezTo>
                    <a:pt x="11387" y="14343"/>
                    <a:pt x="11132" y="13343"/>
                    <a:pt x="11454" y="12688"/>
                  </a:cubicBezTo>
                  <a:cubicBezTo>
                    <a:pt x="11765" y="12044"/>
                    <a:pt x="12398" y="11622"/>
                    <a:pt x="12865" y="11077"/>
                  </a:cubicBezTo>
                  <a:cubicBezTo>
                    <a:pt x="13287" y="10600"/>
                    <a:pt x="13576" y="10033"/>
                    <a:pt x="13731" y="9422"/>
                  </a:cubicBezTo>
                  <a:cubicBezTo>
                    <a:pt x="13931" y="8623"/>
                    <a:pt x="13665" y="7534"/>
                    <a:pt x="12843" y="7445"/>
                  </a:cubicBezTo>
                  <a:cubicBezTo>
                    <a:pt x="12808" y="7441"/>
                    <a:pt x="12774" y="7439"/>
                    <a:pt x="12740" y="7439"/>
                  </a:cubicBezTo>
                  <a:cubicBezTo>
                    <a:pt x="12199" y="7439"/>
                    <a:pt x="11761" y="7924"/>
                    <a:pt x="11343" y="8300"/>
                  </a:cubicBezTo>
                  <a:cubicBezTo>
                    <a:pt x="11054" y="8567"/>
                    <a:pt x="10637" y="8794"/>
                    <a:pt x="10262" y="8794"/>
                  </a:cubicBezTo>
                  <a:cubicBezTo>
                    <a:pt x="10075" y="8794"/>
                    <a:pt x="9899" y="8737"/>
                    <a:pt x="9754" y="8600"/>
                  </a:cubicBezTo>
                  <a:cubicBezTo>
                    <a:pt x="9387" y="8245"/>
                    <a:pt x="9543" y="7633"/>
                    <a:pt x="9688" y="7145"/>
                  </a:cubicBezTo>
                  <a:cubicBezTo>
                    <a:pt x="10054" y="5945"/>
                    <a:pt x="10210" y="4678"/>
                    <a:pt x="10165" y="3424"/>
                  </a:cubicBezTo>
                  <a:cubicBezTo>
                    <a:pt x="10132" y="2557"/>
                    <a:pt x="9977" y="1646"/>
                    <a:pt x="9466" y="935"/>
                  </a:cubicBezTo>
                  <a:cubicBezTo>
                    <a:pt x="9068" y="391"/>
                    <a:pt x="8395" y="1"/>
                    <a:pt x="7734" y="1"/>
                  </a:cubicBezTo>
                  <a:close/>
                </a:path>
              </a:pathLst>
            </a:custGeom>
            <a:solidFill>
              <a:srgbClr val="536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9"/>
            <p:cNvSpPr/>
            <p:nvPr/>
          </p:nvSpPr>
          <p:spPr>
            <a:xfrm>
              <a:off x="8305203" y="2676797"/>
              <a:ext cx="24282" cy="2068635"/>
            </a:xfrm>
            <a:custGeom>
              <a:rect b="b" l="l" r="r" t="t"/>
              <a:pathLst>
                <a:path extrusionOk="0" h="15164" w="178">
                  <a:moveTo>
                    <a:pt x="89" y="1"/>
                  </a:moveTo>
                  <a:cubicBezTo>
                    <a:pt x="45" y="1"/>
                    <a:pt x="0" y="45"/>
                    <a:pt x="0" y="90"/>
                  </a:cubicBezTo>
                  <a:lnTo>
                    <a:pt x="0" y="15075"/>
                  </a:lnTo>
                  <a:cubicBezTo>
                    <a:pt x="0" y="15131"/>
                    <a:pt x="45" y="15164"/>
                    <a:pt x="89" y="15164"/>
                  </a:cubicBezTo>
                  <a:cubicBezTo>
                    <a:pt x="144" y="15164"/>
                    <a:pt x="178" y="15131"/>
                    <a:pt x="178" y="15075"/>
                  </a:cubicBezTo>
                  <a:lnTo>
                    <a:pt x="178" y="90"/>
                  </a:lnTo>
                  <a:cubicBezTo>
                    <a:pt x="178" y="45"/>
                    <a:pt x="144" y="1"/>
                    <a:pt x="89" y="1"/>
                  </a:cubicBezTo>
                  <a:close/>
                </a:path>
              </a:pathLst>
            </a:custGeom>
            <a:solidFill>
              <a:srgbClr val="9A80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9"/>
            <p:cNvSpPr/>
            <p:nvPr/>
          </p:nvSpPr>
          <p:spPr>
            <a:xfrm>
              <a:off x="8574903" y="3305417"/>
              <a:ext cx="281975" cy="268742"/>
            </a:xfrm>
            <a:custGeom>
              <a:rect b="b" l="l" r="r" t="t"/>
              <a:pathLst>
                <a:path extrusionOk="0" h="1970" w="2067">
                  <a:moveTo>
                    <a:pt x="1972" y="0"/>
                  </a:moveTo>
                  <a:cubicBezTo>
                    <a:pt x="1950" y="0"/>
                    <a:pt x="1928" y="8"/>
                    <a:pt x="1911" y="25"/>
                  </a:cubicBezTo>
                  <a:lnTo>
                    <a:pt x="45" y="1824"/>
                  </a:lnTo>
                  <a:cubicBezTo>
                    <a:pt x="1" y="1858"/>
                    <a:pt x="1" y="1913"/>
                    <a:pt x="33" y="1947"/>
                  </a:cubicBezTo>
                  <a:cubicBezTo>
                    <a:pt x="56" y="1969"/>
                    <a:pt x="78" y="1969"/>
                    <a:pt x="100" y="1969"/>
                  </a:cubicBezTo>
                  <a:cubicBezTo>
                    <a:pt x="122" y="1969"/>
                    <a:pt x="145" y="1969"/>
                    <a:pt x="167" y="1947"/>
                  </a:cubicBezTo>
                  <a:lnTo>
                    <a:pt x="2033" y="147"/>
                  </a:lnTo>
                  <a:cubicBezTo>
                    <a:pt x="2067" y="114"/>
                    <a:pt x="2067" y="59"/>
                    <a:pt x="2033" y="25"/>
                  </a:cubicBezTo>
                  <a:cubicBezTo>
                    <a:pt x="2017" y="8"/>
                    <a:pt x="1994" y="0"/>
                    <a:pt x="1972" y="0"/>
                  </a:cubicBezTo>
                  <a:close/>
                </a:path>
              </a:pathLst>
            </a:custGeom>
            <a:solidFill>
              <a:srgbClr val="9A80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9"/>
            <p:cNvSpPr/>
            <p:nvPr/>
          </p:nvSpPr>
          <p:spPr>
            <a:xfrm>
              <a:off x="8329349" y="3650831"/>
              <a:ext cx="153197" cy="159745"/>
            </a:xfrm>
            <a:custGeom>
              <a:rect b="b" l="l" r="r" t="t"/>
              <a:pathLst>
                <a:path extrusionOk="0" h="1171" w="1123">
                  <a:moveTo>
                    <a:pt x="1019" y="1"/>
                  </a:moveTo>
                  <a:cubicBezTo>
                    <a:pt x="995" y="1"/>
                    <a:pt x="973" y="9"/>
                    <a:pt x="956" y="26"/>
                  </a:cubicBezTo>
                  <a:lnTo>
                    <a:pt x="34" y="1015"/>
                  </a:lnTo>
                  <a:cubicBezTo>
                    <a:pt x="1" y="1059"/>
                    <a:pt x="1" y="1114"/>
                    <a:pt x="45" y="1148"/>
                  </a:cubicBezTo>
                  <a:cubicBezTo>
                    <a:pt x="56" y="1159"/>
                    <a:pt x="78" y="1170"/>
                    <a:pt x="101" y="1170"/>
                  </a:cubicBezTo>
                  <a:cubicBezTo>
                    <a:pt x="123" y="1170"/>
                    <a:pt x="145" y="1159"/>
                    <a:pt x="167" y="1136"/>
                  </a:cubicBezTo>
                  <a:lnTo>
                    <a:pt x="1090" y="148"/>
                  </a:lnTo>
                  <a:cubicBezTo>
                    <a:pt x="1123" y="114"/>
                    <a:pt x="1123" y="59"/>
                    <a:pt x="1090" y="26"/>
                  </a:cubicBezTo>
                  <a:cubicBezTo>
                    <a:pt x="1067" y="9"/>
                    <a:pt x="1042" y="1"/>
                    <a:pt x="1019" y="1"/>
                  </a:cubicBezTo>
                  <a:close/>
                </a:path>
              </a:pathLst>
            </a:custGeom>
            <a:solidFill>
              <a:srgbClr val="9A80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9"/>
            <p:cNvSpPr/>
            <p:nvPr/>
          </p:nvSpPr>
          <p:spPr>
            <a:xfrm>
              <a:off x="8329349" y="4015208"/>
              <a:ext cx="485101" cy="431761"/>
            </a:xfrm>
            <a:custGeom>
              <a:rect b="b" l="l" r="r" t="t"/>
              <a:pathLst>
                <a:path extrusionOk="0" h="3165" w="3556">
                  <a:moveTo>
                    <a:pt x="3448" y="1"/>
                  </a:moveTo>
                  <a:cubicBezTo>
                    <a:pt x="3428" y="1"/>
                    <a:pt x="3407" y="7"/>
                    <a:pt x="3389" y="21"/>
                  </a:cubicBezTo>
                  <a:cubicBezTo>
                    <a:pt x="2267" y="998"/>
                    <a:pt x="1134" y="2010"/>
                    <a:pt x="45" y="3009"/>
                  </a:cubicBezTo>
                  <a:cubicBezTo>
                    <a:pt x="1" y="3042"/>
                    <a:pt x="1" y="3109"/>
                    <a:pt x="34" y="3143"/>
                  </a:cubicBezTo>
                  <a:cubicBezTo>
                    <a:pt x="56" y="3165"/>
                    <a:pt x="78" y="3165"/>
                    <a:pt x="101" y="3165"/>
                  </a:cubicBezTo>
                  <a:cubicBezTo>
                    <a:pt x="123" y="3165"/>
                    <a:pt x="145" y="3165"/>
                    <a:pt x="167" y="3143"/>
                  </a:cubicBezTo>
                  <a:cubicBezTo>
                    <a:pt x="1256" y="2143"/>
                    <a:pt x="2389" y="1132"/>
                    <a:pt x="3511" y="166"/>
                  </a:cubicBezTo>
                  <a:cubicBezTo>
                    <a:pt x="3544" y="132"/>
                    <a:pt x="3556" y="77"/>
                    <a:pt x="3522" y="32"/>
                  </a:cubicBezTo>
                  <a:cubicBezTo>
                    <a:pt x="3503" y="13"/>
                    <a:pt x="3476" y="1"/>
                    <a:pt x="3448" y="1"/>
                  </a:cubicBezTo>
                  <a:close/>
                </a:path>
              </a:pathLst>
            </a:custGeom>
            <a:solidFill>
              <a:srgbClr val="9A80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9"/>
            <p:cNvSpPr/>
            <p:nvPr/>
          </p:nvSpPr>
          <p:spPr>
            <a:xfrm>
              <a:off x="7852019" y="3526553"/>
              <a:ext cx="466821" cy="596144"/>
            </a:xfrm>
            <a:custGeom>
              <a:rect b="b" l="l" r="r" t="t"/>
              <a:pathLst>
                <a:path extrusionOk="0" h="4370" w="3422">
                  <a:moveTo>
                    <a:pt x="103" y="0"/>
                  </a:moveTo>
                  <a:cubicBezTo>
                    <a:pt x="83" y="0"/>
                    <a:pt x="63" y="6"/>
                    <a:pt x="45" y="15"/>
                  </a:cubicBezTo>
                  <a:cubicBezTo>
                    <a:pt x="12" y="48"/>
                    <a:pt x="0" y="104"/>
                    <a:pt x="34" y="148"/>
                  </a:cubicBezTo>
                  <a:cubicBezTo>
                    <a:pt x="1111" y="1526"/>
                    <a:pt x="2200" y="2925"/>
                    <a:pt x="3244" y="4336"/>
                  </a:cubicBezTo>
                  <a:cubicBezTo>
                    <a:pt x="3266" y="4358"/>
                    <a:pt x="3288" y="4370"/>
                    <a:pt x="3311" y="4370"/>
                  </a:cubicBezTo>
                  <a:cubicBezTo>
                    <a:pt x="3333" y="4370"/>
                    <a:pt x="3355" y="4358"/>
                    <a:pt x="3367" y="4347"/>
                  </a:cubicBezTo>
                  <a:cubicBezTo>
                    <a:pt x="3411" y="4325"/>
                    <a:pt x="3422" y="4269"/>
                    <a:pt x="3389" y="4225"/>
                  </a:cubicBezTo>
                  <a:cubicBezTo>
                    <a:pt x="2333" y="2825"/>
                    <a:pt x="1256" y="1415"/>
                    <a:pt x="167" y="37"/>
                  </a:cubicBezTo>
                  <a:cubicBezTo>
                    <a:pt x="154" y="11"/>
                    <a:pt x="130" y="0"/>
                    <a:pt x="103" y="0"/>
                  </a:cubicBezTo>
                  <a:close/>
                </a:path>
              </a:pathLst>
            </a:custGeom>
            <a:solidFill>
              <a:srgbClr val="9A80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9"/>
            <p:cNvSpPr/>
            <p:nvPr/>
          </p:nvSpPr>
          <p:spPr>
            <a:xfrm>
              <a:off x="7835376" y="1350800"/>
              <a:ext cx="1570165" cy="2824252"/>
            </a:xfrm>
            <a:custGeom>
              <a:rect b="b" l="l" r="r" t="t"/>
              <a:pathLst>
                <a:path extrusionOk="0" h="20703" w="11510">
                  <a:moveTo>
                    <a:pt x="6288" y="0"/>
                  </a:moveTo>
                  <a:cubicBezTo>
                    <a:pt x="1733" y="4199"/>
                    <a:pt x="1" y="11042"/>
                    <a:pt x="2055" y="16808"/>
                  </a:cubicBezTo>
                  <a:cubicBezTo>
                    <a:pt x="2411" y="17808"/>
                    <a:pt x="2889" y="18796"/>
                    <a:pt x="3655" y="19563"/>
                  </a:cubicBezTo>
                  <a:cubicBezTo>
                    <a:pt x="4467" y="20362"/>
                    <a:pt x="5285" y="20703"/>
                    <a:pt x="6060" y="20703"/>
                  </a:cubicBezTo>
                  <a:cubicBezTo>
                    <a:pt x="7299" y="20703"/>
                    <a:pt x="8425" y="19832"/>
                    <a:pt x="9231" y="18574"/>
                  </a:cubicBezTo>
                  <a:cubicBezTo>
                    <a:pt x="10898" y="15975"/>
                    <a:pt x="11509" y="13009"/>
                    <a:pt x="11009" y="9976"/>
                  </a:cubicBezTo>
                  <a:cubicBezTo>
                    <a:pt x="10398" y="6332"/>
                    <a:pt x="8454" y="3033"/>
                    <a:pt x="6288" y="0"/>
                  </a:cubicBezTo>
                  <a:close/>
                </a:path>
              </a:pathLst>
            </a:custGeom>
            <a:solidFill>
              <a:srgbClr val="A2B9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9"/>
            <p:cNvSpPr/>
            <p:nvPr/>
          </p:nvSpPr>
          <p:spPr>
            <a:xfrm>
              <a:off x="8668896" y="1702353"/>
              <a:ext cx="48565" cy="3058208"/>
            </a:xfrm>
            <a:custGeom>
              <a:rect b="b" l="l" r="r" t="t"/>
              <a:pathLst>
                <a:path extrusionOk="0" h="22418" w="356">
                  <a:moveTo>
                    <a:pt x="178" y="0"/>
                  </a:moveTo>
                  <a:cubicBezTo>
                    <a:pt x="78" y="0"/>
                    <a:pt x="0" y="79"/>
                    <a:pt x="0" y="178"/>
                  </a:cubicBezTo>
                  <a:lnTo>
                    <a:pt x="0" y="22240"/>
                  </a:lnTo>
                  <a:cubicBezTo>
                    <a:pt x="0" y="22341"/>
                    <a:pt x="78" y="22418"/>
                    <a:pt x="178" y="22418"/>
                  </a:cubicBezTo>
                  <a:cubicBezTo>
                    <a:pt x="278" y="22418"/>
                    <a:pt x="356" y="22341"/>
                    <a:pt x="356" y="22240"/>
                  </a:cubicBezTo>
                  <a:lnTo>
                    <a:pt x="356" y="178"/>
                  </a:lnTo>
                  <a:cubicBezTo>
                    <a:pt x="356" y="79"/>
                    <a:pt x="278" y="0"/>
                    <a:pt x="178" y="0"/>
                  </a:cubicBezTo>
                  <a:close/>
                </a:path>
              </a:pathLst>
            </a:custGeom>
            <a:solidFill>
              <a:srgbClr val="9A80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9"/>
            <p:cNvSpPr/>
            <p:nvPr/>
          </p:nvSpPr>
          <p:spPr>
            <a:xfrm>
              <a:off x="8662757" y="2060317"/>
              <a:ext cx="369964" cy="619745"/>
            </a:xfrm>
            <a:custGeom>
              <a:rect b="b" l="l" r="r" t="t"/>
              <a:pathLst>
                <a:path extrusionOk="0" h="4543" w="2712">
                  <a:moveTo>
                    <a:pt x="2518" y="1"/>
                  </a:moveTo>
                  <a:cubicBezTo>
                    <a:pt x="2451" y="1"/>
                    <a:pt x="2387" y="36"/>
                    <a:pt x="2356" y="98"/>
                  </a:cubicBezTo>
                  <a:cubicBezTo>
                    <a:pt x="1611" y="1487"/>
                    <a:pt x="834" y="2898"/>
                    <a:pt x="56" y="4275"/>
                  </a:cubicBezTo>
                  <a:cubicBezTo>
                    <a:pt x="1" y="4364"/>
                    <a:pt x="34" y="4475"/>
                    <a:pt x="123" y="4520"/>
                  </a:cubicBezTo>
                  <a:cubicBezTo>
                    <a:pt x="145" y="4530"/>
                    <a:pt x="179" y="4542"/>
                    <a:pt x="212" y="4542"/>
                  </a:cubicBezTo>
                  <a:cubicBezTo>
                    <a:pt x="268" y="4542"/>
                    <a:pt x="334" y="4508"/>
                    <a:pt x="367" y="4453"/>
                  </a:cubicBezTo>
                  <a:cubicBezTo>
                    <a:pt x="1145" y="3064"/>
                    <a:pt x="1922" y="1664"/>
                    <a:pt x="2667" y="265"/>
                  </a:cubicBezTo>
                  <a:cubicBezTo>
                    <a:pt x="2711" y="176"/>
                    <a:pt x="2678" y="65"/>
                    <a:pt x="2600" y="20"/>
                  </a:cubicBezTo>
                  <a:cubicBezTo>
                    <a:pt x="2574" y="7"/>
                    <a:pt x="2546" y="1"/>
                    <a:pt x="2518" y="1"/>
                  </a:cubicBezTo>
                  <a:close/>
                </a:path>
              </a:pathLst>
            </a:custGeom>
            <a:solidFill>
              <a:srgbClr val="9A80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9"/>
            <p:cNvSpPr/>
            <p:nvPr/>
          </p:nvSpPr>
          <p:spPr>
            <a:xfrm>
              <a:off x="8162781" y="2489220"/>
              <a:ext cx="539531" cy="651530"/>
            </a:xfrm>
            <a:custGeom>
              <a:rect b="b" l="l" r="r" t="t"/>
              <a:pathLst>
                <a:path extrusionOk="0" h="4776" w="3955">
                  <a:moveTo>
                    <a:pt x="205" y="1"/>
                  </a:moveTo>
                  <a:cubicBezTo>
                    <a:pt x="170" y="1"/>
                    <a:pt x="133" y="10"/>
                    <a:pt x="100" y="31"/>
                  </a:cubicBezTo>
                  <a:cubicBezTo>
                    <a:pt x="22" y="87"/>
                    <a:pt x="0" y="198"/>
                    <a:pt x="55" y="276"/>
                  </a:cubicBezTo>
                  <a:cubicBezTo>
                    <a:pt x="1133" y="1842"/>
                    <a:pt x="2333" y="3342"/>
                    <a:pt x="3632" y="4719"/>
                  </a:cubicBezTo>
                  <a:cubicBezTo>
                    <a:pt x="3666" y="4753"/>
                    <a:pt x="3710" y="4775"/>
                    <a:pt x="3765" y="4775"/>
                  </a:cubicBezTo>
                  <a:cubicBezTo>
                    <a:pt x="3810" y="4775"/>
                    <a:pt x="3854" y="4764"/>
                    <a:pt x="3888" y="4731"/>
                  </a:cubicBezTo>
                  <a:cubicBezTo>
                    <a:pt x="3955" y="4664"/>
                    <a:pt x="3955" y="4541"/>
                    <a:pt x="3888" y="4475"/>
                  </a:cubicBezTo>
                  <a:cubicBezTo>
                    <a:pt x="2599" y="3109"/>
                    <a:pt x="1410" y="1631"/>
                    <a:pt x="355" y="76"/>
                  </a:cubicBezTo>
                  <a:cubicBezTo>
                    <a:pt x="321" y="27"/>
                    <a:pt x="264" y="1"/>
                    <a:pt x="205" y="1"/>
                  </a:cubicBezTo>
                  <a:close/>
                </a:path>
              </a:pathLst>
            </a:custGeom>
            <a:solidFill>
              <a:srgbClr val="9A80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 name="Google Shape;189;p9"/>
          <p:cNvGrpSpPr/>
          <p:nvPr/>
        </p:nvGrpSpPr>
        <p:grpSpPr>
          <a:xfrm>
            <a:off x="-67517" y="133912"/>
            <a:ext cx="9276766" cy="1535493"/>
            <a:chOff x="-67517" y="133912"/>
            <a:chExt cx="9276766" cy="1535493"/>
          </a:xfrm>
        </p:grpSpPr>
        <p:sp>
          <p:nvSpPr>
            <p:cNvPr id="190" name="Google Shape;190;p9"/>
            <p:cNvSpPr/>
            <p:nvPr/>
          </p:nvSpPr>
          <p:spPr>
            <a:xfrm>
              <a:off x="3145005" y="647100"/>
              <a:ext cx="2584138" cy="1022305"/>
            </a:xfrm>
            <a:custGeom>
              <a:rect b="b" l="l" r="r" t="t"/>
              <a:pathLst>
                <a:path extrusionOk="0" h="7458" w="18852">
                  <a:moveTo>
                    <a:pt x="14507" y="1"/>
                  </a:moveTo>
                  <a:cubicBezTo>
                    <a:pt x="13965" y="1"/>
                    <a:pt x="13424" y="367"/>
                    <a:pt x="13064" y="799"/>
                  </a:cubicBezTo>
                  <a:cubicBezTo>
                    <a:pt x="12153" y="1877"/>
                    <a:pt x="11909" y="3343"/>
                    <a:pt x="11686" y="4743"/>
                  </a:cubicBezTo>
                  <a:cubicBezTo>
                    <a:pt x="11709" y="4353"/>
                    <a:pt x="11731" y="3954"/>
                    <a:pt x="11608" y="3576"/>
                  </a:cubicBezTo>
                  <a:cubicBezTo>
                    <a:pt x="11475" y="3210"/>
                    <a:pt x="11175" y="2876"/>
                    <a:pt x="10786" y="2832"/>
                  </a:cubicBezTo>
                  <a:cubicBezTo>
                    <a:pt x="10760" y="2829"/>
                    <a:pt x="10733" y="2828"/>
                    <a:pt x="10707" y="2828"/>
                  </a:cubicBezTo>
                  <a:cubicBezTo>
                    <a:pt x="10336" y="2828"/>
                    <a:pt x="9985" y="3111"/>
                    <a:pt x="9809" y="3443"/>
                  </a:cubicBezTo>
                  <a:cubicBezTo>
                    <a:pt x="9620" y="3798"/>
                    <a:pt x="9576" y="4220"/>
                    <a:pt x="9542" y="4620"/>
                  </a:cubicBezTo>
                  <a:cubicBezTo>
                    <a:pt x="9398" y="3998"/>
                    <a:pt x="9542" y="3176"/>
                    <a:pt x="8976" y="2865"/>
                  </a:cubicBezTo>
                  <a:cubicBezTo>
                    <a:pt x="8872" y="2808"/>
                    <a:pt x="8758" y="2782"/>
                    <a:pt x="8642" y="2782"/>
                  </a:cubicBezTo>
                  <a:cubicBezTo>
                    <a:pt x="8374" y="2782"/>
                    <a:pt x="8096" y="2919"/>
                    <a:pt x="7909" y="3121"/>
                  </a:cubicBezTo>
                  <a:cubicBezTo>
                    <a:pt x="7643" y="3410"/>
                    <a:pt x="7520" y="3798"/>
                    <a:pt x="7398" y="4176"/>
                  </a:cubicBezTo>
                  <a:cubicBezTo>
                    <a:pt x="7332" y="3554"/>
                    <a:pt x="7243" y="2943"/>
                    <a:pt x="7132" y="2343"/>
                  </a:cubicBezTo>
                  <a:cubicBezTo>
                    <a:pt x="6987" y="1499"/>
                    <a:pt x="6732" y="554"/>
                    <a:pt x="5977" y="166"/>
                  </a:cubicBezTo>
                  <a:cubicBezTo>
                    <a:pt x="5759" y="53"/>
                    <a:pt x="5519" y="2"/>
                    <a:pt x="5276" y="2"/>
                  </a:cubicBezTo>
                  <a:cubicBezTo>
                    <a:pt x="4798" y="2"/>
                    <a:pt x="4308" y="201"/>
                    <a:pt x="3955" y="532"/>
                  </a:cubicBezTo>
                  <a:cubicBezTo>
                    <a:pt x="3422" y="1021"/>
                    <a:pt x="3143" y="1743"/>
                    <a:pt x="3044" y="2465"/>
                  </a:cubicBezTo>
                  <a:cubicBezTo>
                    <a:pt x="2782" y="1984"/>
                    <a:pt x="2229" y="1654"/>
                    <a:pt x="1673" y="1654"/>
                  </a:cubicBezTo>
                  <a:cubicBezTo>
                    <a:pt x="1663" y="1654"/>
                    <a:pt x="1654" y="1654"/>
                    <a:pt x="1644" y="1654"/>
                  </a:cubicBezTo>
                  <a:cubicBezTo>
                    <a:pt x="1077" y="1654"/>
                    <a:pt x="533" y="1988"/>
                    <a:pt x="255" y="2476"/>
                  </a:cubicBezTo>
                  <a:cubicBezTo>
                    <a:pt x="22" y="2909"/>
                    <a:pt x="0" y="3420"/>
                    <a:pt x="55" y="3898"/>
                  </a:cubicBezTo>
                  <a:cubicBezTo>
                    <a:pt x="156" y="4998"/>
                    <a:pt x="644" y="6198"/>
                    <a:pt x="1455" y="6975"/>
                  </a:cubicBezTo>
                  <a:cubicBezTo>
                    <a:pt x="1600" y="7120"/>
                    <a:pt x="1788" y="7220"/>
                    <a:pt x="2000" y="7286"/>
                  </a:cubicBezTo>
                  <a:cubicBezTo>
                    <a:pt x="2314" y="7386"/>
                    <a:pt x="2682" y="7415"/>
                    <a:pt x="3056" y="7415"/>
                  </a:cubicBezTo>
                  <a:cubicBezTo>
                    <a:pt x="3554" y="7415"/>
                    <a:pt x="4064" y="7364"/>
                    <a:pt x="4476" y="7364"/>
                  </a:cubicBezTo>
                  <a:lnTo>
                    <a:pt x="8798" y="7364"/>
                  </a:lnTo>
                  <a:cubicBezTo>
                    <a:pt x="10279" y="7364"/>
                    <a:pt x="11810" y="7458"/>
                    <a:pt x="13321" y="7458"/>
                  </a:cubicBezTo>
                  <a:cubicBezTo>
                    <a:pt x="14076" y="7458"/>
                    <a:pt x="14826" y="7435"/>
                    <a:pt x="15563" y="7364"/>
                  </a:cubicBezTo>
                  <a:cubicBezTo>
                    <a:pt x="17096" y="7209"/>
                    <a:pt x="18518" y="6142"/>
                    <a:pt x="18785" y="4553"/>
                  </a:cubicBezTo>
                  <a:cubicBezTo>
                    <a:pt x="18851" y="4165"/>
                    <a:pt x="18841" y="3709"/>
                    <a:pt x="18562" y="3410"/>
                  </a:cubicBezTo>
                  <a:cubicBezTo>
                    <a:pt x="18359" y="3185"/>
                    <a:pt x="18080" y="3103"/>
                    <a:pt x="17779" y="3103"/>
                  </a:cubicBezTo>
                  <a:cubicBezTo>
                    <a:pt x="17439" y="3103"/>
                    <a:pt x="17070" y="3208"/>
                    <a:pt x="16752" y="3331"/>
                  </a:cubicBezTo>
                  <a:cubicBezTo>
                    <a:pt x="16072" y="3600"/>
                    <a:pt x="15337" y="4015"/>
                    <a:pt x="14952" y="4608"/>
                  </a:cubicBezTo>
                  <a:lnTo>
                    <a:pt x="14952" y="4608"/>
                  </a:lnTo>
                  <a:lnTo>
                    <a:pt x="15452" y="3087"/>
                  </a:lnTo>
                  <a:cubicBezTo>
                    <a:pt x="15630" y="2543"/>
                    <a:pt x="15807" y="1976"/>
                    <a:pt x="15775" y="1410"/>
                  </a:cubicBezTo>
                  <a:cubicBezTo>
                    <a:pt x="15730" y="843"/>
                    <a:pt x="15419" y="255"/>
                    <a:pt x="14886" y="65"/>
                  </a:cubicBezTo>
                  <a:cubicBezTo>
                    <a:pt x="14761" y="21"/>
                    <a:pt x="14634" y="1"/>
                    <a:pt x="14507" y="1"/>
                  </a:cubicBezTo>
                  <a:close/>
                </a:path>
              </a:pathLst>
            </a:custGeom>
            <a:solidFill>
              <a:srgbClr val="FFFFFF">
                <a:alpha val="656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9"/>
            <p:cNvSpPr/>
            <p:nvPr/>
          </p:nvSpPr>
          <p:spPr>
            <a:xfrm>
              <a:off x="-67517" y="133912"/>
              <a:ext cx="1781838" cy="704428"/>
            </a:xfrm>
            <a:custGeom>
              <a:rect b="b" l="l" r="r" t="t"/>
              <a:pathLst>
                <a:path extrusionOk="0" h="5139" w="12999">
                  <a:moveTo>
                    <a:pt x="3629" y="1"/>
                  </a:moveTo>
                  <a:cubicBezTo>
                    <a:pt x="3301" y="1"/>
                    <a:pt x="2966" y="139"/>
                    <a:pt x="2723" y="360"/>
                  </a:cubicBezTo>
                  <a:cubicBezTo>
                    <a:pt x="2356" y="704"/>
                    <a:pt x="2167" y="1204"/>
                    <a:pt x="2101" y="1703"/>
                  </a:cubicBezTo>
                  <a:cubicBezTo>
                    <a:pt x="1901" y="1360"/>
                    <a:pt x="1523" y="1137"/>
                    <a:pt x="1134" y="1137"/>
                  </a:cubicBezTo>
                  <a:cubicBezTo>
                    <a:pt x="745" y="1137"/>
                    <a:pt x="356" y="1370"/>
                    <a:pt x="179" y="1703"/>
                  </a:cubicBezTo>
                  <a:cubicBezTo>
                    <a:pt x="12" y="2004"/>
                    <a:pt x="1" y="2359"/>
                    <a:pt x="35" y="2693"/>
                  </a:cubicBezTo>
                  <a:cubicBezTo>
                    <a:pt x="101" y="3448"/>
                    <a:pt x="445" y="4270"/>
                    <a:pt x="1001" y="4814"/>
                  </a:cubicBezTo>
                  <a:cubicBezTo>
                    <a:pt x="1101" y="4914"/>
                    <a:pt x="1223" y="4981"/>
                    <a:pt x="1368" y="5025"/>
                  </a:cubicBezTo>
                  <a:cubicBezTo>
                    <a:pt x="1575" y="5093"/>
                    <a:pt x="1813" y="5113"/>
                    <a:pt x="2057" y="5113"/>
                  </a:cubicBezTo>
                  <a:cubicBezTo>
                    <a:pt x="2413" y="5113"/>
                    <a:pt x="2781" y="5070"/>
                    <a:pt x="3078" y="5070"/>
                  </a:cubicBezTo>
                  <a:lnTo>
                    <a:pt x="6056" y="5070"/>
                  </a:lnTo>
                  <a:cubicBezTo>
                    <a:pt x="7078" y="5070"/>
                    <a:pt x="8134" y="5139"/>
                    <a:pt x="9176" y="5139"/>
                  </a:cubicBezTo>
                  <a:cubicBezTo>
                    <a:pt x="9697" y="5139"/>
                    <a:pt x="10214" y="5122"/>
                    <a:pt x="10721" y="5070"/>
                  </a:cubicBezTo>
                  <a:cubicBezTo>
                    <a:pt x="11788" y="4969"/>
                    <a:pt x="12754" y="4236"/>
                    <a:pt x="12943" y="3148"/>
                  </a:cubicBezTo>
                  <a:cubicBezTo>
                    <a:pt x="12998" y="2870"/>
                    <a:pt x="12987" y="2559"/>
                    <a:pt x="12798" y="2348"/>
                  </a:cubicBezTo>
                  <a:cubicBezTo>
                    <a:pt x="12657" y="2196"/>
                    <a:pt x="12464" y="2141"/>
                    <a:pt x="12255" y="2141"/>
                  </a:cubicBezTo>
                  <a:cubicBezTo>
                    <a:pt x="12021" y="2141"/>
                    <a:pt x="11766" y="2210"/>
                    <a:pt x="11543" y="2293"/>
                  </a:cubicBezTo>
                  <a:cubicBezTo>
                    <a:pt x="11076" y="2483"/>
                    <a:pt x="10569" y="2768"/>
                    <a:pt x="10305" y="3178"/>
                  </a:cubicBezTo>
                  <a:lnTo>
                    <a:pt x="10305" y="3178"/>
                  </a:lnTo>
                  <a:cubicBezTo>
                    <a:pt x="10421" y="2825"/>
                    <a:pt x="10538" y="2475"/>
                    <a:pt x="10655" y="2126"/>
                  </a:cubicBezTo>
                  <a:cubicBezTo>
                    <a:pt x="10776" y="1748"/>
                    <a:pt x="10899" y="1370"/>
                    <a:pt x="10865" y="970"/>
                  </a:cubicBezTo>
                  <a:cubicBezTo>
                    <a:pt x="10843" y="582"/>
                    <a:pt x="10632" y="170"/>
                    <a:pt x="10255" y="49"/>
                  </a:cubicBezTo>
                  <a:cubicBezTo>
                    <a:pt x="10166" y="16"/>
                    <a:pt x="10076" y="1"/>
                    <a:pt x="9986" y="1"/>
                  </a:cubicBezTo>
                  <a:cubicBezTo>
                    <a:pt x="9615" y="1"/>
                    <a:pt x="9249" y="253"/>
                    <a:pt x="8999" y="548"/>
                  </a:cubicBezTo>
                  <a:cubicBezTo>
                    <a:pt x="8377" y="1293"/>
                    <a:pt x="8199" y="2303"/>
                    <a:pt x="8055" y="3270"/>
                  </a:cubicBezTo>
                  <a:cubicBezTo>
                    <a:pt x="8066" y="3004"/>
                    <a:pt x="8077" y="2725"/>
                    <a:pt x="7999" y="2470"/>
                  </a:cubicBezTo>
                  <a:cubicBezTo>
                    <a:pt x="7910" y="2214"/>
                    <a:pt x="7700" y="1982"/>
                    <a:pt x="7433" y="1948"/>
                  </a:cubicBezTo>
                  <a:cubicBezTo>
                    <a:pt x="7419" y="1947"/>
                    <a:pt x="7405" y="1946"/>
                    <a:pt x="7391" y="1946"/>
                  </a:cubicBezTo>
                  <a:cubicBezTo>
                    <a:pt x="7128" y="1946"/>
                    <a:pt x="6881" y="2138"/>
                    <a:pt x="6755" y="2370"/>
                  </a:cubicBezTo>
                  <a:cubicBezTo>
                    <a:pt x="6633" y="2614"/>
                    <a:pt x="6599" y="2903"/>
                    <a:pt x="6577" y="3181"/>
                  </a:cubicBezTo>
                  <a:cubicBezTo>
                    <a:pt x="6478" y="2759"/>
                    <a:pt x="6567" y="2182"/>
                    <a:pt x="6189" y="1970"/>
                  </a:cubicBezTo>
                  <a:cubicBezTo>
                    <a:pt x="6116" y="1934"/>
                    <a:pt x="6036" y="1917"/>
                    <a:pt x="5956" y="1917"/>
                  </a:cubicBezTo>
                  <a:cubicBezTo>
                    <a:pt x="5769" y="1917"/>
                    <a:pt x="5577" y="2008"/>
                    <a:pt x="5444" y="2148"/>
                  </a:cubicBezTo>
                  <a:cubicBezTo>
                    <a:pt x="5266" y="2348"/>
                    <a:pt x="5177" y="2614"/>
                    <a:pt x="5100" y="2870"/>
                  </a:cubicBezTo>
                  <a:cubicBezTo>
                    <a:pt x="5044" y="2448"/>
                    <a:pt x="4989" y="2026"/>
                    <a:pt x="4911" y="1615"/>
                  </a:cubicBezTo>
                  <a:cubicBezTo>
                    <a:pt x="4811" y="1037"/>
                    <a:pt x="4634" y="382"/>
                    <a:pt x="4111" y="115"/>
                  </a:cubicBezTo>
                  <a:cubicBezTo>
                    <a:pt x="3961" y="37"/>
                    <a:pt x="3796" y="1"/>
                    <a:pt x="3629" y="1"/>
                  </a:cubicBezTo>
                  <a:close/>
                </a:path>
              </a:pathLst>
            </a:custGeom>
            <a:solidFill>
              <a:srgbClr val="FFFFFF">
                <a:alpha val="656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9"/>
            <p:cNvSpPr/>
            <p:nvPr/>
          </p:nvSpPr>
          <p:spPr>
            <a:xfrm>
              <a:off x="7030167" y="234127"/>
              <a:ext cx="2179081" cy="862202"/>
            </a:xfrm>
            <a:custGeom>
              <a:rect b="b" l="l" r="r" t="t"/>
              <a:pathLst>
                <a:path extrusionOk="0" h="6290" w="15897">
                  <a:moveTo>
                    <a:pt x="12229" y="0"/>
                  </a:moveTo>
                  <a:cubicBezTo>
                    <a:pt x="11775" y="0"/>
                    <a:pt x="11325" y="308"/>
                    <a:pt x="11020" y="667"/>
                  </a:cubicBezTo>
                  <a:cubicBezTo>
                    <a:pt x="10253" y="1578"/>
                    <a:pt x="10043" y="2822"/>
                    <a:pt x="9853" y="4000"/>
                  </a:cubicBezTo>
                  <a:cubicBezTo>
                    <a:pt x="9876" y="3666"/>
                    <a:pt x="9887" y="3333"/>
                    <a:pt x="9787" y="3022"/>
                  </a:cubicBezTo>
                  <a:cubicBezTo>
                    <a:pt x="9676" y="2711"/>
                    <a:pt x="9421" y="2422"/>
                    <a:pt x="9098" y="2389"/>
                  </a:cubicBezTo>
                  <a:cubicBezTo>
                    <a:pt x="9077" y="2387"/>
                    <a:pt x="9055" y="2386"/>
                    <a:pt x="9034" y="2386"/>
                  </a:cubicBezTo>
                  <a:cubicBezTo>
                    <a:pt x="8715" y="2386"/>
                    <a:pt x="8422" y="2619"/>
                    <a:pt x="8276" y="2900"/>
                  </a:cubicBezTo>
                  <a:cubicBezTo>
                    <a:pt x="8110" y="3200"/>
                    <a:pt x="8076" y="3555"/>
                    <a:pt x="8043" y="3900"/>
                  </a:cubicBezTo>
                  <a:cubicBezTo>
                    <a:pt x="7920" y="3367"/>
                    <a:pt x="8043" y="2678"/>
                    <a:pt x="7565" y="2422"/>
                  </a:cubicBezTo>
                  <a:cubicBezTo>
                    <a:pt x="7476" y="2371"/>
                    <a:pt x="7379" y="2348"/>
                    <a:pt x="7281" y="2348"/>
                  </a:cubicBezTo>
                  <a:cubicBezTo>
                    <a:pt x="7059" y="2348"/>
                    <a:pt x="6830" y="2464"/>
                    <a:pt x="6676" y="2634"/>
                  </a:cubicBezTo>
                  <a:cubicBezTo>
                    <a:pt x="6443" y="2878"/>
                    <a:pt x="6343" y="3200"/>
                    <a:pt x="6243" y="3522"/>
                  </a:cubicBezTo>
                  <a:cubicBezTo>
                    <a:pt x="6177" y="3000"/>
                    <a:pt x="6110" y="2489"/>
                    <a:pt x="6021" y="1978"/>
                  </a:cubicBezTo>
                  <a:cubicBezTo>
                    <a:pt x="5899" y="1267"/>
                    <a:pt x="5676" y="479"/>
                    <a:pt x="5044" y="145"/>
                  </a:cubicBezTo>
                  <a:cubicBezTo>
                    <a:pt x="4856" y="48"/>
                    <a:pt x="4651" y="3"/>
                    <a:pt x="4446" y="3"/>
                  </a:cubicBezTo>
                  <a:cubicBezTo>
                    <a:pt x="4043" y="3"/>
                    <a:pt x="3634" y="173"/>
                    <a:pt x="3333" y="445"/>
                  </a:cubicBezTo>
                  <a:cubicBezTo>
                    <a:pt x="2889" y="867"/>
                    <a:pt x="2655" y="1478"/>
                    <a:pt x="2566" y="2078"/>
                  </a:cubicBezTo>
                  <a:cubicBezTo>
                    <a:pt x="2333" y="1667"/>
                    <a:pt x="1867" y="1390"/>
                    <a:pt x="1388" y="1390"/>
                  </a:cubicBezTo>
                  <a:cubicBezTo>
                    <a:pt x="911" y="1390"/>
                    <a:pt x="445" y="1678"/>
                    <a:pt x="222" y="2089"/>
                  </a:cubicBezTo>
                  <a:cubicBezTo>
                    <a:pt x="23" y="2456"/>
                    <a:pt x="0" y="2889"/>
                    <a:pt x="45" y="3289"/>
                  </a:cubicBezTo>
                  <a:cubicBezTo>
                    <a:pt x="134" y="4222"/>
                    <a:pt x="544" y="5233"/>
                    <a:pt x="1222" y="5888"/>
                  </a:cubicBezTo>
                  <a:cubicBezTo>
                    <a:pt x="1356" y="6011"/>
                    <a:pt x="1511" y="6088"/>
                    <a:pt x="1677" y="6144"/>
                  </a:cubicBezTo>
                  <a:cubicBezTo>
                    <a:pt x="1944" y="6230"/>
                    <a:pt x="2255" y="6254"/>
                    <a:pt x="2572" y="6254"/>
                  </a:cubicBezTo>
                  <a:cubicBezTo>
                    <a:pt x="2993" y="6254"/>
                    <a:pt x="3423" y="6211"/>
                    <a:pt x="3766" y="6211"/>
                  </a:cubicBezTo>
                  <a:lnTo>
                    <a:pt x="7421" y="6211"/>
                  </a:lnTo>
                  <a:cubicBezTo>
                    <a:pt x="8665" y="6211"/>
                    <a:pt x="9954" y="6290"/>
                    <a:pt x="11227" y="6290"/>
                  </a:cubicBezTo>
                  <a:cubicBezTo>
                    <a:pt x="11864" y="6290"/>
                    <a:pt x="12497" y="6270"/>
                    <a:pt x="13119" y="6211"/>
                  </a:cubicBezTo>
                  <a:cubicBezTo>
                    <a:pt x="14420" y="6088"/>
                    <a:pt x="15608" y="5177"/>
                    <a:pt x="15841" y="3844"/>
                  </a:cubicBezTo>
                  <a:cubicBezTo>
                    <a:pt x="15897" y="3511"/>
                    <a:pt x="15886" y="3133"/>
                    <a:pt x="15652" y="2878"/>
                  </a:cubicBezTo>
                  <a:cubicBezTo>
                    <a:pt x="15484" y="2689"/>
                    <a:pt x="15247" y="2619"/>
                    <a:pt x="14990" y="2619"/>
                  </a:cubicBezTo>
                  <a:cubicBezTo>
                    <a:pt x="14704" y="2619"/>
                    <a:pt x="14394" y="2706"/>
                    <a:pt x="14131" y="2811"/>
                  </a:cubicBezTo>
                  <a:cubicBezTo>
                    <a:pt x="13552" y="3041"/>
                    <a:pt x="12928" y="3395"/>
                    <a:pt x="12606" y="3894"/>
                  </a:cubicBezTo>
                  <a:lnTo>
                    <a:pt x="12606" y="3894"/>
                  </a:lnTo>
                  <a:cubicBezTo>
                    <a:pt x="12748" y="3463"/>
                    <a:pt x="12892" y="3032"/>
                    <a:pt x="13030" y="2600"/>
                  </a:cubicBezTo>
                  <a:cubicBezTo>
                    <a:pt x="13186" y="2145"/>
                    <a:pt x="13331" y="1678"/>
                    <a:pt x="13297" y="1190"/>
                  </a:cubicBezTo>
                  <a:cubicBezTo>
                    <a:pt x="13264" y="711"/>
                    <a:pt x="13008" y="212"/>
                    <a:pt x="12553" y="56"/>
                  </a:cubicBezTo>
                  <a:cubicBezTo>
                    <a:pt x="12446" y="18"/>
                    <a:pt x="12338" y="0"/>
                    <a:pt x="12229" y="0"/>
                  </a:cubicBezTo>
                  <a:close/>
                </a:path>
              </a:pathLst>
            </a:custGeom>
            <a:solidFill>
              <a:srgbClr val="FFFFFF">
                <a:alpha val="656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3" name="Google Shape;193;p9"/>
          <p:cNvGrpSpPr/>
          <p:nvPr/>
        </p:nvGrpSpPr>
        <p:grpSpPr>
          <a:xfrm>
            <a:off x="-1726991" y="1475289"/>
            <a:ext cx="2614595" cy="3317146"/>
            <a:chOff x="-705675" y="1389407"/>
            <a:chExt cx="2688530" cy="3410596"/>
          </a:xfrm>
        </p:grpSpPr>
        <p:sp>
          <p:nvSpPr>
            <p:cNvPr id="194" name="Google Shape;194;p9"/>
            <p:cNvSpPr/>
            <p:nvPr/>
          </p:nvSpPr>
          <p:spPr>
            <a:xfrm>
              <a:off x="-705675" y="1389407"/>
              <a:ext cx="2129204" cy="3075805"/>
            </a:xfrm>
            <a:custGeom>
              <a:rect b="b" l="l" r="r" t="t"/>
              <a:pathLst>
                <a:path extrusionOk="0" h="22547" w="15608">
                  <a:moveTo>
                    <a:pt x="8674" y="1"/>
                  </a:moveTo>
                  <a:cubicBezTo>
                    <a:pt x="8460" y="1"/>
                    <a:pt x="8247" y="37"/>
                    <a:pt x="8043" y="117"/>
                  </a:cubicBezTo>
                  <a:cubicBezTo>
                    <a:pt x="7187" y="440"/>
                    <a:pt x="6710" y="1361"/>
                    <a:pt x="6510" y="2261"/>
                  </a:cubicBezTo>
                  <a:cubicBezTo>
                    <a:pt x="5977" y="4694"/>
                    <a:pt x="6876" y="7182"/>
                    <a:pt x="7154" y="9660"/>
                  </a:cubicBezTo>
                  <a:cubicBezTo>
                    <a:pt x="7209" y="10248"/>
                    <a:pt x="7098" y="11037"/>
                    <a:pt x="6521" y="11126"/>
                  </a:cubicBezTo>
                  <a:cubicBezTo>
                    <a:pt x="6486" y="11132"/>
                    <a:pt x="6451" y="11135"/>
                    <a:pt x="6417" y="11135"/>
                  </a:cubicBezTo>
                  <a:cubicBezTo>
                    <a:pt x="6051" y="11135"/>
                    <a:pt x="5739" y="10825"/>
                    <a:pt x="5454" y="10582"/>
                  </a:cubicBezTo>
                  <a:cubicBezTo>
                    <a:pt x="4721" y="9954"/>
                    <a:pt x="3753" y="9602"/>
                    <a:pt x="2784" y="9602"/>
                  </a:cubicBezTo>
                  <a:cubicBezTo>
                    <a:pt x="2741" y="9602"/>
                    <a:pt x="2698" y="9603"/>
                    <a:pt x="2655" y="9604"/>
                  </a:cubicBezTo>
                  <a:cubicBezTo>
                    <a:pt x="2489" y="9604"/>
                    <a:pt x="2299" y="9626"/>
                    <a:pt x="2155" y="9727"/>
                  </a:cubicBezTo>
                  <a:cubicBezTo>
                    <a:pt x="1833" y="9949"/>
                    <a:pt x="1844" y="10426"/>
                    <a:pt x="1955" y="10804"/>
                  </a:cubicBezTo>
                  <a:cubicBezTo>
                    <a:pt x="2511" y="12548"/>
                    <a:pt x="4466" y="13603"/>
                    <a:pt x="4844" y="15392"/>
                  </a:cubicBezTo>
                  <a:cubicBezTo>
                    <a:pt x="4899" y="15625"/>
                    <a:pt x="4910" y="15903"/>
                    <a:pt x="4755" y="16092"/>
                  </a:cubicBezTo>
                  <a:cubicBezTo>
                    <a:pt x="4644" y="16225"/>
                    <a:pt x="4454" y="16281"/>
                    <a:pt x="4288" y="16314"/>
                  </a:cubicBezTo>
                  <a:cubicBezTo>
                    <a:pt x="4191" y="16329"/>
                    <a:pt x="4094" y="16335"/>
                    <a:pt x="3998" y="16335"/>
                  </a:cubicBezTo>
                  <a:cubicBezTo>
                    <a:pt x="3377" y="16335"/>
                    <a:pt x="2771" y="16057"/>
                    <a:pt x="2155" y="15903"/>
                  </a:cubicBezTo>
                  <a:cubicBezTo>
                    <a:pt x="1962" y="15858"/>
                    <a:pt x="1754" y="15832"/>
                    <a:pt x="1548" y="15832"/>
                  </a:cubicBezTo>
                  <a:cubicBezTo>
                    <a:pt x="997" y="15832"/>
                    <a:pt x="459" y="16015"/>
                    <a:pt x="233" y="16491"/>
                  </a:cubicBezTo>
                  <a:cubicBezTo>
                    <a:pt x="0" y="16992"/>
                    <a:pt x="222" y="17580"/>
                    <a:pt x="500" y="18047"/>
                  </a:cubicBezTo>
                  <a:cubicBezTo>
                    <a:pt x="1378" y="19491"/>
                    <a:pt x="2810" y="20524"/>
                    <a:pt x="4355" y="21213"/>
                  </a:cubicBezTo>
                  <a:cubicBezTo>
                    <a:pt x="5732" y="21813"/>
                    <a:pt x="7599" y="22535"/>
                    <a:pt x="9132" y="22546"/>
                  </a:cubicBezTo>
                  <a:cubicBezTo>
                    <a:pt x="9138" y="22546"/>
                    <a:pt x="9144" y="22546"/>
                    <a:pt x="9149" y="22546"/>
                  </a:cubicBezTo>
                  <a:cubicBezTo>
                    <a:pt x="10585" y="22546"/>
                    <a:pt x="11746" y="21265"/>
                    <a:pt x="12775" y="20413"/>
                  </a:cubicBezTo>
                  <a:cubicBezTo>
                    <a:pt x="13908" y="19480"/>
                    <a:pt x="15097" y="18258"/>
                    <a:pt x="14953" y="16803"/>
                  </a:cubicBezTo>
                  <a:cubicBezTo>
                    <a:pt x="14930" y="16580"/>
                    <a:pt x="14864" y="16358"/>
                    <a:pt x="14697" y="16225"/>
                  </a:cubicBezTo>
                  <a:cubicBezTo>
                    <a:pt x="14578" y="16136"/>
                    <a:pt x="14442" y="16110"/>
                    <a:pt x="14298" y="16110"/>
                  </a:cubicBezTo>
                  <a:cubicBezTo>
                    <a:pt x="14094" y="16110"/>
                    <a:pt x="13872" y="16162"/>
                    <a:pt x="13660" y="16162"/>
                  </a:cubicBezTo>
                  <a:cubicBezTo>
                    <a:pt x="13628" y="16162"/>
                    <a:pt x="13595" y="16161"/>
                    <a:pt x="13564" y="16158"/>
                  </a:cubicBezTo>
                  <a:cubicBezTo>
                    <a:pt x="12764" y="16069"/>
                    <a:pt x="12486" y="14958"/>
                    <a:pt x="12830" y="14225"/>
                  </a:cubicBezTo>
                  <a:cubicBezTo>
                    <a:pt x="13175" y="13492"/>
                    <a:pt x="13886" y="13026"/>
                    <a:pt x="14419" y="12415"/>
                  </a:cubicBezTo>
                  <a:cubicBezTo>
                    <a:pt x="14886" y="11882"/>
                    <a:pt x="15219" y="11248"/>
                    <a:pt x="15385" y="10559"/>
                  </a:cubicBezTo>
                  <a:cubicBezTo>
                    <a:pt x="15608" y="9671"/>
                    <a:pt x="15308" y="8449"/>
                    <a:pt x="14397" y="8349"/>
                  </a:cubicBezTo>
                  <a:cubicBezTo>
                    <a:pt x="14356" y="8344"/>
                    <a:pt x="14315" y="8342"/>
                    <a:pt x="14275" y="8342"/>
                  </a:cubicBezTo>
                  <a:cubicBezTo>
                    <a:pt x="13666" y="8342"/>
                    <a:pt x="13177" y="8877"/>
                    <a:pt x="12709" y="9304"/>
                  </a:cubicBezTo>
                  <a:cubicBezTo>
                    <a:pt x="12383" y="9601"/>
                    <a:pt x="11914" y="9857"/>
                    <a:pt x="11496" y="9857"/>
                  </a:cubicBezTo>
                  <a:cubicBezTo>
                    <a:pt x="11287" y="9857"/>
                    <a:pt x="11090" y="9793"/>
                    <a:pt x="10931" y="9638"/>
                  </a:cubicBezTo>
                  <a:cubicBezTo>
                    <a:pt x="10520" y="9238"/>
                    <a:pt x="10698" y="8560"/>
                    <a:pt x="10865" y="8004"/>
                  </a:cubicBezTo>
                  <a:cubicBezTo>
                    <a:pt x="11265" y="6661"/>
                    <a:pt x="11442" y="5249"/>
                    <a:pt x="11386" y="3839"/>
                  </a:cubicBezTo>
                  <a:cubicBezTo>
                    <a:pt x="11353" y="2861"/>
                    <a:pt x="11186" y="1850"/>
                    <a:pt x="10609" y="1050"/>
                  </a:cubicBezTo>
                  <a:cubicBezTo>
                    <a:pt x="10161" y="439"/>
                    <a:pt x="9412" y="1"/>
                    <a:pt x="8674" y="1"/>
                  </a:cubicBezTo>
                  <a:close/>
                </a:path>
              </a:pathLst>
            </a:custGeom>
            <a:solidFill>
              <a:srgbClr val="A2B9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9"/>
            <p:cNvSpPr/>
            <p:nvPr/>
          </p:nvSpPr>
          <p:spPr>
            <a:xfrm>
              <a:off x="464254" y="1791844"/>
              <a:ext cx="19781" cy="3000639"/>
            </a:xfrm>
            <a:custGeom>
              <a:rect b="b" l="l" r="r" t="t"/>
              <a:pathLst>
                <a:path extrusionOk="0" h="21996" w="145">
                  <a:moveTo>
                    <a:pt x="78" y="0"/>
                  </a:moveTo>
                  <a:cubicBezTo>
                    <a:pt x="33" y="0"/>
                    <a:pt x="0" y="33"/>
                    <a:pt x="0" y="67"/>
                  </a:cubicBezTo>
                  <a:lnTo>
                    <a:pt x="0" y="21929"/>
                  </a:lnTo>
                  <a:cubicBezTo>
                    <a:pt x="0" y="21974"/>
                    <a:pt x="33" y="21996"/>
                    <a:pt x="78" y="21996"/>
                  </a:cubicBezTo>
                  <a:cubicBezTo>
                    <a:pt x="111" y="21996"/>
                    <a:pt x="144" y="21974"/>
                    <a:pt x="144" y="21929"/>
                  </a:cubicBezTo>
                  <a:lnTo>
                    <a:pt x="144" y="67"/>
                  </a:lnTo>
                  <a:cubicBezTo>
                    <a:pt x="144" y="33"/>
                    <a:pt x="111" y="0"/>
                    <a:pt x="78" y="0"/>
                  </a:cubicBezTo>
                  <a:close/>
                </a:path>
              </a:pathLst>
            </a:custGeom>
            <a:solidFill>
              <a:srgbClr val="9A80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9"/>
            <p:cNvSpPr/>
            <p:nvPr/>
          </p:nvSpPr>
          <p:spPr>
            <a:xfrm>
              <a:off x="483898" y="2675978"/>
              <a:ext cx="800225" cy="817686"/>
            </a:xfrm>
            <a:custGeom>
              <a:rect b="b" l="l" r="r" t="t"/>
              <a:pathLst>
                <a:path extrusionOk="0" h="5994" w="5866">
                  <a:moveTo>
                    <a:pt x="5787" y="1"/>
                  </a:moveTo>
                  <a:cubicBezTo>
                    <a:pt x="5769" y="1"/>
                    <a:pt x="5749" y="6"/>
                    <a:pt x="5732" y="17"/>
                  </a:cubicBezTo>
                  <a:cubicBezTo>
                    <a:pt x="3799" y="1918"/>
                    <a:pt x="1878" y="3895"/>
                    <a:pt x="34" y="5883"/>
                  </a:cubicBezTo>
                  <a:cubicBezTo>
                    <a:pt x="0" y="5905"/>
                    <a:pt x="0" y="5950"/>
                    <a:pt x="34" y="5972"/>
                  </a:cubicBezTo>
                  <a:cubicBezTo>
                    <a:pt x="45" y="5994"/>
                    <a:pt x="67" y="5994"/>
                    <a:pt x="78" y="5994"/>
                  </a:cubicBezTo>
                  <a:cubicBezTo>
                    <a:pt x="101" y="5994"/>
                    <a:pt x="123" y="5983"/>
                    <a:pt x="133" y="5972"/>
                  </a:cubicBezTo>
                  <a:cubicBezTo>
                    <a:pt x="1978" y="3984"/>
                    <a:pt x="3900" y="2017"/>
                    <a:pt x="5833" y="118"/>
                  </a:cubicBezTo>
                  <a:cubicBezTo>
                    <a:pt x="5866" y="96"/>
                    <a:pt x="5866" y="51"/>
                    <a:pt x="5833" y="17"/>
                  </a:cubicBezTo>
                  <a:cubicBezTo>
                    <a:pt x="5822" y="6"/>
                    <a:pt x="5805" y="1"/>
                    <a:pt x="5787" y="1"/>
                  </a:cubicBezTo>
                  <a:close/>
                </a:path>
              </a:pathLst>
            </a:custGeom>
            <a:solidFill>
              <a:srgbClr val="9A80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9"/>
            <p:cNvSpPr/>
            <p:nvPr/>
          </p:nvSpPr>
          <p:spPr>
            <a:xfrm>
              <a:off x="483898" y="3706763"/>
              <a:ext cx="733517" cy="609923"/>
            </a:xfrm>
            <a:custGeom>
              <a:rect b="b" l="l" r="r" t="t"/>
              <a:pathLst>
                <a:path extrusionOk="0" h="4471" w="5377">
                  <a:moveTo>
                    <a:pt x="5295" y="0"/>
                  </a:moveTo>
                  <a:cubicBezTo>
                    <a:pt x="5279" y="0"/>
                    <a:pt x="5265" y="6"/>
                    <a:pt x="5255" y="15"/>
                  </a:cubicBezTo>
                  <a:cubicBezTo>
                    <a:pt x="3488" y="1405"/>
                    <a:pt x="1733" y="2871"/>
                    <a:pt x="34" y="4348"/>
                  </a:cubicBezTo>
                  <a:cubicBezTo>
                    <a:pt x="12" y="4370"/>
                    <a:pt x="0" y="4415"/>
                    <a:pt x="34" y="4448"/>
                  </a:cubicBezTo>
                  <a:cubicBezTo>
                    <a:pt x="45" y="4459"/>
                    <a:pt x="67" y="4471"/>
                    <a:pt x="78" y="4471"/>
                  </a:cubicBezTo>
                  <a:cubicBezTo>
                    <a:pt x="101" y="4471"/>
                    <a:pt x="111" y="4459"/>
                    <a:pt x="123" y="4448"/>
                  </a:cubicBezTo>
                  <a:cubicBezTo>
                    <a:pt x="1822" y="2970"/>
                    <a:pt x="3577" y="1516"/>
                    <a:pt x="5344" y="127"/>
                  </a:cubicBezTo>
                  <a:cubicBezTo>
                    <a:pt x="5366" y="94"/>
                    <a:pt x="5377" y="49"/>
                    <a:pt x="5355" y="27"/>
                  </a:cubicBezTo>
                  <a:cubicBezTo>
                    <a:pt x="5336" y="8"/>
                    <a:pt x="5315" y="0"/>
                    <a:pt x="5295" y="0"/>
                  </a:cubicBezTo>
                  <a:close/>
                </a:path>
              </a:pathLst>
            </a:custGeom>
            <a:solidFill>
              <a:srgbClr val="9A80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9"/>
            <p:cNvSpPr/>
            <p:nvPr/>
          </p:nvSpPr>
          <p:spPr>
            <a:xfrm>
              <a:off x="-257130" y="2906391"/>
              <a:ext cx="713873" cy="749614"/>
            </a:xfrm>
            <a:custGeom>
              <a:rect b="b" l="l" r="r" t="t"/>
              <a:pathLst>
                <a:path extrusionOk="0" h="5495" w="5233">
                  <a:moveTo>
                    <a:pt x="79" y="0"/>
                  </a:moveTo>
                  <a:cubicBezTo>
                    <a:pt x="61" y="0"/>
                    <a:pt x="44" y="6"/>
                    <a:pt x="33" y="17"/>
                  </a:cubicBezTo>
                  <a:cubicBezTo>
                    <a:pt x="11" y="39"/>
                    <a:pt x="0" y="84"/>
                    <a:pt x="33" y="117"/>
                  </a:cubicBezTo>
                  <a:cubicBezTo>
                    <a:pt x="1744" y="1861"/>
                    <a:pt x="3455" y="3672"/>
                    <a:pt x="5099" y="5472"/>
                  </a:cubicBezTo>
                  <a:cubicBezTo>
                    <a:pt x="5110" y="5483"/>
                    <a:pt x="5133" y="5494"/>
                    <a:pt x="5155" y="5494"/>
                  </a:cubicBezTo>
                  <a:cubicBezTo>
                    <a:pt x="5166" y="5494"/>
                    <a:pt x="5188" y="5483"/>
                    <a:pt x="5199" y="5472"/>
                  </a:cubicBezTo>
                  <a:cubicBezTo>
                    <a:pt x="5232" y="5450"/>
                    <a:pt x="5232" y="5405"/>
                    <a:pt x="5199" y="5371"/>
                  </a:cubicBezTo>
                  <a:cubicBezTo>
                    <a:pt x="3555" y="3572"/>
                    <a:pt x="1844" y="1772"/>
                    <a:pt x="134" y="17"/>
                  </a:cubicBezTo>
                  <a:cubicBezTo>
                    <a:pt x="117" y="6"/>
                    <a:pt x="97" y="0"/>
                    <a:pt x="79" y="0"/>
                  </a:cubicBezTo>
                  <a:close/>
                </a:path>
              </a:pathLst>
            </a:custGeom>
            <a:solidFill>
              <a:srgbClr val="9A80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9"/>
            <p:cNvSpPr/>
            <p:nvPr/>
          </p:nvSpPr>
          <p:spPr>
            <a:xfrm>
              <a:off x="59499" y="3115794"/>
              <a:ext cx="1647514" cy="1591856"/>
            </a:xfrm>
            <a:custGeom>
              <a:rect b="b" l="l" r="r" t="t"/>
              <a:pathLst>
                <a:path extrusionOk="0" h="11669" w="12077">
                  <a:moveTo>
                    <a:pt x="1726" y="0"/>
                  </a:moveTo>
                  <a:cubicBezTo>
                    <a:pt x="1600" y="0"/>
                    <a:pt x="1472" y="16"/>
                    <a:pt x="1345" y="49"/>
                  </a:cubicBezTo>
                  <a:cubicBezTo>
                    <a:pt x="623" y="227"/>
                    <a:pt x="123" y="970"/>
                    <a:pt x="67" y="1726"/>
                  </a:cubicBezTo>
                  <a:cubicBezTo>
                    <a:pt x="1" y="2471"/>
                    <a:pt x="312" y="3214"/>
                    <a:pt x="734" y="3836"/>
                  </a:cubicBezTo>
                  <a:cubicBezTo>
                    <a:pt x="1168" y="4459"/>
                    <a:pt x="1711" y="4981"/>
                    <a:pt x="2212" y="5547"/>
                  </a:cubicBezTo>
                  <a:cubicBezTo>
                    <a:pt x="2545" y="5925"/>
                    <a:pt x="2867" y="6447"/>
                    <a:pt x="2656" y="6892"/>
                  </a:cubicBezTo>
                  <a:cubicBezTo>
                    <a:pt x="2422" y="7369"/>
                    <a:pt x="1767" y="7436"/>
                    <a:pt x="1423" y="7836"/>
                  </a:cubicBezTo>
                  <a:cubicBezTo>
                    <a:pt x="1112" y="8203"/>
                    <a:pt x="1156" y="8791"/>
                    <a:pt x="1412" y="9202"/>
                  </a:cubicBezTo>
                  <a:cubicBezTo>
                    <a:pt x="1667" y="9613"/>
                    <a:pt x="2089" y="9891"/>
                    <a:pt x="2523" y="10136"/>
                  </a:cubicBezTo>
                  <a:cubicBezTo>
                    <a:pt x="3034" y="10435"/>
                    <a:pt x="3578" y="10702"/>
                    <a:pt x="4133" y="10924"/>
                  </a:cubicBezTo>
                  <a:cubicBezTo>
                    <a:pt x="4522" y="11091"/>
                    <a:pt x="5233" y="11180"/>
                    <a:pt x="5533" y="11469"/>
                  </a:cubicBezTo>
                  <a:cubicBezTo>
                    <a:pt x="5600" y="11535"/>
                    <a:pt x="5656" y="11602"/>
                    <a:pt x="5688" y="11669"/>
                  </a:cubicBezTo>
                  <a:cubicBezTo>
                    <a:pt x="7811" y="11657"/>
                    <a:pt x="9944" y="11657"/>
                    <a:pt x="12076" y="11646"/>
                  </a:cubicBezTo>
                  <a:cubicBezTo>
                    <a:pt x="12010" y="10602"/>
                    <a:pt x="11654" y="9569"/>
                    <a:pt x="11254" y="8502"/>
                  </a:cubicBezTo>
                  <a:cubicBezTo>
                    <a:pt x="11167" y="8263"/>
                    <a:pt x="11083" y="8176"/>
                    <a:pt x="10998" y="8176"/>
                  </a:cubicBezTo>
                  <a:cubicBezTo>
                    <a:pt x="10822" y="8176"/>
                    <a:pt x="10645" y="8545"/>
                    <a:pt x="10443" y="8702"/>
                  </a:cubicBezTo>
                  <a:cubicBezTo>
                    <a:pt x="10362" y="8761"/>
                    <a:pt x="10268" y="8787"/>
                    <a:pt x="10171" y="8787"/>
                  </a:cubicBezTo>
                  <a:cubicBezTo>
                    <a:pt x="9976" y="8787"/>
                    <a:pt x="9770" y="8681"/>
                    <a:pt x="9643" y="8524"/>
                  </a:cubicBezTo>
                  <a:cubicBezTo>
                    <a:pt x="9455" y="8280"/>
                    <a:pt x="9399" y="7969"/>
                    <a:pt x="9354" y="7669"/>
                  </a:cubicBezTo>
                  <a:cubicBezTo>
                    <a:pt x="9110" y="6314"/>
                    <a:pt x="8766" y="4970"/>
                    <a:pt x="8322" y="3659"/>
                  </a:cubicBezTo>
                  <a:cubicBezTo>
                    <a:pt x="8199" y="3303"/>
                    <a:pt x="8066" y="2937"/>
                    <a:pt x="7799" y="2659"/>
                  </a:cubicBezTo>
                  <a:cubicBezTo>
                    <a:pt x="7611" y="2471"/>
                    <a:pt x="7345" y="2344"/>
                    <a:pt x="7084" y="2344"/>
                  </a:cubicBezTo>
                  <a:cubicBezTo>
                    <a:pt x="6975" y="2344"/>
                    <a:pt x="6868" y="2366"/>
                    <a:pt x="6766" y="2415"/>
                  </a:cubicBezTo>
                  <a:cubicBezTo>
                    <a:pt x="6366" y="2604"/>
                    <a:pt x="6167" y="3192"/>
                    <a:pt x="5722" y="3214"/>
                  </a:cubicBezTo>
                  <a:cubicBezTo>
                    <a:pt x="5706" y="3216"/>
                    <a:pt x="5690" y="3217"/>
                    <a:pt x="5674" y="3217"/>
                  </a:cubicBezTo>
                  <a:cubicBezTo>
                    <a:pt x="5460" y="3217"/>
                    <a:pt x="5266" y="3081"/>
                    <a:pt x="5100" y="2926"/>
                  </a:cubicBezTo>
                  <a:cubicBezTo>
                    <a:pt x="4489" y="2370"/>
                    <a:pt x="4089" y="1604"/>
                    <a:pt x="3533" y="982"/>
                  </a:cubicBezTo>
                  <a:cubicBezTo>
                    <a:pt x="3075" y="447"/>
                    <a:pt x="2410" y="0"/>
                    <a:pt x="1726" y="0"/>
                  </a:cubicBezTo>
                  <a:close/>
                </a:path>
              </a:pathLst>
            </a:custGeom>
            <a:solidFill>
              <a:srgbClr val="536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9"/>
            <p:cNvSpPr/>
            <p:nvPr/>
          </p:nvSpPr>
          <p:spPr>
            <a:xfrm>
              <a:off x="383766" y="3299688"/>
              <a:ext cx="683725" cy="1335254"/>
            </a:xfrm>
            <a:custGeom>
              <a:rect b="b" l="l" r="r" t="t"/>
              <a:pathLst>
                <a:path extrusionOk="0" h="9788" w="5012">
                  <a:moveTo>
                    <a:pt x="112" y="0"/>
                  </a:moveTo>
                  <a:lnTo>
                    <a:pt x="1" y="45"/>
                  </a:lnTo>
                  <a:cubicBezTo>
                    <a:pt x="423" y="1056"/>
                    <a:pt x="1012" y="1989"/>
                    <a:pt x="1768" y="2789"/>
                  </a:cubicBezTo>
                  <a:cubicBezTo>
                    <a:pt x="2023" y="3055"/>
                    <a:pt x="2289" y="3311"/>
                    <a:pt x="2556" y="3555"/>
                  </a:cubicBezTo>
                  <a:cubicBezTo>
                    <a:pt x="3089" y="4066"/>
                    <a:pt x="3645" y="4588"/>
                    <a:pt x="4034" y="5211"/>
                  </a:cubicBezTo>
                  <a:cubicBezTo>
                    <a:pt x="4878" y="6588"/>
                    <a:pt x="4889" y="8365"/>
                    <a:pt x="4900" y="9787"/>
                  </a:cubicBezTo>
                  <a:lnTo>
                    <a:pt x="5011" y="9787"/>
                  </a:lnTo>
                  <a:cubicBezTo>
                    <a:pt x="5000" y="8343"/>
                    <a:pt x="5000" y="6554"/>
                    <a:pt x="4133" y="5155"/>
                  </a:cubicBezTo>
                  <a:cubicBezTo>
                    <a:pt x="3734" y="4510"/>
                    <a:pt x="3167" y="3989"/>
                    <a:pt x="2634" y="3478"/>
                  </a:cubicBezTo>
                  <a:cubicBezTo>
                    <a:pt x="2368" y="3233"/>
                    <a:pt x="2101" y="2977"/>
                    <a:pt x="1857" y="2711"/>
                  </a:cubicBezTo>
                  <a:cubicBezTo>
                    <a:pt x="1112" y="1911"/>
                    <a:pt x="524" y="1000"/>
                    <a:pt x="11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9"/>
            <p:cNvSpPr/>
            <p:nvPr/>
          </p:nvSpPr>
          <p:spPr>
            <a:xfrm>
              <a:off x="968731" y="3636098"/>
              <a:ext cx="113909" cy="766939"/>
            </a:xfrm>
            <a:custGeom>
              <a:rect b="b" l="l" r="r" t="t"/>
              <a:pathLst>
                <a:path extrusionOk="0" h="5622" w="835">
                  <a:moveTo>
                    <a:pt x="45" y="0"/>
                  </a:moveTo>
                  <a:lnTo>
                    <a:pt x="13" y="1056"/>
                  </a:lnTo>
                  <a:cubicBezTo>
                    <a:pt x="13" y="1289"/>
                    <a:pt x="1" y="1555"/>
                    <a:pt x="79" y="1800"/>
                  </a:cubicBezTo>
                  <a:cubicBezTo>
                    <a:pt x="124" y="1933"/>
                    <a:pt x="190" y="2066"/>
                    <a:pt x="268" y="2200"/>
                  </a:cubicBezTo>
                  <a:cubicBezTo>
                    <a:pt x="290" y="2256"/>
                    <a:pt x="324" y="2311"/>
                    <a:pt x="356" y="2367"/>
                  </a:cubicBezTo>
                  <a:cubicBezTo>
                    <a:pt x="756" y="3177"/>
                    <a:pt x="612" y="4944"/>
                    <a:pt x="556" y="5611"/>
                  </a:cubicBezTo>
                  <a:lnTo>
                    <a:pt x="668" y="5621"/>
                  </a:lnTo>
                  <a:cubicBezTo>
                    <a:pt x="768" y="4466"/>
                    <a:pt x="835" y="3056"/>
                    <a:pt x="457" y="2311"/>
                  </a:cubicBezTo>
                  <a:cubicBezTo>
                    <a:pt x="423" y="2256"/>
                    <a:pt x="390" y="2200"/>
                    <a:pt x="368" y="2145"/>
                  </a:cubicBezTo>
                  <a:cubicBezTo>
                    <a:pt x="290" y="2011"/>
                    <a:pt x="223" y="1889"/>
                    <a:pt x="190" y="1767"/>
                  </a:cubicBezTo>
                  <a:cubicBezTo>
                    <a:pt x="112" y="1533"/>
                    <a:pt x="124" y="1289"/>
                    <a:pt x="134" y="1056"/>
                  </a:cubicBezTo>
                  <a:lnTo>
                    <a:pt x="168" y="12"/>
                  </a:lnTo>
                  <a:lnTo>
                    <a:pt x="45" y="0"/>
                  </a:lnTo>
                  <a:close/>
                </a:path>
              </a:pathLst>
            </a:custGeom>
            <a:solidFill>
              <a:srgbClr val="3A81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9"/>
            <p:cNvSpPr/>
            <p:nvPr/>
          </p:nvSpPr>
          <p:spPr>
            <a:xfrm>
              <a:off x="235343" y="3460253"/>
              <a:ext cx="518387" cy="335178"/>
            </a:xfrm>
            <a:custGeom>
              <a:rect b="b" l="l" r="r" t="t"/>
              <a:pathLst>
                <a:path extrusionOk="0" h="2457" w="3800">
                  <a:moveTo>
                    <a:pt x="101" y="1"/>
                  </a:moveTo>
                  <a:lnTo>
                    <a:pt x="0" y="57"/>
                  </a:lnTo>
                  <a:cubicBezTo>
                    <a:pt x="456" y="790"/>
                    <a:pt x="1178" y="1356"/>
                    <a:pt x="1989" y="1623"/>
                  </a:cubicBezTo>
                  <a:lnTo>
                    <a:pt x="2044" y="1645"/>
                  </a:lnTo>
                  <a:cubicBezTo>
                    <a:pt x="2589" y="1822"/>
                    <a:pt x="3333" y="2067"/>
                    <a:pt x="3722" y="2456"/>
                  </a:cubicBezTo>
                  <a:lnTo>
                    <a:pt x="3800" y="2378"/>
                  </a:lnTo>
                  <a:cubicBezTo>
                    <a:pt x="3400" y="1967"/>
                    <a:pt x="2644" y="1711"/>
                    <a:pt x="2089" y="1534"/>
                  </a:cubicBezTo>
                  <a:lnTo>
                    <a:pt x="2034" y="1511"/>
                  </a:lnTo>
                  <a:cubicBezTo>
                    <a:pt x="1244" y="1256"/>
                    <a:pt x="534" y="701"/>
                    <a:pt x="10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9"/>
            <p:cNvSpPr/>
            <p:nvPr/>
          </p:nvSpPr>
          <p:spPr>
            <a:xfrm>
              <a:off x="465618" y="4296777"/>
              <a:ext cx="615516" cy="382105"/>
            </a:xfrm>
            <a:custGeom>
              <a:rect b="b" l="l" r="r" t="t"/>
              <a:pathLst>
                <a:path extrusionOk="0" h="2801" w="4512">
                  <a:moveTo>
                    <a:pt x="79" y="1"/>
                  </a:moveTo>
                  <a:lnTo>
                    <a:pt x="1" y="79"/>
                  </a:lnTo>
                  <a:cubicBezTo>
                    <a:pt x="334" y="412"/>
                    <a:pt x="712" y="778"/>
                    <a:pt x="1168" y="1000"/>
                  </a:cubicBezTo>
                  <a:cubicBezTo>
                    <a:pt x="1368" y="1089"/>
                    <a:pt x="1590" y="1156"/>
                    <a:pt x="1800" y="1223"/>
                  </a:cubicBezTo>
                  <a:cubicBezTo>
                    <a:pt x="1923" y="1256"/>
                    <a:pt x="2056" y="1289"/>
                    <a:pt x="2178" y="1334"/>
                  </a:cubicBezTo>
                  <a:cubicBezTo>
                    <a:pt x="2434" y="1423"/>
                    <a:pt x="2679" y="1545"/>
                    <a:pt x="2911" y="1667"/>
                  </a:cubicBezTo>
                  <a:lnTo>
                    <a:pt x="3622" y="2012"/>
                  </a:lnTo>
                  <a:cubicBezTo>
                    <a:pt x="3978" y="2178"/>
                    <a:pt x="4378" y="2422"/>
                    <a:pt x="4389" y="2800"/>
                  </a:cubicBezTo>
                  <a:lnTo>
                    <a:pt x="4511" y="2789"/>
                  </a:lnTo>
                  <a:cubicBezTo>
                    <a:pt x="4489" y="2356"/>
                    <a:pt x="4056" y="2089"/>
                    <a:pt x="3678" y="1911"/>
                  </a:cubicBezTo>
                  <a:lnTo>
                    <a:pt x="2967" y="1556"/>
                  </a:lnTo>
                  <a:cubicBezTo>
                    <a:pt x="2723" y="1445"/>
                    <a:pt x="2479" y="1323"/>
                    <a:pt x="2223" y="1223"/>
                  </a:cubicBezTo>
                  <a:cubicBezTo>
                    <a:pt x="2089" y="1178"/>
                    <a:pt x="1956" y="1145"/>
                    <a:pt x="1834" y="1112"/>
                  </a:cubicBezTo>
                  <a:cubicBezTo>
                    <a:pt x="1623" y="1045"/>
                    <a:pt x="1412" y="990"/>
                    <a:pt x="1223" y="889"/>
                  </a:cubicBezTo>
                  <a:cubicBezTo>
                    <a:pt x="778" y="689"/>
                    <a:pt x="423" y="334"/>
                    <a:pt x="7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9"/>
            <p:cNvSpPr/>
            <p:nvPr/>
          </p:nvSpPr>
          <p:spPr>
            <a:xfrm>
              <a:off x="617179" y="2692212"/>
              <a:ext cx="1365676" cy="1816945"/>
            </a:xfrm>
            <a:custGeom>
              <a:rect b="b" l="l" r="r" t="t"/>
              <a:pathLst>
                <a:path extrusionOk="0" h="13319" w="10011">
                  <a:moveTo>
                    <a:pt x="5024" y="1"/>
                  </a:moveTo>
                  <a:cubicBezTo>
                    <a:pt x="4884" y="1"/>
                    <a:pt x="4742" y="11"/>
                    <a:pt x="4600" y="32"/>
                  </a:cubicBezTo>
                  <a:cubicBezTo>
                    <a:pt x="3756" y="154"/>
                    <a:pt x="3012" y="643"/>
                    <a:pt x="2456" y="1298"/>
                  </a:cubicBezTo>
                  <a:cubicBezTo>
                    <a:pt x="2023" y="1720"/>
                    <a:pt x="1645" y="2243"/>
                    <a:pt x="1356" y="2787"/>
                  </a:cubicBezTo>
                  <a:cubicBezTo>
                    <a:pt x="301" y="4764"/>
                    <a:pt x="1" y="7586"/>
                    <a:pt x="623" y="9730"/>
                  </a:cubicBezTo>
                  <a:cubicBezTo>
                    <a:pt x="923" y="10763"/>
                    <a:pt x="1534" y="11585"/>
                    <a:pt x="2356" y="12263"/>
                  </a:cubicBezTo>
                  <a:cubicBezTo>
                    <a:pt x="3022" y="12818"/>
                    <a:pt x="4133" y="13296"/>
                    <a:pt x="5000" y="13318"/>
                  </a:cubicBezTo>
                  <a:cubicBezTo>
                    <a:pt x="5028" y="13318"/>
                    <a:pt x="5056" y="13319"/>
                    <a:pt x="5084" y="13319"/>
                  </a:cubicBezTo>
                  <a:cubicBezTo>
                    <a:pt x="6204" y="13319"/>
                    <a:pt x="7182" y="12884"/>
                    <a:pt x="7821" y="11940"/>
                  </a:cubicBezTo>
                  <a:cubicBezTo>
                    <a:pt x="7888" y="11896"/>
                    <a:pt x="7955" y="11841"/>
                    <a:pt x="8021" y="11774"/>
                  </a:cubicBezTo>
                  <a:cubicBezTo>
                    <a:pt x="8999" y="10896"/>
                    <a:pt x="9521" y="9597"/>
                    <a:pt x="9721" y="8297"/>
                  </a:cubicBezTo>
                  <a:cubicBezTo>
                    <a:pt x="10010" y="6475"/>
                    <a:pt x="9710" y="4564"/>
                    <a:pt x="8877" y="2909"/>
                  </a:cubicBezTo>
                  <a:cubicBezTo>
                    <a:pt x="8129" y="1394"/>
                    <a:pt x="6674" y="1"/>
                    <a:pt x="5024" y="1"/>
                  </a:cubicBezTo>
                  <a:close/>
                </a:path>
              </a:pathLst>
            </a:custGeom>
            <a:solidFill>
              <a:srgbClr val="2A56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9"/>
            <p:cNvSpPr/>
            <p:nvPr/>
          </p:nvSpPr>
          <p:spPr>
            <a:xfrm>
              <a:off x="1306777" y="2967779"/>
              <a:ext cx="19781" cy="1832223"/>
            </a:xfrm>
            <a:custGeom>
              <a:rect b="b" l="l" r="r" t="t"/>
              <a:pathLst>
                <a:path extrusionOk="0" h="13431" w="145">
                  <a:moveTo>
                    <a:pt x="67" y="1"/>
                  </a:moveTo>
                  <a:cubicBezTo>
                    <a:pt x="34" y="1"/>
                    <a:pt x="1" y="34"/>
                    <a:pt x="1" y="67"/>
                  </a:cubicBezTo>
                  <a:lnTo>
                    <a:pt x="1" y="13364"/>
                  </a:lnTo>
                  <a:cubicBezTo>
                    <a:pt x="1" y="13409"/>
                    <a:pt x="34" y="13431"/>
                    <a:pt x="67" y="13431"/>
                  </a:cubicBezTo>
                  <a:cubicBezTo>
                    <a:pt x="112" y="13431"/>
                    <a:pt x="145" y="13409"/>
                    <a:pt x="145" y="13364"/>
                  </a:cubicBezTo>
                  <a:lnTo>
                    <a:pt x="145" y="67"/>
                  </a:lnTo>
                  <a:cubicBezTo>
                    <a:pt x="145" y="34"/>
                    <a:pt x="112" y="1"/>
                    <a:pt x="67" y="1"/>
                  </a:cubicBezTo>
                  <a:close/>
                </a:path>
              </a:pathLst>
            </a:custGeom>
            <a:solidFill>
              <a:srgbClr val="9A80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9"/>
            <p:cNvSpPr/>
            <p:nvPr/>
          </p:nvSpPr>
          <p:spPr>
            <a:xfrm>
              <a:off x="1380989" y="3277861"/>
              <a:ext cx="457817" cy="526572"/>
            </a:xfrm>
            <a:custGeom>
              <a:rect b="b" l="l" r="r" t="t"/>
              <a:pathLst>
                <a:path extrusionOk="0" h="3860" w="3356">
                  <a:moveTo>
                    <a:pt x="3273" y="1"/>
                  </a:moveTo>
                  <a:cubicBezTo>
                    <a:pt x="3253" y="1"/>
                    <a:pt x="3234" y="9"/>
                    <a:pt x="3222" y="27"/>
                  </a:cubicBezTo>
                  <a:lnTo>
                    <a:pt x="23" y="3737"/>
                  </a:lnTo>
                  <a:cubicBezTo>
                    <a:pt x="1" y="3771"/>
                    <a:pt x="1" y="3815"/>
                    <a:pt x="34" y="3838"/>
                  </a:cubicBezTo>
                  <a:cubicBezTo>
                    <a:pt x="45" y="3848"/>
                    <a:pt x="57" y="3860"/>
                    <a:pt x="79" y="3860"/>
                  </a:cubicBezTo>
                  <a:cubicBezTo>
                    <a:pt x="89" y="3860"/>
                    <a:pt x="112" y="3848"/>
                    <a:pt x="123" y="3826"/>
                  </a:cubicBezTo>
                  <a:lnTo>
                    <a:pt x="3323" y="116"/>
                  </a:lnTo>
                  <a:cubicBezTo>
                    <a:pt x="3355" y="93"/>
                    <a:pt x="3345" y="49"/>
                    <a:pt x="3323" y="16"/>
                  </a:cubicBezTo>
                  <a:cubicBezTo>
                    <a:pt x="3307" y="6"/>
                    <a:pt x="3290" y="1"/>
                    <a:pt x="3273" y="1"/>
                  </a:cubicBezTo>
                  <a:close/>
                </a:path>
              </a:pathLst>
            </a:custGeom>
            <a:solidFill>
              <a:srgbClr val="9A80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9"/>
            <p:cNvSpPr/>
            <p:nvPr/>
          </p:nvSpPr>
          <p:spPr>
            <a:xfrm>
              <a:off x="1658328" y="3727908"/>
              <a:ext cx="206263" cy="234229"/>
            </a:xfrm>
            <a:custGeom>
              <a:rect b="b" l="l" r="r" t="t"/>
              <a:pathLst>
                <a:path extrusionOk="0" h="1717" w="1512">
                  <a:moveTo>
                    <a:pt x="1438" y="1"/>
                  </a:moveTo>
                  <a:cubicBezTo>
                    <a:pt x="1418" y="1"/>
                    <a:pt x="1397" y="9"/>
                    <a:pt x="1378" y="28"/>
                  </a:cubicBezTo>
                  <a:cubicBezTo>
                    <a:pt x="923" y="539"/>
                    <a:pt x="456" y="1072"/>
                    <a:pt x="23" y="1605"/>
                  </a:cubicBezTo>
                  <a:cubicBezTo>
                    <a:pt x="1" y="1638"/>
                    <a:pt x="1" y="1682"/>
                    <a:pt x="34" y="1705"/>
                  </a:cubicBezTo>
                  <a:cubicBezTo>
                    <a:pt x="45" y="1716"/>
                    <a:pt x="68" y="1716"/>
                    <a:pt x="78" y="1716"/>
                  </a:cubicBezTo>
                  <a:cubicBezTo>
                    <a:pt x="100" y="1716"/>
                    <a:pt x="123" y="1705"/>
                    <a:pt x="134" y="1694"/>
                  </a:cubicBezTo>
                  <a:cubicBezTo>
                    <a:pt x="567" y="1161"/>
                    <a:pt x="1023" y="627"/>
                    <a:pt x="1490" y="116"/>
                  </a:cubicBezTo>
                  <a:cubicBezTo>
                    <a:pt x="1512" y="83"/>
                    <a:pt x="1512" y="38"/>
                    <a:pt x="1478" y="16"/>
                  </a:cubicBezTo>
                  <a:cubicBezTo>
                    <a:pt x="1468" y="6"/>
                    <a:pt x="1454" y="1"/>
                    <a:pt x="1438" y="1"/>
                  </a:cubicBezTo>
                  <a:close/>
                </a:path>
              </a:pathLst>
            </a:custGeom>
            <a:solidFill>
              <a:srgbClr val="9A80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9"/>
            <p:cNvSpPr/>
            <p:nvPr/>
          </p:nvSpPr>
          <p:spPr>
            <a:xfrm>
              <a:off x="1320419" y="4087919"/>
              <a:ext cx="253191" cy="278701"/>
            </a:xfrm>
            <a:custGeom>
              <a:rect b="b" l="l" r="r" t="t"/>
              <a:pathLst>
                <a:path extrusionOk="0" h="2043" w="1856">
                  <a:moveTo>
                    <a:pt x="1781" y="0"/>
                  </a:moveTo>
                  <a:cubicBezTo>
                    <a:pt x="1762" y="0"/>
                    <a:pt x="1741" y="9"/>
                    <a:pt x="1723" y="21"/>
                  </a:cubicBezTo>
                  <a:cubicBezTo>
                    <a:pt x="1178" y="677"/>
                    <a:pt x="612" y="1310"/>
                    <a:pt x="34" y="1932"/>
                  </a:cubicBezTo>
                  <a:cubicBezTo>
                    <a:pt x="0" y="1954"/>
                    <a:pt x="0" y="1998"/>
                    <a:pt x="34" y="2032"/>
                  </a:cubicBezTo>
                  <a:cubicBezTo>
                    <a:pt x="45" y="2043"/>
                    <a:pt x="67" y="2043"/>
                    <a:pt x="78" y="2043"/>
                  </a:cubicBezTo>
                  <a:cubicBezTo>
                    <a:pt x="101" y="2043"/>
                    <a:pt x="123" y="2043"/>
                    <a:pt x="134" y="2020"/>
                  </a:cubicBezTo>
                  <a:cubicBezTo>
                    <a:pt x="711" y="1410"/>
                    <a:pt x="1289" y="766"/>
                    <a:pt x="1834" y="121"/>
                  </a:cubicBezTo>
                  <a:cubicBezTo>
                    <a:pt x="1856" y="88"/>
                    <a:pt x="1856" y="43"/>
                    <a:pt x="1822" y="21"/>
                  </a:cubicBezTo>
                  <a:cubicBezTo>
                    <a:pt x="1812" y="6"/>
                    <a:pt x="1797" y="0"/>
                    <a:pt x="1781" y="0"/>
                  </a:cubicBezTo>
                  <a:close/>
                </a:path>
              </a:pathLst>
            </a:custGeom>
            <a:solidFill>
              <a:srgbClr val="9A80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9"/>
            <p:cNvSpPr/>
            <p:nvPr/>
          </p:nvSpPr>
          <p:spPr>
            <a:xfrm>
              <a:off x="1000653" y="3140486"/>
              <a:ext cx="321400" cy="433671"/>
            </a:xfrm>
            <a:custGeom>
              <a:rect b="b" l="l" r="r" t="t"/>
              <a:pathLst>
                <a:path extrusionOk="0" h="3179" w="2356">
                  <a:moveTo>
                    <a:pt x="80" y="0"/>
                  </a:moveTo>
                  <a:cubicBezTo>
                    <a:pt x="68" y="0"/>
                    <a:pt x="57" y="4"/>
                    <a:pt x="45" y="12"/>
                  </a:cubicBezTo>
                  <a:cubicBezTo>
                    <a:pt x="11" y="34"/>
                    <a:pt x="1" y="78"/>
                    <a:pt x="23" y="112"/>
                  </a:cubicBezTo>
                  <a:cubicBezTo>
                    <a:pt x="722" y="1134"/>
                    <a:pt x="1467" y="2167"/>
                    <a:pt x="2222" y="3156"/>
                  </a:cubicBezTo>
                  <a:cubicBezTo>
                    <a:pt x="2233" y="3167"/>
                    <a:pt x="2255" y="3178"/>
                    <a:pt x="2278" y="3178"/>
                  </a:cubicBezTo>
                  <a:cubicBezTo>
                    <a:pt x="2289" y="3178"/>
                    <a:pt x="2311" y="3178"/>
                    <a:pt x="2322" y="3167"/>
                  </a:cubicBezTo>
                  <a:cubicBezTo>
                    <a:pt x="2356" y="3144"/>
                    <a:pt x="2356" y="3100"/>
                    <a:pt x="2334" y="3067"/>
                  </a:cubicBezTo>
                  <a:cubicBezTo>
                    <a:pt x="1578" y="2078"/>
                    <a:pt x="845" y="1056"/>
                    <a:pt x="134" y="34"/>
                  </a:cubicBezTo>
                  <a:cubicBezTo>
                    <a:pt x="120" y="13"/>
                    <a:pt x="100" y="0"/>
                    <a:pt x="80" y="0"/>
                  </a:cubicBezTo>
                  <a:close/>
                </a:path>
              </a:pathLst>
            </a:custGeom>
            <a:solidFill>
              <a:srgbClr val="9A80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9"/>
            <p:cNvSpPr/>
            <p:nvPr/>
          </p:nvSpPr>
          <p:spPr>
            <a:xfrm>
              <a:off x="1006791" y="3838408"/>
              <a:ext cx="304620" cy="323719"/>
            </a:xfrm>
            <a:custGeom>
              <a:rect b="b" l="l" r="r" t="t"/>
              <a:pathLst>
                <a:path extrusionOk="0" h="2373" w="2233">
                  <a:moveTo>
                    <a:pt x="76" y="1"/>
                  </a:moveTo>
                  <a:cubicBezTo>
                    <a:pt x="58" y="1"/>
                    <a:pt x="39" y="6"/>
                    <a:pt x="22" y="17"/>
                  </a:cubicBezTo>
                  <a:cubicBezTo>
                    <a:pt x="0" y="40"/>
                    <a:pt x="0" y="84"/>
                    <a:pt x="22" y="117"/>
                  </a:cubicBezTo>
                  <a:cubicBezTo>
                    <a:pt x="722" y="850"/>
                    <a:pt x="1422" y="1595"/>
                    <a:pt x="2099" y="2350"/>
                  </a:cubicBezTo>
                  <a:cubicBezTo>
                    <a:pt x="2111" y="2372"/>
                    <a:pt x="2133" y="2372"/>
                    <a:pt x="2155" y="2372"/>
                  </a:cubicBezTo>
                  <a:cubicBezTo>
                    <a:pt x="2166" y="2372"/>
                    <a:pt x="2188" y="2372"/>
                    <a:pt x="2200" y="2361"/>
                  </a:cubicBezTo>
                  <a:cubicBezTo>
                    <a:pt x="2233" y="2328"/>
                    <a:pt x="2233" y="2284"/>
                    <a:pt x="2200" y="2261"/>
                  </a:cubicBezTo>
                  <a:cubicBezTo>
                    <a:pt x="1522" y="1506"/>
                    <a:pt x="833" y="751"/>
                    <a:pt x="122" y="17"/>
                  </a:cubicBezTo>
                  <a:cubicBezTo>
                    <a:pt x="111" y="6"/>
                    <a:pt x="94" y="1"/>
                    <a:pt x="76" y="1"/>
                  </a:cubicBezTo>
                  <a:close/>
                </a:path>
              </a:pathLst>
            </a:custGeom>
            <a:solidFill>
              <a:srgbClr val="9A80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11" name="Shape 211"/>
        <p:cNvGrpSpPr/>
        <p:nvPr/>
      </p:nvGrpSpPr>
      <p:grpSpPr>
        <a:xfrm>
          <a:off x="0" y="0"/>
          <a:ext cx="0" cy="0"/>
          <a:chOff x="0" y="0"/>
          <a:chExt cx="0" cy="0"/>
        </a:xfrm>
      </p:grpSpPr>
      <p:sp>
        <p:nvSpPr>
          <p:cNvPr id="212" name="Google Shape;212;p10"/>
          <p:cNvSpPr txBox="1"/>
          <p:nvPr>
            <p:ph idx="1" type="body"/>
          </p:nvPr>
        </p:nvSpPr>
        <p:spPr>
          <a:xfrm>
            <a:off x="894100" y="3273875"/>
            <a:ext cx="3640500" cy="10581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600"/>
              <a:buNone/>
              <a:defRPr sz="3500">
                <a:solidFill>
                  <a:schemeClr val="lt1"/>
                </a:solidFill>
                <a:latin typeface="Freckle Face"/>
                <a:ea typeface="Freckle Face"/>
                <a:cs typeface="Freckle Face"/>
                <a:sym typeface="Freckle Face"/>
              </a:defRPr>
            </a:lvl1pPr>
          </a:lstStyle>
          <a:p/>
        </p:txBody>
      </p:sp>
      <p:grpSp>
        <p:nvGrpSpPr>
          <p:cNvPr id="213" name="Google Shape;213;p10"/>
          <p:cNvGrpSpPr/>
          <p:nvPr/>
        </p:nvGrpSpPr>
        <p:grpSpPr>
          <a:xfrm>
            <a:off x="203233" y="137312"/>
            <a:ext cx="8435866" cy="2338153"/>
            <a:chOff x="203233" y="137312"/>
            <a:chExt cx="8435866" cy="2338153"/>
          </a:xfrm>
        </p:grpSpPr>
        <p:sp>
          <p:nvSpPr>
            <p:cNvPr id="214" name="Google Shape;214;p10"/>
            <p:cNvSpPr/>
            <p:nvPr/>
          </p:nvSpPr>
          <p:spPr>
            <a:xfrm>
              <a:off x="1950455" y="137312"/>
              <a:ext cx="2584138" cy="1022305"/>
            </a:xfrm>
            <a:custGeom>
              <a:rect b="b" l="l" r="r" t="t"/>
              <a:pathLst>
                <a:path extrusionOk="0" h="7458" w="18852">
                  <a:moveTo>
                    <a:pt x="14507" y="1"/>
                  </a:moveTo>
                  <a:cubicBezTo>
                    <a:pt x="13965" y="1"/>
                    <a:pt x="13424" y="367"/>
                    <a:pt x="13064" y="799"/>
                  </a:cubicBezTo>
                  <a:cubicBezTo>
                    <a:pt x="12153" y="1877"/>
                    <a:pt x="11909" y="3343"/>
                    <a:pt x="11686" y="4743"/>
                  </a:cubicBezTo>
                  <a:cubicBezTo>
                    <a:pt x="11709" y="4353"/>
                    <a:pt x="11731" y="3954"/>
                    <a:pt x="11608" y="3576"/>
                  </a:cubicBezTo>
                  <a:cubicBezTo>
                    <a:pt x="11475" y="3210"/>
                    <a:pt x="11175" y="2876"/>
                    <a:pt x="10786" y="2832"/>
                  </a:cubicBezTo>
                  <a:cubicBezTo>
                    <a:pt x="10760" y="2829"/>
                    <a:pt x="10733" y="2828"/>
                    <a:pt x="10707" y="2828"/>
                  </a:cubicBezTo>
                  <a:cubicBezTo>
                    <a:pt x="10336" y="2828"/>
                    <a:pt x="9985" y="3111"/>
                    <a:pt x="9809" y="3443"/>
                  </a:cubicBezTo>
                  <a:cubicBezTo>
                    <a:pt x="9620" y="3798"/>
                    <a:pt x="9576" y="4220"/>
                    <a:pt x="9542" y="4620"/>
                  </a:cubicBezTo>
                  <a:cubicBezTo>
                    <a:pt x="9398" y="3998"/>
                    <a:pt x="9542" y="3176"/>
                    <a:pt x="8976" y="2865"/>
                  </a:cubicBezTo>
                  <a:cubicBezTo>
                    <a:pt x="8872" y="2808"/>
                    <a:pt x="8758" y="2782"/>
                    <a:pt x="8642" y="2782"/>
                  </a:cubicBezTo>
                  <a:cubicBezTo>
                    <a:pt x="8374" y="2782"/>
                    <a:pt x="8096" y="2919"/>
                    <a:pt x="7909" y="3121"/>
                  </a:cubicBezTo>
                  <a:cubicBezTo>
                    <a:pt x="7643" y="3410"/>
                    <a:pt x="7520" y="3798"/>
                    <a:pt x="7398" y="4176"/>
                  </a:cubicBezTo>
                  <a:cubicBezTo>
                    <a:pt x="7332" y="3554"/>
                    <a:pt x="7243" y="2943"/>
                    <a:pt x="7132" y="2343"/>
                  </a:cubicBezTo>
                  <a:cubicBezTo>
                    <a:pt x="6987" y="1499"/>
                    <a:pt x="6732" y="554"/>
                    <a:pt x="5977" y="166"/>
                  </a:cubicBezTo>
                  <a:cubicBezTo>
                    <a:pt x="5759" y="53"/>
                    <a:pt x="5519" y="2"/>
                    <a:pt x="5276" y="2"/>
                  </a:cubicBezTo>
                  <a:cubicBezTo>
                    <a:pt x="4798" y="2"/>
                    <a:pt x="4308" y="201"/>
                    <a:pt x="3955" y="532"/>
                  </a:cubicBezTo>
                  <a:cubicBezTo>
                    <a:pt x="3422" y="1021"/>
                    <a:pt x="3143" y="1743"/>
                    <a:pt x="3044" y="2465"/>
                  </a:cubicBezTo>
                  <a:cubicBezTo>
                    <a:pt x="2782" y="1984"/>
                    <a:pt x="2229" y="1654"/>
                    <a:pt x="1673" y="1654"/>
                  </a:cubicBezTo>
                  <a:cubicBezTo>
                    <a:pt x="1663" y="1654"/>
                    <a:pt x="1654" y="1654"/>
                    <a:pt x="1644" y="1654"/>
                  </a:cubicBezTo>
                  <a:cubicBezTo>
                    <a:pt x="1077" y="1654"/>
                    <a:pt x="533" y="1988"/>
                    <a:pt x="255" y="2476"/>
                  </a:cubicBezTo>
                  <a:cubicBezTo>
                    <a:pt x="22" y="2909"/>
                    <a:pt x="0" y="3420"/>
                    <a:pt x="55" y="3898"/>
                  </a:cubicBezTo>
                  <a:cubicBezTo>
                    <a:pt x="156" y="4998"/>
                    <a:pt x="644" y="6198"/>
                    <a:pt x="1455" y="6975"/>
                  </a:cubicBezTo>
                  <a:cubicBezTo>
                    <a:pt x="1600" y="7120"/>
                    <a:pt x="1788" y="7220"/>
                    <a:pt x="2000" y="7286"/>
                  </a:cubicBezTo>
                  <a:cubicBezTo>
                    <a:pt x="2314" y="7386"/>
                    <a:pt x="2682" y="7415"/>
                    <a:pt x="3056" y="7415"/>
                  </a:cubicBezTo>
                  <a:cubicBezTo>
                    <a:pt x="3554" y="7415"/>
                    <a:pt x="4064" y="7364"/>
                    <a:pt x="4476" y="7364"/>
                  </a:cubicBezTo>
                  <a:lnTo>
                    <a:pt x="8798" y="7364"/>
                  </a:lnTo>
                  <a:cubicBezTo>
                    <a:pt x="10279" y="7364"/>
                    <a:pt x="11810" y="7458"/>
                    <a:pt x="13321" y="7458"/>
                  </a:cubicBezTo>
                  <a:cubicBezTo>
                    <a:pt x="14076" y="7458"/>
                    <a:pt x="14826" y="7435"/>
                    <a:pt x="15563" y="7364"/>
                  </a:cubicBezTo>
                  <a:cubicBezTo>
                    <a:pt x="17096" y="7209"/>
                    <a:pt x="18518" y="6142"/>
                    <a:pt x="18785" y="4553"/>
                  </a:cubicBezTo>
                  <a:cubicBezTo>
                    <a:pt x="18851" y="4165"/>
                    <a:pt x="18841" y="3709"/>
                    <a:pt x="18562" y="3410"/>
                  </a:cubicBezTo>
                  <a:cubicBezTo>
                    <a:pt x="18359" y="3185"/>
                    <a:pt x="18080" y="3103"/>
                    <a:pt x="17779" y="3103"/>
                  </a:cubicBezTo>
                  <a:cubicBezTo>
                    <a:pt x="17439" y="3103"/>
                    <a:pt x="17070" y="3208"/>
                    <a:pt x="16752" y="3331"/>
                  </a:cubicBezTo>
                  <a:cubicBezTo>
                    <a:pt x="16072" y="3600"/>
                    <a:pt x="15337" y="4015"/>
                    <a:pt x="14952" y="4608"/>
                  </a:cubicBezTo>
                  <a:lnTo>
                    <a:pt x="14952" y="4608"/>
                  </a:lnTo>
                  <a:lnTo>
                    <a:pt x="15452" y="3087"/>
                  </a:lnTo>
                  <a:cubicBezTo>
                    <a:pt x="15630" y="2543"/>
                    <a:pt x="15807" y="1976"/>
                    <a:pt x="15775" y="1410"/>
                  </a:cubicBezTo>
                  <a:cubicBezTo>
                    <a:pt x="15730" y="843"/>
                    <a:pt x="15419" y="255"/>
                    <a:pt x="14886" y="65"/>
                  </a:cubicBezTo>
                  <a:cubicBezTo>
                    <a:pt x="14761" y="21"/>
                    <a:pt x="14634" y="1"/>
                    <a:pt x="14507" y="1"/>
                  </a:cubicBezTo>
                  <a:close/>
                </a:path>
              </a:pathLst>
            </a:custGeom>
            <a:solidFill>
              <a:srgbClr val="FFFFFF">
                <a:alpha val="656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10"/>
            <p:cNvSpPr/>
            <p:nvPr/>
          </p:nvSpPr>
          <p:spPr>
            <a:xfrm>
              <a:off x="203233" y="1771037"/>
              <a:ext cx="1781838" cy="704428"/>
            </a:xfrm>
            <a:custGeom>
              <a:rect b="b" l="l" r="r" t="t"/>
              <a:pathLst>
                <a:path extrusionOk="0" h="5139" w="12999">
                  <a:moveTo>
                    <a:pt x="3629" y="1"/>
                  </a:moveTo>
                  <a:cubicBezTo>
                    <a:pt x="3301" y="1"/>
                    <a:pt x="2966" y="139"/>
                    <a:pt x="2723" y="360"/>
                  </a:cubicBezTo>
                  <a:cubicBezTo>
                    <a:pt x="2356" y="704"/>
                    <a:pt x="2167" y="1204"/>
                    <a:pt x="2101" y="1703"/>
                  </a:cubicBezTo>
                  <a:cubicBezTo>
                    <a:pt x="1901" y="1360"/>
                    <a:pt x="1523" y="1137"/>
                    <a:pt x="1134" y="1137"/>
                  </a:cubicBezTo>
                  <a:cubicBezTo>
                    <a:pt x="745" y="1137"/>
                    <a:pt x="356" y="1370"/>
                    <a:pt x="179" y="1703"/>
                  </a:cubicBezTo>
                  <a:cubicBezTo>
                    <a:pt x="12" y="2004"/>
                    <a:pt x="1" y="2359"/>
                    <a:pt x="35" y="2693"/>
                  </a:cubicBezTo>
                  <a:cubicBezTo>
                    <a:pt x="101" y="3448"/>
                    <a:pt x="445" y="4270"/>
                    <a:pt x="1001" y="4814"/>
                  </a:cubicBezTo>
                  <a:cubicBezTo>
                    <a:pt x="1101" y="4914"/>
                    <a:pt x="1223" y="4981"/>
                    <a:pt x="1368" y="5025"/>
                  </a:cubicBezTo>
                  <a:cubicBezTo>
                    <a:pt x="1575" y="5093"/>
                    <a:pt x="1813" y="5113"/>
                    <a:pt x="2057" y="5113"/>
                  </a:cubicBezTo>
                  <a:cubicBezTo>
                    <a:pt x="2413" y="5113"/>
                    <a:pt x="2781" y="5070"/>
                    <a:pt x="3078" y="5070"/>
                  </a:cubicBezTo>
                  <a:lnTo>
                    <a:pt x="6056" y="5070"/>
                  </a:lnTo>
                  <a:cubicBezTo>
                    <a:pt x="7078" y="5070"/>
                    <a:pt x="8134" y="5139"/>
                    <a:pt x="9176" y="5139"/>
                  </a:cubicBezTo>
                  <a:cubicBezTo>
                    <a:pt x="9697" y="5139"/>
                    <a:pt x="10214" y="5122"/>
                    <a:pt x="10721" y="5070"/>
                  </a:cubicBezTo>
                  <a:cubicBezTo>
                    <a:pt x="11788" y="4969"/>
                    <a:pt x="12754" y="4236"/>
                    <a:pt x="12943" y="3148"/>
                  </a:cubicBezTo>
                  <a:cubicBezTo>
                    <a:pt x="12998" y="2870"/>
                    <a:pt x="12987" y="2559"/>
                    <a:pt x="12798" y="2348"/>
                  </a:cubicBezTo>
                  <a:cubicBezTo>
                    <a:pt x="12657" y="2196"/>
                    <a:pt x="12464" y="2141"/>
                    <a:pt x="12255" y="2141"/>
                  </a:cubicBezTo>
                  <a:cubicBezTo>
                    <a:pt x="12021" y="2141"/>
                    <a:pt x="11766" y="2210"/>
                    <a:pt x="11543" y="2293"/>
                  </a:cubicBezTo>
                  <a:cubicBezTo>
                    <a:pt x="11076" y="2483"/>
                    <a:pt x="10569" y="2768"/>
                    <a:pt x="10305" y="3178"/>
                  </a:cubicBezTo>
                  <a:lnTo>
                    <a:pt x="10305" y="3178"/>
                  </a:lnTo>
                  <a:cubicBezTo>
                    <a:pt x="10421" y="2825"/>
                    <a:pt x="10538" y="2475"/>
                    <a:pt x="10655" y="2126"/>
                  </a:cubicBezTo>
                  <a:cubicBezTo>
                    <a:pt x="10776" y="1748"/>
                    <a:pt x="10899" y="1370"/>
                    <a:pt x="10865" y="970"/>
                  </a:cubicBezTo>
                  <a:cubicBezTo>
                    <a:pt x="10843" y="582"/>
                    <a:pt x="10632" y="170"/>
                    <a:pt x="10255" y="49"/>
                  </a:cubicBezTo>
                  <a:cubicBezTo>
                    <a:pt x="10166" y="16"/>
                    <a:pt x="10076" y="1"/>
                    <a:pt x="9986" y="1"/>
                  </a:cubicBezTo>
                  <a:cubicBezTo>
                    <a:pt x="9615" y="1"/>
                    <a:pt x="9249" y="253"/>
                    <a:pt x="8999" y="548"/>
                  </a:cubicBezTo>
                  <a:cubicBezTo>
                    <a:pt x="8377" y="1293"/>
                    <a:pt x="8199" y="2303"/>
                    <a:pt x="8055" y="3270"/>
                  </a:cubicBezTo>
                  <a:cubicBezTo>
                    <a:pt x="8066" y="3004"/>
                    <a:pt x="8077" y="2725"/>
                    <a:pt x="7999" y="2470"/>
                  </a:cubicBezTo>
                  <a:cubicBezTo>
                    <a:pt x="7910" y="2214"/>
                    <a:pt x="7700" y="1982"/>
                    <a:pt x="7433" y="1948"/>
                  </a:cubicBezTo>
                  <a:cubicBezTo>
                    <a:pt x="7419" y="1947"/>
                    <a:pt x="7405" y="1946"/>
                    <a:pt x="7391" y="1946"/>
                  </a:cubicBezTo>
                  <a:cubicBezTo>
                    <a:pt x="7128" y="1946"/>
                    <a:pt x="6881" y="2138"/>
                    <a:pt x="6755" y="2370"/>
                  </a:cubicBezTo>
                  <a:cubicBezTo>
                    <a:pt x="6633" y="2614"/>
                    <a:pt x="6599" y="2903"/>
                    <a:pt x="6577" y="3181"/>
                  </a:cubicBezTo>
                  <a:cubicBezTo>
                    <a:pt x="6478" y="2759"/>
                    <a:pt x="6567" y="2182"/>
                    <a:pt x="6189" y="1970"/>
                  </a:cubicBezTo>
                  <a:cubicBezTo>
                    <a:pt x="6116" y="1934"/>
                    <a:pt x="6036" y="1917"/>
                    <a:pt x="5956" y="1917"/>
                  </a:cubicBezTo>
                  <a:cubicBezTo>
                    <a:pt x="5769" y="1917"/>
                    <a:pt x="5577" y="2008"/>
                    <a:pt x="5444" y="2148"/>
                  </a:cubicBezTo>
                  <a:cubicBezTo>
                    <a:pt x="5266" y="2348"/>
                    <a:pt x="5177" y="2614"/>
                    <a:pt x="5100" y="2870"/>
                  </a:cubicBezTo>
                  <a:cubicBezTo>
                    <a:pt x="5044" y="2448"/>
                    <a:pt x="4989" y="2026"/>
                    <a:pt x="4911" y="1615"/>
                  </a:cubicBezTo>
                  <a:cubicBezTo>
                    <a:pt x="4811" y="1037"/>
                    <a:pt x="4634" y="382"/>
                    <a:pt x="4111" y="115"/>
                  </a:cubicBezTo>
                  <a:cubicBezTo>
                    <a:pt x="3961" y="37"/>
                    <a:pt x="3796" y="1"/>
                    <a:pt x="3629" y="1"/>
                  </a:cubicBezTo>
                  <a:close/>
                </a:path>
              </a:pathLst>
            </a:custGeom>
            <a:solidFill>
              <a:srgbClr val="FFFFFF">
                <a:alpha val="656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0"/>
            <p:cNvSpPr/>
            <p:nvPr/>
          </p:nvSpPr>
          <p:spPr>
            <a:xfrm>
              <a:off x="6460017" y="540002"/>
              <a:ext cx="2179081" cy="862202"/>
            </a:xfrm>
            <a:custGeom>
              <a:rect b="b" l="l" r="r" t="t"/>
              <a:pathLst>
                <a:path extrusionOk="0" h="6290" w="15897">
                  <a:moveTo>
                    <a:pt x="12229" y="0"/>
                  </a:moveTo>
                  <a:cubicBezTo>
                    <a:pt x="11775" y="0"/>
                    <a:pt x="11325" y="308"/>
                    <a:pt x="11020" y="667"/>
                  </a:cubicBezTo>
                  <a:cubicBezTo>
                    <a:pt x="10253" y="1578"/>
                    <a:pt x="10043" y="2822"/>
                    <a:pt x="9853" y="4000"/>
                  </a:cubicBezTo>
                  <a:cubicBezTo>
                    <a:pt x="9876" y="3666"/>
                    <a:pt x="9887" y="3333"/>
                    <a:pt x="9787" y="3022"/>
                  </a:cubicBezTo>
                  <a:cubicBezTo>
                    <a:pt x="9676" y="2711"/>
                    <a:pt x="9421" y="2422"/>
                    <a:pt x="9098" y="2389"/>
                  </a:cubicBezTo>
                  <a:cubicBezTo>
                    <a:pt x="9077" y="2387"/>
                    <a:pt x="9055" y="2386"/>
                    <a:pt x="9034" y="2386"/>
                  </a:cubicBezTo>
                  <a:cubicBezTo>
                    <a:pt x="8715" y="2386"/>
                    <a:pt x="8422" y="2619"/>
                    <a:pt x="8276" y="2900"/>
                  </a:cubicBezTo>
                  <a:cubicBezTo>
                    <a:pt x="8110" y="3200"/>
                    <a:pt x="8076" y="3555"/>
                    <a:pt x="8043" y="3900"/>
                  </a:cubicBezTo>
                  <a:cubicBezTo>
                    <a:pt x="7920" y="3367"/>
                    <a:pt x="8043" y="2678"/>
                    <a:pt x="7565" y="2422"/>
                  </a:cubicBezTo>
                  <a:cubicBezTo>
                    <a:pt x="7476" y="2371"/>
                    <a:pt x="7379" y="2348"/>
                    <a:pt x="7281" y="2348"/>
                  </a:cubicBezTo>
                  <a:cubicBezTo>
                    <a:pt x="7059" y="2348"/>
                    <a:pt x="6830" y="2464"/>
                    <a:pt x="6676" y="2634"/>
                  </a:cubicBezTo>
                  <a:cubicBezTo>
                    <a:pt x="6443" y="2878"/>
                    <a:pt x="6343" y="3200"/>
                    <a:pt x="6243" y="3522"/>
                  </a:cubicBezTo>
                  <a:cubicBezTo>
                    <a:pt x="6177" y="3000"/>
                    <a:pt x="6110" y="2489"/>
                    <a:pt x="6021" y="1978"/>
                  </a:cubicBezTo>
                  <a:cubicBezTo>
                    <a:pt x="5899" y="1267"/>
                    <a:pt x="5676" y="479"/>
                    <a:pt x="5044" y="145"/>
                  </a:cubicBezTo>
                  <a:cubicBezTo>
                    <a:pt x="4856" y="48"/>
                    <a:pt x="4651" y="3"/>
                    <a:pt x="4446" y="3"/>
                  </a:cubicBezTo>
                  <a:cubicBezTo>
                    <a:pt x="4043" y="3"/>
                    <a:pt x="3634" y="173"/>
                    <a:pt x="3333" y="445"/>
                  </a:cubicBezTo>
                  <a:cubicBezTo>
                    <a:pt x="2889" y="867"/>
                    <a:pt x="2655" y="1478"/>
                    <a:pt x="2566" y="2078"/>
                  </a:cubicBezTo>
                  <a:cubicBezTo>
                    <a:pt x="2333" y="1667"/>
                    <a:pt x="1867" y="1390"/>
                    <a:pt x="1388" y="1390"/>
                  </a:cubicBezTo>
                  <a:cubicBezTo>
                    <a:pt x="911" y="1390"/>
                    <a:pt x="445" y="1678"/>
                    <a:pt x="222" y="2089"/>
                  </a:cubicBezTo>
                  <a:cubicBezTo>
                    <a:pt x="23" y="2456"/>
                    <a:pt x="0" y="2889"/>
                    <a:pt x="45" y="3289"/>
                  </a:cubicBezTo>
                  <a:cubicBezTo>
                    <a:pt x="134" y="4222"/>
                    <a:pt x="544" y="5233"/>
                    <a:pt x="1222" y="5888"/>
                  </a:cubicBezTo>
                  <a:cubicBezTo>
                    <a:pt x="1356" y="6011"/>
                    <a:pt x="1511" y="6088"/>
                    <a:pt x="1677" y="6144"/>
                  </a:cubicBezTo>
                  <a:cubicBezTo>
                    <a:pt x="1944" y="6230"/>
                    <a:pt x="2255" y="6254"/>
                    <a:pt x="2572" y="6254"/>
                  </a:cubicBezTo>
                  <a:cubicBezTo>
                    <a:pt x="2993" y="6254"/>
                    <a:pt x="3423" y="6211"/>
                    <a:pt x="3766" y="6211"/>
                  </a:cubicBezTo>
                  <a:lnTo>
                    <a:pt x="7421" y="6211"/>
                  </a:lnTo>
                  <a:cubicBezTo>
                    <a:pt x="8665" y="6211"/>
                    <a:pt x="9954" y="6290"/>
                    <a:pt x="11227" y="6290"/>
                  </a:cubicBezTo>
                  <a:cubicBezTo>
                    <a:pt x="11864" y="6290"/>
                    <a:pt x="12497" y="6270"/>
                    <a:pt x="13119" y="6211"/>
                  </a:cubicBezTo>
                  <a:cubicBezTo>
                    <a:pt x="14420" y="6088"/>
                    <a:pt x="15608" y="5177"/>
                    <a:pt x="15841" y="3844"/>
                  </a:cubicBezTo>
                  <a:cubicBezTo>
                    <a:pt x="15897" y="3511"/>
                    <a:pt x="15886" y="3133"/>
                    <a:pt x="15652" y="2878"/>
                  </a:cubicBezTo>
                  <a:cubicBezTo>
                    <a:pt x="15484" y="2689"/>
                    <a:pt x="15247" y="2619"/>
                    <a:pt x="14990" y="2619"/>
                  </a:cubicBezTo>
                  <a:cubicBezTo>
                    <a:pt x="14704" y="2619"/>
                    <a:pt x="14394" y="2706"/>
                    <a:pt x="14131" y="2811"/>
                  </a:cubicBezTo>
                  <a:cubicBezTo>
                    <a:pt x="13552" y="3041"/>
                    <a:pt x="12928" y="3395"/>
                    <a:pt x="12606" y="3894"/>
                  </a:cubicBezTo>
                  <a:lnTo>
                    <a:pt x="12606" y="3894"/>
                  </a:lnTo>
                  <a:cubicBezTo>
                    <a:pt x="12748" y="3463"/>
                    <a:pt x="12892" y="3032"/>
                    <a:pt x="13030" y="2600"/>
                  </a:cubicBezTo>
                  <a:cubicBezTo>
                    <a:pt x="13186" y="2145"/>
                    <a:pt x="13331" y="1678"/>
                    <a:pt x="13297" y="1190"/>
                  </a:cubicBezTo>
                  <a:cubicBezTo>
                    <a:pt x="13264" y="711"/>
                    <a:pt x="13008" y="212"/>
                    <a:pt x="12553" y="56"/>
                  </a:cubicBezTo>
                  <a:cubicBezTo>
                    <a:pt x="12446" y="18"/>
                    <a:pt x="12338" y="0"/>
                    <a:pt x="12229" y="0"/>
                  </a:cubicBezTo>
                  <a:close/>
                </a:path>
              </a:pathLst>
            </a:custGeom>
            <a:solidFill>
              <a:srgbClr val="FFFFFF">
                <a:alpha val="656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19.xml"/><Relationship Id="rId22" Type="http://schemas.openxmlformats.org/officeDocument/2006/relationships/slideLayout" Target="../slideLayouts/slideLayout21.xml"/><Relationship Id="rId21" Type="http://schemas.openxmlformats.org/officeDocument/2006/relationships/slideLayout" Target="../slideLayouts/slideLayout20.xml"/><Relationship Id="rId24" Type="http://schemas.openxmlformats.org/officeDocument/2006/relationships/slideLayout" Target="../slideLayouts/slideLayout23.xml"/><Relationship Id="rId23" Type="http://schemas.openxmlformats.org/officeDocument/2006/relationships/slideLayout" Target="../slideLayouts/slideLayout22.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26" Type="http://schemas.openxmlformats.org/officeDocument/2006/relationships/slideLayout" Target="../slideLayouts/slideLayout25.xml"/><Relationship Id="rId25" Type="http://schemas.openxmlformats.org/officeDocument/2006/relationships/slideLayout" Target="../slideLayouts/slideLayout24.xml"/><Relationship Id="rId28" Type="http://schemas.openxmlformats.org/officeDocument/2006/relationships/theme" Target="../theme/theme1.xml"/><Relationship Id="rId27" Type="http://schemas.openxmlformats.org/officeDocument/2006/relationships/slideLayout" Target="../slideLayouts/slideLayout26.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19" Type="http://schemas.openxmlformats.org/officeDocument/2006/relationships/slideLayout" Target="../slideLayouts/slideLayout18.xml"/><Relationship Id="rId18"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chemeClr val="dk1"/>
              </a:buClr>
              <a:buSzPts val="3500"/>
              <a:buFont typeface="Freckle Face"/>
              <a:buNone/>
              <a:defRPr sz="3500">
                <a:solidFill>
                  <a:schemeClr val="dk1"/>
                </a:solidFill>
                <a:latin typeface="Freckle Face"/>
                <a:ea typeface="Freckle Face"/>
                <a:cs typeface="Freckle Face"/>
                <a:sym typeface="Freckle Face"/>
              </a:defRPr>
            </a:lvl1pPr>
            <a:lvl2pPr lvl="1" rtl="0" algn="ctr">
              <a:spcBef>
                <a:spcPts val="0"/>
              </a:spcBef>
              <a:spcAft>
                <a:spcPts val="0"/>
              </a:spcAft>
              <a:buClr>
                <a:schemeClr val="dk1"/>
              </a:buClr>
              <a:buSzPts val="3500"/>
              <a:buFont typeface="Freckle Face"/>
              <a:buNone/>
              <a:defRPr sz="3500">
                <a:solidFill>
                  <a:schemeClr val="dk1"/>
                </a:solidFill>
                <a:latin typeface="Freckle Face"/>
                <a:ea typeface="Freckle Face"/>
                <a:cs typeface="Freckle Face"/>
                <a:sym typeface="Freckle Face"/>
              </a:defRPr>
            </a:lvl2pPr>
            <a:lvl3pPr lvl="2" rtl="0" algn="ctr">
              <a:spcBef>
                <a:spcPts val="0"/>
              </a:spcBef>
              <a:spcAft>
                <a:spcPts val="0"/>
              </a:spcAft>
              <a:buClr>
                <a:schemeClr val="dk1"/>
              </a:buClr>
              <a:buSzPts val="3500"/>
              <a:buFont typeface="Freckle Face"/>
              <a:buNone/>
              <a:defRPr sz="3500">
                <a:solidFill>
                  <a:schemeClr val="dk1"/>
                </a:solidFill>
                <a:latin typeface="Freckle Face"/>
                <a:ea typeface="Freckle Face"/>
                <a:cs typeface="Freckle Face"/>
                <a:sym typeface="Freckle Face"/>
              </a:defRPr>
            </a:lvl3pPr>
            <a:lvl4pPr lvl="3" rtl="0" algn="ctr">
              <a:spcBef>
                <a:spcPts val="0"/>
              </a:spcBef>
              <a:spcAft>
                <a:spcPts val="0"/>
              </a:spcAft>
              <a:buClr>
                <a:schemeClr val="dk1"/>
              </a:buClr>
              <a:buSzPts val="3500"/>
              <a:buFont typeface="Freckle Face"/>
              <a:buNone/>
              <a:defRPr sz="3500">
                <a:solidFill>
                  <a:schemeClr val="dk1"/>
                </a:solidFill>
                <a:latin typeface="Freckle Face"/>
                <a:ea typeface="Freckle Face"/>
                <a:cs typeface="Freckle Face"/>
                <a:sym typeface="Freckle Face"/>
              </a:defRPr>
            </a:lvl4pPr>
            <a:lvl5pPr lvl="4" rtl="0" algn="ctr">
              <a:spcBef>
                <a:spcPts val="0"/>
              </a:spcBef>
              <a:spcAft>
                <a:spcPts val="0"/>
              </a:spcAft>
              <a:buClr>
                <a:schemeClr val="dk1"/>
              </a:buClr>
              <a:buSzPts val="3500"/>
              <a:buFont typeface="Freckle Face"/>
              <a:buNone/>
              <a:defRPr sz="3500">
                <a:solidFill>
                  <a:schemeClr val="dk1"/>
                </a:solidFill>
                <a:latin typeface="Freckle Face"/>
                <a:ea typeface="Freckle Face"/>
                <a:cs typeface="Freckle Face"/>
                <a:sym typeface="Freckle Face"/>
              </a:defRPr>
            </a:lvl5pPr>
            <a:lvl6pPr lvl="5" rtl="0" algn="ctr">
              <a:spcBef>
                <a:spcPts val="0"/>
              </a:spcBef>
              <a:spcAft>
                <a:spcPts val="0"/>
              </a:spcAft>
              <a:buClr>
                <a:schemeClr val="dk1"/>
              </a:buClr>
              <a:buSzPts val="3500"/>
              <a:buFont typeface="Freckle Face"/>
              <a:buNone/>
              <a:defRPr sz="3500">
                <a:solidFill>
                  <a:schemeClr val="dk1"/>
                </a:solidFill>
                <a:latin typeface="Freckle Face"/>
                <a:ea typeface="Freckle Face"/>
                <a:cs typeface="Freckle Face"/>
                <a:sym typeface="Freckle Face"/>
              </a:defRPr>
            </a:lvl6pPr>
            <a:lvl7pPr lvl="6" rtl="0" algn="ctr">
              <a:spcBef>
                <a:spcPts val="0"/>
              </a:spcBef>
              <a:spcAft>
                <a:spcPts val="0"/>
              </a:spcAft>
              <a:buClr>
                <a:schemeClr val="dk1"/>
              </a:buClr>
              <a:buSzPts val="3500"/>
              <a:buFont typeface="Freckle Face"/>
              <a:buNone/>
              <a:defRPr sz="3500">
                <a:solidFill>
                  <a:schemeClr val="dk1"/>
                </a:solidFill>
                <a:latin typeface="Freckle Face"/>
                <a:ea typeface="Freckle Face"/>
                <a:cs typeface="Freckle Face"/>
                <a:sym typeface="Freckle Face"/>
              </a:defRPr>
            </a:lvl7pPr>
            <a:lvl8pPr lvl="7" rtl="0" algn="ctr">
              <a:spcBef>
                <a:spcPts val="0"/>
              </a:spcBef>
              <a:spcAft>
                <a:spcPts val="0"/>
              </a:spcAft>
              <a:buClr>
                <a:schemeClr val="dk1"/>
              </a:buClr>
              <a:buSzPts val="3500"/>
              <a:buFont typeface="Freckle Face"/>
              <a:buNone/>
              <a:defRPr sz="3500">
                <a:solidFill>
                  <a:schemeClr val="dk1"/>
                </a:solidFill>
                <a:latin typeface="Freckle Face"/>
                <a:ea typeface="Freckle Face"/>
                <a:cs typeface="Freckle Face"/>
                <a:sym typeface="Freckle Face"/>
              </a:defRPr>
            </a:lvl8pPr>
            <a:lvl9pPr lvl="8" rtl="0" algn="ctr">
              <a:spcBef>
                <a:spcPts val="0"/>
              </a:spcBef>
              <a:spcAft>
                <a:spcPts val="0"/>
              </a:spcAft>
              <a:buClr>
                <a:schemeClr val="dk1"/>
              </a:buClr>
              <a:buSzPts val="3500"/>
              <a:buFont typeface="Freckle Face"/>
              <a:buNone/>
              <a:defRPr sz="3500">
                <a:solidFill>
                  <a:schemeClr val="dk1"/>
                </a:solidFill>
                <a:latin typeface="Freckle Face"/>
                <a:ea typeface="Freckle Face"/>
                <a:cs typeface="Freckle Face"/>
                <a:sym typeface="Freckle Face"/>
              </a:defRPr>
            </a:lvl9pPr>
          </a:lstStyle>
          <a:p/>
        </p:txBody>
      </p:sp>
      <p:sp>
        <p:nvSpPr>
          <p:cNvPr id="7" name="Google Shape;7;p1"/>
          <p:cNvSpPr txBox="1"/>
          <p:nvPr>
            <p:ph idx="1" type="body"/>
          </p:nvPr>
        </p:nvSpPr>
        <p:spPr>
          <a:xfrm>
            <a:off x="720000" y="1152475"/>
            <a:ext cx="7704000" cy="3416400"/>
          </a:xfrm>
          <a:prstGeom prst="rect">
            <a:avLst/>
          </a:prstGeom>
          <a:noFill/>
          <a:ln>
            <a:noFill/>
          </a:ln>
        </p:spPr>
        <p:txBody>
          <a:bodyPr anchorCtr="0" anchor="ctr" bIns="91425" lIns="91425" spcFirstLastPara="1" rIns="91425" wrap="square" tIns="91425">
            <a:noAutofit/>
          </a:bodyPr>
          <a:lstStyle>
            <a:lvl1pPr indent="-330200" lvl="0" marL="457200" rtl="0">
              <a:lnSpc>
                <a:spcPct val="100000"/>
              </a:lnSpc>
              <a:spcBef>
                <a:spcPts val="0"/>
              </a:spcBef>
              <a:spcAft>
                <a:spcPts val="0"/>
              </a:spcAft>
              <a:buClr>
                <a:schemeClr val="dk1"/>
              </a:buClr>
              <a:buSzPts val="1600"/>
              <a:buFont typeface="Coda"/>
              <a:buChar char="●"/>
              <a:defRPr sz="1600">
                <a:solidFill>
                  <a:schemeClr val="dk1"/>
                </a:solidFill>
                <a:latin typeface="Coda"/>
                <a:ea typeface="Coda"/>
                <a:cs typeface="Coda"/>
                <a:sym typeface="Coda"/>
              </a:defRPr>
            </a:lvl1pPr>
            <a:lvl2pPr indent="-330200" lvl="1" marL="914400" rtl="0">
              <a:lnSpc>
                <a:spcPct val="100000"/>
              </a:lnSpc>
              <a:spcBef>
                <a:spcPts val="0"/>
              </a:spcBef>
              <a:spcAft>
                <a:spcPts val="0"/>
              </a:spcAft>
              <a:buClr>
                <a:schemeClr val="dk1"/>
              </a:buClr>
              <a:buSzPts val="1600"/>
              <a:buFont typeface="Coda"/>
              <a:buChar char="○"/>
              <a:defRPr sz="1600">
                <a:solidFill>
                  <a:schemeClr val="dk1"/>
                </a:solidFill>
                <a:latin typeface="Coda"/>
                <a:ea typeface="Coda"/>
                <a:cs typeface="Coda"/>
                <a:sym typeface="Coda"/>
              </a:defRPr>
            </a:lvl2pPr>
            <a:lvl3pPr indent="-330200" lvl="2" marL="1371600" rtl="0">
              <a:lnSpc>
                <a:spcPct val="100000"/>
              </a:lnSpc>
              <a:spcBef>
                <a:spcPts val="0"/>
              </a:spcBef>
              <a:spcAft>
                <a:spcPts val="0"/>
              </a:spcAft>
              <a:buClr>
                <a:schemeClr val="dk1"/>
              </a:buClr>
              <a:buSzPts val="1600"/>
              <a:buFont typeface="Coda"/>
              <a:buChar char="■"/>
              <a:defRPr sz="1600">
                <a:solidFill>
                  <a:schemeClr val="dk1"/>
                </a:solidFill>
                <a:latin typeface="Coda"/>
                <a:ea typeface="Coda"/>
                <a:cs typeface="Coda"/>
                <a:sym typeface="Coda"/>
              </a:defRPr>
            </a:lvl3pPr>
            <a:lvl4pPr indent="-330200" lvl="3" marL="1828800" rtl="0">
              <a:lnSpc>
                <a:spcPct val="100000"/>
              </a:lnSpc>
              <a:spcBef>
                <a:spcPts val="0"/>
              </a:spcBef>
              <a:spcAft>
                <a:spcPts val="0"/>
              </a:spcAft>
              <a:buClr>
                <a:schemeClr val="dk1"/>
              </a:buClr>
              <a:buSzPts val="1600"/>
              <a:buFont typeface="Coda"/>
              <a:buChar char="●"/>
              <a:defRPr sz="1600">
                <a:solidFill>
                  <a:schemeClr val="dk1"/>
                </a:solidFill>
                <a:latin typeface="Coda"/>
                <a:ea typeface="Coda"/>
                <a:cs typeface="Coda"/>
                <a:sym typeface="Coda"/>
              </a:defRPr>
            </a:lvl4pPr>
            <a:lvl5pPr indent="-330200" lvl="4" marL="2286000" rtl="0">
              <a:lnSpc>
                <a:spcPct val="100000"/>
              </a:lnSpc>
              <a:spcBef>
                <a:spcPts val="0"/>
              </a:spcBef>
              <a:spcAft>
                <a:spcPts val="0"/>
              </a:spcAft>
              <a:buClr>
                <a:schemeClr val="dk1"/>
              </a:buClr>
              <a:buSzPts val="1600"/>
              <a:buFont typeface="Coda"/>
              <a:buChar char="○"/>
              <a:defRPr sz="1600">
                <a:solidFill>
                  <a:schemeClr val="dk1"/>
                </a:solidFill>
                <a:latin typeface="Coda"/>
                <a:ea typeface="Coda"/>
                <a:cs typeface="Coda"/>
                <a:sym typeface="Coda"/>
              </a:defRPr>
            </a:lvl5pPr>
            <a:lvl6pPr indent="-330200" lvl="5" marL="2743200" rtl="0">
              <a:lnSpc>
                <a:spcPct val="100000"/>
              </a:lnSpc>
              <a:spcBef>
                <a:spcPts val="0"/>
              </a:spcBef>
              <a:spcAft>
                <a:spcPts val="0"/>
              </a:spcAft>
              <a:buClr>
                <a:schemeClr val="dk1"/>
              </a:buClr>
              <a:buSzPts val="1600"/>
              <a:buFont typeface="Coda"/>
              <a:buChar char="■"/>
              <a:defRPr sz="1600">
                <a:solidFill>
                  <a:schemeClr val="dk1"/>
                </a:solidFill>
                <a:latin typeface="Coda"/>
                <a:ea typeface="Coda"/>
                <a:cs typeface="Coda"/>
                <a:sym typeface="Coda"/>
              </a:defRPr>
            </a:lvl6pPr>
            <a:lvl7pPr indent="-330200" lvl="6" marL="3200400" rtl="0">
              <a:lnSpc>
                <a:spcPct val="100000"/>
              </a:lnSpc>
              <a:spcBef>
                <a:spcPts val="0"/>
              </a:spcBef>
              <a:spcAft>
                <a:spcPts val="0"/>
              </a:spcAft>
              <a:buClr>
                <a:schemeClr val="dk1"/>
              </a:buClr>
              <a:buSzPts val="1600"/>
              <a:buFont typeface="Coda"/>
              <a:buChar char="●"/>
              <a:defRPr sz="1600">
                <a:solidFill>
                  <a:schemeClr val="dk1"/>
                </a:solidFill>
                <a:latin typeface="Coda"/>
                <a:ea typeface="Coda"/>
                <a:cs typeface="Coda"/>
                <a:sym typeface="Coda"/>
              </a:defRPr>
            </a:lvl7pPr>
            <a:lvl8pPr indent="-330200" lvl="7" marL="3657600" rtl="0">
              <a:lnSpc>
                <a:spcPct val="100000"/>
              </a:lnSpc>
              <a:spcBef>
                <a:spcPts val="0"/>
              </a:spcBef>
              <a:spcAft>
                <a:spcPts val="0"/>
              </a:spcAft>
              <a:buClr>
                <a:schemeClr val="dk1"/>
              </a:buClr>
              <a:buSzPts val="1600"/>
              <a:buFont typeface="Coda"/>
              <a:buChar char="○"/>
              <a:defRPr sz="1600">
                <a:solidFill>
                  <a:schemeClr val="dk1"/>
                </a:solidFill>
                <a:latin typeface="Coda"/>
                <a:ea typeface="Coda"/>
                <a:cs typeface="Coda"/>
                <a:sym typeface="Coda"/>
              </a:defRPr>
            </a:lvl8pPr>
            <a:lvl9pPr indent="-330200" lvl="8" marL="4114800" rtl="0">
              <a:lnSpc>
                <a:spcPct val="100000"/>
              </a:lnSpc>
              <a:spcBef>
                <a:spcPts val="0"/>
              </a:spcBef>
              <a:spcAft>
                <a:spcPts val="0"/>
              </a:spcAft>
              <a:buClr>
                <a:schemeClr val="dk1"/>
              </a:buClr>
              <a:buSzPts val="1600"/>
              <a:buFont typeface="Coda"/>
              <a:buChar char="■"/>
              <a:defRPr sz="1600">
                <a:solidFill>
                  <a:schemeClr val="dk1"/>
                </a:solidFill>
                <a:latin typeface="Coda"/>
                <a:ea typeface="Coda"/>
                <a:cs typeface="Coda"/>
                <a:sym typeface="Coda"/>
              </a:defRPr>
            </a:lvl9pPr>
          </a:lstStyle>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 id="2147483666" r:id="rId20"/>
    <p:sldLayoutId id="2147483667" r:id="rId21"/>
    <p:sldLayoutId id="2147483668" r:id="rId22"/>
    <p:sldLayoutId id="2147483669" r:id="rId23"/>
    <p:sldLayoutId id="2147483670" r:id="rId24"/>
    <p:sldLayoutId id="2147483671" r:id="rId25"/>
    <p:sldLayoutId id="2147483672" r:id="rId26"/>
    <p:sldLayoutId id="2147483673" r:id="rId2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 Id="rId3" Type="http://schemas.openxmlformats.org/officeDocument/2006/relationships/image" Target="../media/image22.pn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 Id="rId3" Type="http://schemas.openxmlformats.org/officeDocument/2006/relationships/image" Target="../media/image1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3.xml"/><Relationship Id="rId3" Type="http://schemas.openxmlformats.org/officeDocument/2006/relationships/image" Target="../media/image8.png"/><Relationship Id="rId4" Type="http://schemas.openxmlformats.org/officeDocument/2006/relationships/image" Target="../media/image21.png"/><Relationship Id="rId5" Type="http://schemas.openxmlformats.org/officeDocument/2006/relationships/image" Target="../media/image1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9.png"/><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image" Target="../media/image12.png"/><Relationship Id="rId7"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6.xml"/><Relationship Id="rId3" Type="http://schemas.openxmlformats.org/officeDocument/2006/relationships/image" Target="../media/image1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7.xml"/><Relationship Id="rId3" Type="http://schemas.openxmlformats.org/officeDocument/2006/relationships/image" Target="../media/image1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9.xml"/><Relationship Id="rId3"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1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0.xml"/><Relationship Id="rId3" Type="http://schemas.openxmlformats.org/officeDocument/2006/relationships/image" Target="../media/image14.png"/><Relationship Id="rId4" Type="http://schemas.openxmlformats.org/officeDocument/2006/relationships/image" Target="../media/image1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2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3" name="Shape 513"/>
        <p:cNvGrpSpPr/>
        <p:nvPr/>
      </p:nvGrpSpPr>
      <p:grpSpPr>
        <a:xfrm>
          <a:off x="0" y="0"/>
          <a:ext cx="0" cy="0"/>
          <a:chOff x="0" y="0"/>
          <a:chExt cx="0" cy="0"/>
        </a:xfrm>
      </p:grpSpPr>
      <p:sp>
        <p:nvSpPr>
          <p:cNvPr id="514" name="Google Shape;514;p28"/>
          <p:cNvSpPr/>
          <p:nvPr/>
        </p:nvSpPr>
        <p:spPr>
          <a:xfrm>
            <a:off x="1417086" y="3943113"/>
            <a:ext cx="4304129" cy="711836"/>
          </a:xfrm>
          <a:custGeom>
            <a:rect b="b" l="l" r="r" t="t"/>
            <a:pathLst>
              <a:path extrusionOk="0" h="17797" w="154049">
                <a:moveTo>
                  <a:pt x="3238" y="2578"/>
                </a:moveTo>
                <a:lnTo>
                  <a:pt x="7988" y="0"/>
                </a:lnTo>
                <a:lnTo>
                  <a:pt x="64769" y="249"/>
                </a:lnTo>
                <a:lnTo>
                  <a:pt x="83984" y="915"/>
                </a:lnTo>
                <a:lnTo>
                  <a:pt x="148029" y="536"/>
                </a:lnTo>
                <a:lnTo>
                  <a:pt x="151890" y="3318"/>
                </a:lnTo>
                <a:lnTo>
                  <a:pt x="154049" y="8715"/>
                </a:lnTo>
                <a:lnTo>
                  <a:pt x="151776" y="16300"/>
                </a:lnTo>
                <a:lnTo>
                  <a:pt x="144868" y="17797"/>
                </a:lnTo>
                <a:lnTo>
                  <a:pt x="110324" y="17797"/>
                </a:lnTo>
                <a:lnTo>
                  <a:pt x="80098" y="17215"/>
                </a:lnTo>
                <a:lnTo>
                  <a:pt x="9283" y="17631"/>
                </a:lnTo>
                <a:lnTo>
                  <a:pt x="2375" y="14886"/>
                </a:lnTo>
                <a:lnTo>
                  <a:pt x="0" y="7235"/>
                </a:lnTo>
                <a:close/>
              </a:path>
            </a:pathLst>
          </a:custGeom>
          <a:solidFill>
            <a:schemeClr val="dk1"/>
          </a:solidFill>
          <a:ln cap="flat" cmpd="sng" w="19050">
            <a:solidFill>
              <a:schemeClr val="accent6"/>
            </a:solidFill>
            <a:prstDash val="solid"/>
            <a:round/>
            <a:headEnd len="med" w="med" type="none"/>
            <a:tailEnd len="med" w="med" type="none"/>
          </a:ln>
          <a:effectLst>
            <a:outerShdw rotWithShape="0" algn="bl" dir="3660000" dist="19050">
              <a:schemeClr val="accent6">
                <a:alpha val="80000"/>
              </a:schemeClr>
            </a:outerShdw>
          </a:effectLst>
        </p:spPr>
      </p:sp>
      <p:sp>
        <p:nvSpPr>
          <p:cNvPr id="515" name="Google Shape;515;p28"/>
          <p:cNvSpPr txBox="1"/>
          <p:nvPr>
            <p:ph type="ctrTitle"/>
          </p:nvPr>
        </p:nvSpPr>
        <p:spPr>
          <a:xfrm>
            <a:off x="196988" y="288675"/>
            <a:ext cx="6744300" cy="3499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7500"/>
              <a:t>Unveiling Sasquatch: </a:t>
            </a:r>
            <a:endParaRPr sz="7500"/>
          </a:p>
          <a:p>
            <a:pPr indent="0" lvl="0" marL="0" rtl="0" algn="ctr">
              <a:spcBef>
                <a:spcPts val="0"/>
              </a:spcBef>
              <a:spcAft>
                <a:spcPts val="0"/>
              </a:spcAft>
              <a:buNone/>
            </a:pPr>
            <a:r>
              <a:rPr lang="en" sz="4000"/>
              <a:t>A statistical journey into Bigfoot </a:t>
            </a:r>
            <a:r>
              <a:rPr lang="en" sz="4000"/>
              <a:t>Sightings</a:t>
            </a:r>
            <a:endParaRPr sz="4000"/>
          </a:p>
        </p:txBody>
      </p:sp>
      <p:sp>
        <p:nvSpPr>
          <p:cNvPr id="516" name="Google Shape;516;p28"/>
          <p:cNvSpPr txBox="1"/>
          <p:nvPr>
            <p:ph idx="1" type="subTitle"/>
          </p:nvPr>
        </p:nvSpPr>
        <p:spPr>
          <a:xfrm>
            <a:off x="1384400" y="4011775"/>
            <a:ext cx="4369500" cy="574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Jacob Woolley, Kat Chu, Oumar Diakite, </a:t>
            </a:r>
            <a:endParaRPr/>
          </a:p>
          <a:p>
            <a:pPr indent="0" lvl="0" marL="0" rtl="0" algn="ctr">
              <a:spcBef>
                <a:spcPts val="0"/>
              </a:spcBef>
              <a:spcAft>
                <a:spcPts val="0"/>
              </a:spcAft>
              <a:buNone/>
            </a:pPr>
            <a:r>
              <a:rPr lang="en"/>
              <a:t>Quinn Daley, Mackenzie Deetz</a:t>
            </a:r>
            <a:endParaRPr/>
          </a:p>
        </p:txBody>
      </p:sp>
      <p:grpSp>
        <p:nvGrpSpPr>
          <p:cNvPr id="517" name="Google Shape;517;p28"/>
          <p:cNvGrpSpPr/>
          <p:nvPr/>
        </p:nvGrpSpPr>
        <p:grpSpPr>
          <a:xfrm flipH="1">
            <a:off x="6494710" y="446218"/>
            <a:ext cx="2426168" cy="4566169"/>
            <a:chOff x="5376275" y="3865225"/>
            <a:chExt cx="384100" cy="777975"/>
          </a:xfrm>
        </p:grpSpPr>
        <p:sp>
          <p:nvSpPr>
            <p:cNvPr id="518" name="Google Shape;518;p28"/>
            <p:cNvSpPr/>
            <p:nvPr/>
          </p:nvSpPr>
          <p:spPr>
            <a:xfrm>
              <a:off x="5655425" y="4064775"/>
              <a:ext cx="104950" cy="211575"/>
            </a:xfrm>
            <a:custGeom>
              <a:rect b="b" l="l" r="r" t="t"/>
              <a:pathLst>
                <a:path extrusionOk="0" h="8463" w="4198">
                  <a:moveTo>
                    <a:pt x="741" y="1"/>
                  </a:moveTo>
                  <a:cubicBezTo>
                    <a:pt x="1" y="1"/>
                    <a:pt x="545" y="3055"/>
                    <a:pt x="577" y="3435"/>
                  </a:cubicBezTo>
                  <a:cubicBezTo>
                    <a:pt x="633" y="4146"/>
                    <a:pt x="554" y="4857"/>
                    <a:pt x="599" y="5568"/>
                  </a:cubicBezTo>
                  <a:cubicBezTo>
                    <a:pt x="621" y="5879"/>
                    <a:pt x="665" y="6190"/>
                    <a:pt x="788" y="6468"/>
                  </a:cubicBezTo>
                  <a:cubicBezTo>
                    <a:pt x="976" y="6879"/>
                    <a:pt x="1321" y="7202"/>
                    <a:pt x="1687" y="7479"/>
                  </a:cubicBezTo>
                  <a:cubicBezTo>
                    <a:pt x="2188" y="7857"/>
                    <a:pt x="2743" y="8179"/>
                    <a:pt x="3332" y="8424"/>
                  </a:cubicBezTo>
                  <a:cubicBezTo>
                    <a:pt x="3375" y="8445"/>
                    <a:pt x="3428" y="8462"/>
                    <a:pt x="3478" y="8462"/>
                  </a:cubicBezTo>
                  <a:cubicBezTo>
                    <a:pt x="3505" y="8462"/>
                    <a:pt x="3531" y="8457"/>
                    <a:pt x="3554" y="8446"/>
                  </a:cubicBezTo>
                  <a:cubicBezTo>
                    <a:pt x="3610" y="8424"/>
                    <a:pt x="3632" y="8368"/>
                    <a:pt x="3654" y="8323"/>
                  </a:cubicBezTo>
                  <a:cubicBezTo>
                    <a:pt x="4020" y="7590"/>
                    <a:pt x="4198" y="6691"/>
                    <a:pt x="3854" y="5946"/>
                  </a:cubicBezTo>
                  <a:cubicBezTo>
                    <a:pt x="3665" y="5546"/>
                    <a:pt x="3343" y="5235"/>
                    <a:pt x="3087" y="4869"/>
                  </a:cubicBezTo>
                  <a:cubicBezTo>
                    <a:pt x="2709" y="4336"/>
                    <a:pt x="2465" y="3724"/>
                    <a:pt x="2254" y="3102"/>
                  </a:cubicBezTo>
                  <a:cubicBezTo>
                    <a:pt x="2065" y="2547"/>
                    <a:pt x="1910" y="1991"/>
                    <a:pt x="1699" y="1447"/>
                  </a:cubicBezTo>
                  <a:cubicBezTo>
                    <a:pt x="1554" y="1114"/>
                    <a:pt x="1243" y="169"/>
                    <a:pt x="865" y="25"/>
                  </a:cubicBezTo>
                  <a:cubicBezTo>
                    <a:pt x="820" y="9"/>
                    <a:pt x="779" y="1"/>
                    <a:pt x="741" y="1"/>
                  </a:cubicBezTo>
                  <a:close/>
                </a:path>
              </a:pathLst>
            </a:custGeom>
            <a:solidFill>
              <a:srgbClr val="633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28"/>
            <p:cNvSpPr/>
            <p:nvPr/>
          </p:nvSpPr>
          <p:spPr>
            <a:xfrm>
              <a:off x="5585700" y="4498900"/>
              <a:ext cx="156350" cy="118750"/>
            </a:xfrm>
            <a:custGeom>
              <a:rect b="b" l="l" r="r" t="t"/>
              <a:pathLst>
                <a:path extrusionOk="0" h="4750" w="6254">
                  <a:moveTo>
                    <a:pt x="322" y="1"/>
                  </a:moveTo>
                  <a:cubicBezTo>
                    <a:pt x="244" y="901"/>
                    <a:pt x="100" y="2390"/>
                    <a:pt x="22" y="3289"/>
                  </a:cubicBezTo>
                  <a:cubicBezTo>
                    <a:pt x="11" y="3456"/>
                    <a:pt x="0" y="3634"/>
                    <a:pt x="67" y="3778"/>
                  </a:cubicBezTo>
                  <a:cubicBezTo>
                    <a:pt x="188" y="4022"/>
                    <a:pt x="477" y="4100"/>
                    <a:pt x="744" y="4133"/>
                  </a:cubicBezTo>
                  <a:cubicBezTo>
                    <a:pt x="948" y="4158"/>
                    <a:pt x="1153" y="4170"/>
                    <a:pt x="1359" y="4170"/>
                  </a:cubicBezTo>
                  <a:cubicBezTo>
                    <a:pt x="1714" y="4170"/>
                    <a:pt x="2070" y="4133"/>
                    <a:pt x="2422" y="4056"/>
                  </a:cubicBezTo>
                  <a:cubicBezTo>
                    <a:pt x="2810" y="3978"/>
                    <a:pt x="3188" y="3856"/>
                    <a:pt x="3577" y="3844"/>
                  </a:cubicBezTo>
                  <a:cubicBezTo>
                    <a:pt x="3965" y="3844"/>
                    <a:pt x="4377" y="3978"/>
                    <a:pt x="4577" y="4311"/>
                  </a:cubicBezTo>
                  <a:cubicBezTo>
                    <a:pt x="4643" y="4422"/>
                    <a:pt x="4676" y="4555"/>
                    <a:pt x="4765" y="4656"/>
                  </a:cubicBezTo>
                  <a:cubicBezTo>
                    <a:pt x="4817" y="4714"/>
                    <a:pt x="4899" y="4749"/>
                    <a:pt x="4975" y="4749"/>
                  </a:cubicBezTo>
                  <a:cubicBezTo>
                    <a:pt x="5031" y="4749"/>
                    <a:pt x="5083" y="4731"/>
                    <a:pt x="5121" y="4689"/>
                  </a:cubicBezTo>
                  <a:cubicBezTo>
                    <a:pt x="5187" y="4611"/>
                    <a:pt x="5187" y="4489"/>
                    <a:pt x="5165" y="4389"/>
                  </a:cubicBezTo>
                  <a:cubicBezTo>
                    <a:pt x="5099" y="4034"/>
                    <a:pt x="4932" y="3711"/>
                    <a:pt x="4699" y="3445"/>
                  </a:cubicBezTo>
                  <a:lnTo>
                    <a:pt x="4699" y="3445"/>
                  </a:lnTo>
                  <a:cubicBezTo>
                    <a:pt x="4943" y="3711"/>
                    <a:pt x="5199" y="3967"/>
                    <a:pt x="5443" y="4234"/>
                  </a:cubicBezTo>
                  <a:cubicBezTo>
                    <a:pt x="5478" y="4269"/>
                    <a:pt x="5534" y="4310"/>
                    <a:pt x="5588" y="4310"/>
                  </a:cubicBezTo>
                  <a:cubicBezTo>
                    <a:pt x="5603" y="4310"/>
                    <a:pt x="5618" y="4307"/>
                    <a:pt x="5632" y="4300"/>
                  </a:cubicBezTo>
                  <a:cubicBezTo>
                    <a:pt x="5676" y="4267"/>
                    <a:pt x="5688" y="4200"/>
                    <a:pt x="5688" y="4145"/>
                  </a:cubicBezTo>
                  <a:cubicBezTo>
                    <a:pt x="5688" y="3789"/>
                    <a:pt x="5532" y="3445"/>
                    <a:pt x="5276" y="3222"/>
                  </a:cubicBezTo>
                  <a:lnTo>
                    <a:pt x="5276" y="3222"/>
                  </a:lnTo>
                  <a:cubicBezTo>
                    <a:pt x="5488" y="3400"/>
                    <a:pt x="5710" y="3567"/>
                    <a:pt x="5921" y="3745"/>
                  </a:cubicBezTo>
                  <a:cubicBezTo>
                    <a:pt x="5954" y="3767"/>
                    <a:pt x="5987" y="3800"/>
                    <a:pt x="6021" y="3800"/>
                  </a:cubicBezTo>
                  <a:cubicBezTo>
                    <a:pt x="6029" y="3802"/>
                    <a:pt x="6036" y="3802"/>
                    <a:pt x="6044" y="3802"/>
                  </a:cubicBezTo>
                  <a:cubicBezTo>
                    <a:pt x="6141" y="3802"/>
                    <a:pt x="6199" y="3671"/>
                    <a:pt x="6209" y="3567"/>
                  </a:cubicBezTo>
                  <a:cubicBezTo>
                    <a:pt x="6254" y="3111"/>
                    <a:pt x="5943" y="2711"/>
                    <a:pt x="5554" y="2523"/>
                  </a:cubicBezTo>
                  <a:cubicBezTo>
                    <a:pt x="5177" y="2323"/>
                    <a:pt x="4721" y="2289"/>
                    <a:pt x="4288" y="2267"/>
                  </a:cubicBezTo>
                  <a:cubicBezTo>
                    <a:pt x="3588" y="2223"/>
                    <a:pt x="2877" y="2167"/>
                    <a:pt x="2177" y="2123"/>
                  </a:cubicBezTo>
                  <a:cubicBezTo>
                    <a:pt x="1944" y="2111"/>
                    <a:pt x="1666" y="2056"/>
                    <a:pt x="1600" y="1834"/>
                  </a:cubicBezTo>
                  <a:cubicBezTo>
                    <a:pt x="1577" y="1756"/>
                    <a:pt x="1588" y="1667"/>
                    <a:pt x="1600" y="1590"/>
                  </a:cubicBezTo>
                  <a:cubicBezTo>
                    <a:pt x="1633" y="1257"/>
                    <a:pt x="1800" y="845"/>
                    <a:pt x="1544" y="667"/>
                  </a:cubicBezTo>
                  <a:cubicBezTo>
                    <a:pt x="1322" y="512"/>
                    <a:pt x="600" y="12"/>
                    <a:pt x="322" y="1"/>
                  </a:cubicBezTo>
                  <a:close/>
                </a:path>
              </a:pathLst>
            </a:custGeom>
            <a:solidFill>
              <a:srgbClr val="D37E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28"/>
            <p:cNvSpPr/>
            <p:nvPr/>
          </p:nvSpPr>
          <p:spPr>
            <a:xfrm>
              <a:off x="5625125" y="4538700"/>
              <a:ext cx="575" cy="5775"/>
            </a:xfrm>
            <a:custGeom>
              <a:rect b="b" l="l" r="r" t="t"/>
              <a:pathLst>
                <a:path extrusionOk="0" h="231" w="23">
                  <a:moveTo>
                    <a:pt x="22" y="1"/>
                  </a:moveTo>
                  <a:cubicBezTo>
                    <a:pt x="11" y="77"/>
                    <a:pt x="1" y="154"/>
                    <a:pt x="11" y="231"/>
                  </a:cubicBezTo>
                  <a:lnTo>
                    <a:pt x="23" y="231"/>
                  </a:lnTo>
                  <a:cubicBezTo>
                    <a:pt x="1" y="154"/>
                    <a:pt x="11" y="77"/>
                    <a:pt x="22" y="1"/>
                  </a:cubicBezTo>
                  <a:close/>
                </a:path>
              </a:pathLst>
            </a:custGeom>
            <a:solidFill>
              <a:srgbClr val="D9BB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28"/>
            <p:cNvSpPr/>
            <p:nvPr/>
          </p:nvSpPr>
          <p:spPr>
            <a:xfrm>
              <a:off x="5590400" y="4509450"/>
              <a:ext cx="37525" cy="35025"/>
            </a:xfrm>
            <a:custGeom>
              <a:rect b="b" l="l" r="r" t="t"/>
              <a:pathLst>
                <a:path extrusionOk="0" h="1401" w="1501">
                  <a:moveTo>
                    <a:pt x="434" y="1"/>
                  </a:moveTo>
                  <a:cubicBezTo>
                    <a:pt x="423" y="212"/>
                    <a:pt x="256" y="368"/>
                    <a:pt x="56" y="445"/>
                  </a:cubicBezTo>
                  <a:cubicBezTo>
                    <a:pt x="34" y="635"/>
                    <a:pt x="23" y="835"/>
                    <a:pt x="0" y="1045"/>
                  </a:cubicBezTo>
                  <a:cubicBezTo>
                    <a:pt x="111" y="946"/>
                    <a:pt x="223" y="823"/>
                    <a:pt x="334" y="701"/>
                  </a:cubicBezTo>
                  <a:cubicBezTo>
                    <a:pt x="356" y="667"/>
                    <a:pt x="400" y="645"/>
                    <a:pt x="434" y="645"/>
                  </a:cubicBezTo>
                  <a:cubicBezTo>
                    <a:pt x="479" y="645"/>
                    <a:pt x="523" y="679"/>
                    <a:pt x="545" y="723"/>
                  </a:cubicBezTo>
                  <a:cubicBezTo>
                    <a:pt x="734" y="1146"/>
                    <a:pt x="990" y="1401"/>
                    <a:pt x="1323" y="1401"/>
                  </a:cubicBezTo>
                  <a:lnTo>
                    <a:pt x="1400" y="1401"/>
                  </a:lnTo>
                  <a:cubicBezTo>
                    <a:pt x="1389" y="1323"/>
                    <a:pt x="1400" y="1245"/>
                    <a:pt x="1412" y="1168"/>
                  </a:cubicBezTo>
                  <a:cubicBezTo>
                    <a:pt x="1434" y="968"/>
                    <a:pt x="1501" y="756"/>
                    <a:pt x="1501" y="568"/>
                  </a:cubicBezTo>
                  <a:cubicBezTo>
                    <a:pt x="1489" y="512"/>
                    <a:pt x="1489" y="457"/>
                    <a:pt x="1478" y="412"/>
                  </a:cubicBezTo>
                  <a:cubicBezTo>
                    <a:pt x="1389" y="457"/>
                    <a:pt x="1301" y="479"/>
                    <a:pt x="1212" y="479"/>
                  </a:cubicBezTo>
                  <a:lnTo>
                    <a:pt x="1200" y="479"/>
                  </a:lnTo>
                  <a:cubicBezTo>
                    <a:pt x="889" y="479"/>
                    <a:pt x="600" y="268"/>
                    <a:pt x="434" y="1"/>
                  </a:cubicBezTo>
                  <a:close/>
                </a:path>
              </a:pathLst>
            </a:custGeom>
            <a:solidFill>
              <a:srgbClr val="C47B6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28"/>
            <p:cNvSpPr/>
            <p:nvPr/>
          </p:nvSpPr>
          <p:spPr>
            <a:xfrm>
              <a:off x="5551525" y="4392500"/>
              <a:ext cx="120275" cy="129025"/>
            </a:xfrm>
            <a:custGeom>
              <a:rect b="b" l="l" r="r" t="t"/>
              <a:pathLst>
                <a:path extrusionOk="0" h="5161" w="4811">
                  <a:moveTo>
                    <a:pt x="4751" y="0"/>
                  </a:moveTo>
                  <a:cubicBezTo>
                    <a:pt x="4705" y="0"/>
                    <a:pt x="4230" y="295"/>
                    <a:pt x="3744" y="580"/>
                  </a:cubicBezTo>
                  <a:cubicBezTo>
                    <a:pt x="3256" y="869"/>
                    <a:pt x="2777" y="1158"/>
                    <a:pt x="2722" y="1158"/>
                  </a:cubicBezTo>
                  <a:cubicBezTo>
                    <a:pt x="2644" y="1158"/>
                    <a:pt x="2555" y="1158"/>
                    <a:pt x="2478" y="1169"/>
                  </a:cubicBezTo>
                  <a:cubicBezTo>
                    <a:pt x="2409" y="1169"/>
                    <a:pt x="2341" y="1170"/>
                    <a:pt x="2272" y="1170"/>
                  </a:cubicBezTo>
                  <a:cubicBezTo>
                    <a:pt x="2140" y="1170"/>
                    <a:pt x="2006" y="1165"/>
                    <a:pt x="1866" y="1136"/>
                  </a:cubicBezTo>
                  <a:cubicBezTo>
                    <a:pt x="1678" y="1097"/>
                    <a:pt x="1503" y="1071"/>
                    <a:pt x="1343" y="1071"/>
                  </a:cubicBezTo>
                  <a:cubicBezTo>
                    <a:pt x="947" y="1071"/>
                    <a:pt x="647" y="1233"/>
                    <a:pt x="489" y="1780"/>
                  </a:cubicBezTo>
                  <a:cubicBezTo>
                    <a:pt x="389" y="2124"/>
                    <a:pt x="400" y="2491"/>
                    <a:pt x="412" y="2846"/>
                  </a:cubicBezTo>
                  <a:cubicBezTo>
                    <a:pt x="323" y="2702"/>
                    <a:pt x="189" y="2580"/>
                    <a:pt x="34" y="2513"/>
                  </a:cubicBezTo>
                  <a:lnTo>
                    <a:pt x="34" y="2513"/>
                  </a:lnTo>
                  <a:cubicBezTo>
                    <a:pt x="133" y="3002"/>
                    <a:pt x="301" y="3469"/>
                    <a:pt x="523" y="3901"/>
                  </a:cubicBezTo>
                  <a:cubicBezTo>
                    <a:pt x="367" y="3735"/>
                    <a:pt x="200" y="3590"/>
                    <a:pt x="0" y="3479"/>
                  </a:cubicBezTo>
                  <a:lnTo>
                    <a:pt x="0" y="3479"/>
                  </a:lnTo>
                  <a:cubicBezTo>
                    <a:pt x="78" y="3913"/>
                    <a:pt x="267" y="4313"/>
                    <a:pt x="545" y="4657"/>
                  </a:cubicBezTo>
                  <a:cubicBezTo>
                    <a:pt x="733" y="4901"/>
                    <a:pt x="1000" y="5113"/>
                    <a:pt x="1300" y="5157"/>
                  </a:cubicBezTo>
                  <a:cubicBezTo>
                    <a:pt x="1323" y="5159"/>
                    <a:pt x="1345" y="5161"/>
                    <a:pt x="1368" y="5161"/>
                  </a:cubicBezTo>
                  <a:cubicBezTo>
                    <a:pt x="1661" y="5161"/>
                    <a:pt x="1968" y="4968"/>
                    <a:pt x="1989" y="4679"/>
                  </a:cubicBezTo>
                  <a:cubicBezTo>
                    <a:pt x="2155" y="4946"/>
                    <a:pt x="2444" y="5157"/>
                    <a:pt x="2767" y="5157"/>
                  </a:cubicBezTo>
                  <a:cubicBezTo>
                    <a:pt x="3000" y="5157"/>
                    <a:pt x="3244" y="5002"/>
                    <a:pt x="3333" y="4779"/>
                  </a:cubicBezTo>
                  <a:cubicBezTo>
                    <a:pt x="3367" y="4713"/>
                    <a:pt x="3377" y="4646"/>
                    <a:pt x="3377" y="4568"/>
                  </a:cubicBezTo>
                  <a:cubicBezTo>
                    <a:pt x="3427" y="4776"/>
                    <a:pt x="3635" y="4931"/>
                    <a:pt x="3845" y="4931"/>
                  </a:cubicBezTo>
                  <a:cubicBezTo>
                    <a:pt x="3871" y="4931"/>
                    <a:pt x="3896" y="4928"/>
                    <a:pt x="3922" y="4923"/>
                  </a:cubicBezTo>
                  <a:cubicBezTo>
                    <a:pt x="4566" y="4824"/>
                    <a:pt x="4288" y="3802"/>
                    <a:pt x="4255" y="3390"/>
                  </a:cubicBezTo>
                  <a:cubicBezTo>
                    <a:pt x="4199" y="2679"/>
                    <a:pt x="4811" y="714"/>
                    <a:pt x="4755" y="3"/>
                  </a:cubicBezTo>
                  <a:cubicBezTo>
                    <a:pt x="4755" y="1"/>
                    <a:pt x="4753" y="0"/>
                    <a:pt x="4751" y="0"/>
                  </a:cubicBezTo>
                  <a:close/>
                </a:path>
              </a:pathLst>
            </a:custGeom>
            <a:solidFill>
              <a:srgbClr val="804B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28"/>
            <p:cNvSpPr/>
            <p:nvPr/>
          </p:nvSpPr>
          <p:spPr>
            <a:xfrm>
              <a:off x="5567350" y="4474475"/>
              <a:ext cx="56700" cy="46400"/>
            </a:xfrm>
            <a:custGeom>
              <a:rect b="b" l="l" r="r" t="t"/>
              <a:pathLst>
                <a:path extrusionOk="0" h="1856" w="2268">
                  <a:moveTo>
                    <a:pt x="1478" y="412"/>
                  </a:moveTo>
                  <a:cubicBezTo>
                    <a:pt x="1522" y="467"/>
                    <a:pt x="1545" y="556"/>
                    <a:pt x="1522" y="634"/>
                  </a:cubicBezTo>
                  <a:cubicBezTo>
                    <a:pt x="1522" y="678"/>
                    <a:pt x="1500" y="723"/>
                    <a:pt x="1489" y="767"/>
                  </a:cubicBezTo>
                  <a:cubicBezTo>
                    <a:pt x="1467" y="656"/>
                    <a:pt x="1467" y="533"/>
                    <a:pt x="1478" y="412"/>
                  </a:cubicBezTo>
                  <a:close/>
                  <a:moveTo>
                    <a:pt x="90" y="0"/>
                  </a:moveTo>
                  <a:cubicBezTo>
                    <a:pt x="11" y="345"/>
                    <a:pt x="1" y="701"/>
                    <a:pt x="56" y="1034"/>
                  </a:cubicBezTo>
                  <a:cubicBezTo>
                    <a:pt x="78" y="1167"/>
                    <a:pt x="123" y="1333"/>
                    <a:pt x="245" y="1422"/>
                  </a:cubicBezTo>
                  <a:lnTo>
                    <a:pt x="256" y="1434"/>
                  </a:lnTo>
                  <a:cubicBezTo>
                    <a:pt x="310" y="1467"/>
                    <a:pt x="372" y="1483"/>
                    <a:pt x="436" y="1483"/>
                  </a:cubicBezTo>
                  <a:cubicBezTo>
                    <a:pt x="542" y="1483"/>
                    <a:pt x="651" y="1439"/>
                    <a:pt x="734" y="1355"/>
                  </a:cubicBezTo>
                  <a:cubicBezTo>
                    <a:pt x="778" y="1323"/>
                    <a:pt x="811" y="1278"/>
                    <a:pt x="834" y="1222"/>
                  </a:cubicBezTo>
                  <a:lnTo>
                    <a:pt x="900" y="1289"/>
                  </a:lnTo>
                  <a:cubicBezTo>
                    <a:pt x="942" y="1318"/>
                    <a:pt x="989" y="1330"/>
                    <a:pt x="1035" y="1330"/>
                  </a:cubicBezTo>
                  <a:cubicBezTo>
                    <a:pt x="1113" y="1330"/>
                    <a:pt x="1190" y="1297"/>
                    <a:pt x="1245" y="1256"/>
                  </a:cubicBezTo>
                  <a:cubicBezTo>
                    <a:pt x="1345" y="1178"/>
                    <a:pt x="1401" y="1078"/>
                    <a:pt x="1456" y="989"/>
                  </a:cubicBezTo>
                  <a:cubicBezTo>
                    <a:pt x="1545" y="1333"/>
                    <a:pt x="1744" y="1634"/>
                    <a:pt x="2033" y="1834"/>
                  </a:cubicBezTo>
                  <a:lnTo>
                    <a:pt x="2078" y="1856"/>
                  </a:lnTo>
                  <a:lnTo>
                    <a:pt x="2267" y="1367"/>
                  </a:lnTo>
                  <a:lnTo>
                    <a:pt x="2200" y="1333"/>
                  </a:lnTo>
                  <a:lnTo>
                    <a:pt x="2033" y="1745"/>
                  </a:lnTo>
                  <a:cubicBezTo>
                    <a:pt x="1767" y="1545"/>
                    <a:pt x="1578" y="1234"/>
                    <a:pt x="1512" y="900"/>
                  </a:cubicBezTo>
                  <a:cubicBezTo>
                    <a:pt x="1545" y="822"/>
                    <a:pt x="1589" y="733"/>
                    <a:pt x="1600" y="645"/>
                  </a:cubicBezTo>
                  <a:cubicBezTo>
                    <a:pt x="1623" y="523"/>
                    <a:pt x="1589" y="367"/>
                    <a:pt x="1478" y="301"/>
                  </a:cubicBezTo>
                  <a:lnTo>
                    <a:pt x="1423" y="278"/>
                  </a:lnTo>
                  <a:lnTo>
                    <a:pt x="1411" y="333"/>
                  </a:lnTo>
                  <a:cubicBezTo>
                    <a:pt x="1389" y="511"/>
                    <a:pt x="1389" y="701"/>
                    <a:pt x="1423" y="878"/>
                  </a:cubicBezTo>
                  <a:cubicBezTo>
                    <a:pt x="1411" y="900"/>
                    <a:pt x="1411" y="923"/>
                    <a:pt x="1401" y="945"/>
                  </a:cubicBezTo>
                  <a:cubicBezTo>
                    <a:pt x="1345" y="1022"/>
                    <a:pt x="1289" y="1123"/>
                    <a:pt x="1201" y="1189"/>
                  </a:cubicBezTo>
                  <a:cubicBezTo>
                    <a:pt x="1155" y="1227"/>
                    <a:pt x="1090" y="1254"/>
                    <a:pt x="1028" y="1254"/>
                  </a:cubicBezTo>
                  <a:cubicBezTo>
                    <a:pt x="998" y="1254"/>
                    <a:pt x="970" y="1248"/>
                    <a:pt x="945" y="1234"/>
                  </a:cubicBezTo>
                  <a:lnTo>
                    <a:pt x="945" y="1222"/>
                  </a:lnTo>
                  <a:cubicBezTo>
                    <a:pt x="900" y="1200"/>
                    <a:pt x="878" y="1156"/>
                    <a:pt x="867" y="1111"/>
                  </a:cubicBezTo>
                  <a:cubicBezTo>
                    <a:pt x="890" y="1034"/>
                    <a:pt x="890" y="945"/>
                    <a:pt x="878" y="867"/>
                  </a:cubicBezTo>
                  <a:lnTo>
                    <a:pt x="834" y="678"/>
                  </a:lnTo>
                  <a:lnTo>
                    <a:pt x="801" y="867"/>
                  </a:lnTo>
                  <a:cubicBezTo>
                    <a:pt x="778" y="967"/>
                    <a:pt x="778" y="1044"/>
                    <a:pt x="789" y="1111"/>
                  </a:cubicBezTo>
                  <a:cubicBezTo>
                    <a:pt x="778" y="1189"/>
                    <a:pt x="734" y="1256"/>
                    <a:pt x="690" y="1311"/>
                  </a:cubicBezTo>
                  <a:cubicBezTo>
                    <a:pt x="625" y="1376"/>
                    <a:pt x="538" y="1410"/>
                    <a:pt x="454" y="1410"/>
                  </a:cubicBezTo>
                  <a:cubicBezTo>
                    <a:pt x="394" y="1410"/>
                    <a:pt x="336" y="1393"/>
                    <a:pt x="290" y="1355"/>
                  </a:cubicBezTo>
                  <a:cubicBezTo>
                    <a:pt x="189" y="1289"/>
                    <a:pt x="145" y="1133"/>
                    <a:pt x="134" y="1022"/>
                  </a:cubicBezTo>
                  <a:cubicBezTo>
                    <a:pt x="78" y="689"/>
                    <a:pt x="90" y="345"/>
                    <a:pt x="156" y="22"/>
                  </a:cubicBezTo>
                  <a:lnTo>
                    <a:pt x="90" y="0"/>
                  </a:lnTo>
                  <a:close/>
                </a:path>
              </a:pathLst>
            </a:custGeom>
            <a:solidFill>
              <a:srgbClr val="5B2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28"/>
            <p:cNvSpPr/>
            <p:nvPr/>
          </p:nvSpPr>
          <p:spPr>
            <a:xfrm>
              <a:off x="5731225" y="4579150"/>
              <a:ext cx="10725" cy="13375"/>
            </a:xfrm>
            <a:custGeom>
              <a:rect b="b" l="l" r="r" t="t"/>
              <a:pathLst>
                <a:path extrusionOk="0" h="535" w="429">
                  <a:moveTo>
                    <a:pt x="375" y="1"/>
                  </a:moveTo>
                  <a:cubicBezTo>
                    <a:pt x="358" y="1"/>
                    <a:pt x="334" y="8"/>
                    <a:pt x="300" y="24"/>
                  </a:cubicBezTo>
                  <a:cubicBezTo>
                    <a:pt x="188" y="68"/>
                    <a:pt x="89" y="135"/>
                    <a:pt x="0" y="202"/>
                  </a:cubicBezTo>
                  <a:cubicBezTo>
                    <a:pt x="55" y="323"/>
                    <a:pt x="144" y="434"/>
                    <a:pt x="255" y="523"/>
                  </a:cubicBezTo>
                  <a:cubicBezTo>
                    <a:pt x="267" y="523"/>
                    <a:pt x="277" y="535"/>
                    <a:pt x="277" y="535"/>
                  </a:cubicBezTo>
                  <a:cubicBezTo>
                    <a:pt x="300" y="535"/>
                    <a:pt x="311" y="501"/>
                    <a:pt x="322" y="479"/>
                  </a:cubicBezTo>
                  <a:cubicBezTo>
                    <a:pt x="344" y="379"/>
                    <a:pt x="366" y="268"/>
                    <a:pt x="388" y="157"/>
                  </a:cubicBezTo>
                  <a:cubicBezTo>
                    <a:pt x="405" y="73"/>
                    <a:pt x="429" y="1"/>
                    <a:pt x="375" y="1"/>
                  </a:cubicBezTo>
                  <a:close/>
                </a:path>
              </a:pathLst>
            </a:custGeom>
            <a:solidFill>
              <a:srgbClr val="F7AD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28"/>
            <p:cNvSpPr/>
            <p:nvPr/>
          </p:nvSpPr>
          <p:spPr>
            <a:xfrm>
              <a:off x="5719550" y="4592825"/>
              <a:ext cx="7375" cy="10525"/>
            </a:xfrm>
            <a:custGeom>
              <a:rect b="b" l="l" r="r" t="t"/>
              <a:pathLst>
                <a:path extrusionOk="0" h="421" w="295">
                  <a:moveTo>
                    <a:pt x="262" y="0"/>
                  </a:moveTo>
                  <a:cubicBezTo>
                    <a:pt x="249" y="0"/>
                    <a:pt x="229" y="10"/>
                    <a:pt x="200" y="32"/>
                  </a:cubicBezTo>
                  <a:cubicBezTo>
                    <a:pt x="134" y="87"/>
                    <a:pt x="67" y="154"/>
                    <a:pt x="0" y="221"/>
                  </a:cubicBezTo>
                  <a:cubicBezTo>
                    <a:pt x="67" y="310"/>
                    <a:pt x="156" y="376"/>
                    <a:pt x="256" y="421"/>
                  </a:cubicBezTo>
                  <a:lnTo>
                    <a:pt x="278" y="421"/>
                  </a:lnTo>
                  <a:cubicBezTo>
                    <a:pt x="289" y="421"/>
                    <a:pt x="289" y="398"/>
                    <a:pt x="289" y="388"/>
                  </a:cubicBezTo>
                  <a:lnTo>
                    <a:pt x="289" y="121"/>
                  </a:lnTo>
                  <a:cubicBezTo>
                    <a:pt x="289" y="58"/>
                    <a:pt x="295" y="0"/>
                    <a:pt x="262" y="0"/>
                  </a:cubicBezTo>
                  <a:close/>
                </a:path>
              </a:pathLst>
            </a:custGeom>
            <a:solidFill>
              <a:srgbClr val="F7AD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28"/>
            <p:cNvSpPr/>
            <p:nvPr/>
          </p:nvSpPr>
          <p:spPr>
            <a:xfrm>
              <a:off x="5704000" y="4604650"/>
              <a:ext cx="8475" cy="12325"/>
            </a:xfrm>
            <a:custGeom>
              <a:rect b="b" l="l" r="r" t="t"/>
              <a:pathLst>
                <a:path extrusionOk="0" h="493" w="339">
                  <a:moveTo>
                    <a:pt x="302" y="0"/>
                  </a:moveTo>
                  <a:cubicBezTo>
                    <a:pt x="287" y="0"/>
                    <a:pt x="265" y="11"/>
                    <a:pt x="233" y="37"/>
                  </a:cubicBezTo>
                  <a:cubicBezTo>
                    <a:pt x="144" y="103"/>
                    <a:pt x="78" y="170"/>
                    <a:pt x="0" y="248"/>
                  </a:cubicBezTo>
                  <a:cubicBezTo>
                    <a:pt x="78" y="348"/>
                    <a:pt x="178" y="437"/>
                    <a:pt x="289" y="481"/>
                  </a:cubicBezTo>
                  <a:cubicBezTo>
                    <a:pt x="300" y="481"/>
                    <a:pt x="311" y="492"/>
                    <a:pt x="311" y="492"/>
                  </a:cubicBezTo>
                  <a:cubicBezTo>
                    <a:pt x="334" y="481"/>
                    <a:pt x="334" y="459"/>
                    <a:pt x="334" y="437"/>
                  </a:cubicBezTo>
                  <a:lnTo>
                    <a:pt x="334" y="137"/>
                  </a:lnTo>
                  <a:cubicBezTo>
                    <a:pt x="334" y="66"/>
                    <a:pt x="339" y="0"/>
                    <a:pt x="302" y="0"/>
                  </a:cubicBezTo>
                  <a:close/>
                </a:path>
              </a:pathLst>
            </a:custGeom>
            <a:solidFill>
              <a:srgbClr val="F7AD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28"/>
            <p:cNvSpPr/>
            <p:nvPr/>
          </p:nvSpPr>
          <p:spPr>
            <a:xfrm>
              <a:off x="5376275" y="3994925"/>
              <a:ext cx="339125" cy="457900"/>
            </a:xfrm>
            <a:custGeom>
              <a:rect b="b" l="l" r="r" t="t"/>
              <a:pathLst>
                <a:path extrusionOk="0" h="18316" w="13565">
                  <a:moveTo>
                    <a:pt x="7204" y="0"/>
                  </a:moveTo>
                  <a:cubicBezTo>
                    <a:pt x="6597" y="0"/>
                    <a:pt x="5997" y="99"/>
                    <a:pt x="5422" y="364"/>
                  </a:cubicBezTo>
                  <a:cubicBezTo>
                    <a:pt x="4556" y="764"/>
                    <a:pt x="3822" y="1397"/>
                    <a:pt x="3189" y="2108"/>
                  </a:cubicBezTo>
                  <a:cubicBezTo>
                    <a:pt x="1634" y="3819"/>
                    <a:pt x="601" y="6041"/>
                    <a:pt x="534" y="8352"/>
                  </a:cubicBezTo>
                  <a:cubicBezTo>
                    <a:pt x="523" y="8552"/>
                    <a:pt x="523" y="8751"/>
                    <a:pt x="623" y="8918"/>
                  </a:cubicBezTo>
                  <a:cubicBezTo>
                    <a:pt x="745" y="8796"/>
                    <a:pt x="867" y="8673"/>
                    <a:pt x="989" y="8562"/>
                  </a:cubicBezTo>
                  <a:lnTo>
                    <a:pt x="989" y="8562"/>
                  </a:lnTo>
                  <a:cubicBezTo>
                    <a:pt x="356" y="10018"/>
                    <a:pt x="1" y="11618"/>
                    <a:pt x="123" y="13206"/>
                  </a:cubicBezTo>
                  <a:cubicBezTo>
                    <a:pt x="179" y="13983"/>
                    <a:pt x="367" y="14750"/>
                    <a:pt x="678" y="15472"/>
                  </a:cubicBezTo>
                  <a:cubicBezTo>
                    <a:pt x="956" y="16116"/>
                    <a:pt x="1401" y="16994"/>
                    <a:pt x="1989" y="17405"/>
                  </a:cubicBezTo>
                  <a:cubicBezTo>
                    <a:pt x="3042" y="18128"/>
                    <a:pt x="4433" y="18316"/>
                    <a:pt x="5723" y="18316"/>
                  </a:cubicBezTo>
                  <a:cubicBezTo>
                    <a:pt x="5999" y="18316"/>
                    <a:pt x="6271" y="18307"/>
                    <a:pt x="6533" y="18294"/>
                  </a:cubicBezTo>
                  <a:cubicBezTo>
                    <a:pt x="7121" y="18261"/>
                    <a:pt x="7710" y="18205"/>
                    <a:pt x="8299" y="18138"/>
                  </a:cubicBezTo>
                  <a:cubicBezTo>
                    <a:pt x="9210" y="18038"/>
                    <a:pt x="10121" y="17861"/>
                    <a:pt x="11021" y="17783"/>
                  </a:cubicBezTo>
                  <a:cubicBezTo>
                    <a:pt x="11854" y="17727"/>
                    <a:pt x="12621" y="17350"/>
                    <a:pt x="13009" y="16583"/>
                  </a:cubicBezTo>
                  <a:cubicBezTo>
                    <a:pt x="13295" y="16030"/>
                    <a:pt x="13328" y="15386"/>
                    <a:pt x="13319" y="14751"/>
                  </a:cubicBezTo>
                  <a:lnTo>
                    <a:pt x="13319" y="14751"/>
                  </a:lnTo>
                  <a:cubicBezTo>
                    <a:pt x="13326" y="14770"/>
                    <a:pt x="13333" y="14788"/>
                    <a:pt x="13342" y="14805"/>
                  </a:cubicBezTo>
                  <a:cubicBezTo>
                    <a:pt x="13420" y="14617"/>
                    <a:pt x="13443" y="14417"/>
                    <a:pt x="13453" y="14217"/>
                  </a:cubicBezTo>
                  <a:cubicBezTo>
                    <a:pt x="13564" y="11806"/>
                    <a:pt x="11876" y="9773"/>
                    <a:pt x="11809" y="7429"/>
                  </a:cubicBezTo>
                  <a:cubicBezTo>
                    <a:pt x="11799" y="7063"/>
                    <a:pt x="11821" y="6696"/>
                    <a:pt x="11910" y="6308"/>
                  </a:cubicBezTo>
                  <a:cubicBezTo>
                    <a:pt x="11976" y="5996"/>
                    <a:pt x="12076" y="5685"/>
                    <a:pt x="12142" y="5363"/>
                  </a:cubicBezTo>
                  <a:cubicBezTo>
                    <a:pt x="12342" y="4274"/>
                    <a:pt x="11987" y="3130"/>
                    <a:pt x="11431" y="2163"/>
                  </a:cubicBezTo>
                  <a:cubicBezTo>
                    <a:pt x="10854" y="1164"/>
                    <a:pt x="10098" y="475"/>
                    <a:pt x="8977" y="220"/>
                  </a:cubicBezTo>
                  <a:cubicBezTo>
                    <a:pt x="8391" y="94"/>
                    <a:pt x="7794" y="0"/>
                    <a:pt x="7204" y="0"/>
                  </a:cubicBezTo>
                  <a:close/>
                </a:path>
              </a:pathLst>
            </a:custGeom>
            <a:solidFill>
              <a:srgbClr val="7741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28"/>
            <p:cNvSpPr/>
            <p:nvPr/>
          </p:nvSpPr>
          <p:spPr>
            <a:xfrm>
              <a:off x="5520700" y="3995675"/>
              <a:ext cx="150000" cy="70000"/>
            </a:xfrm>
            <a:custGeom>
              <a:rect b="b" l="l" r="r" t="t"/>
              <a:pathLst>
                <a:path extrusionOk="0" h="2800" w="6000">
                  <a:moveTo>
                    <a:pt x="2267" y="23"/>
                  </a:moveTo>
                  <a:cubicBezTo>
                    <a:pt x="2578" y="67"/>
                    <a:pt x="2889" y="123"/>
                    <a:pt x="3200" y="190"/>
                  </a:cubicBezTo>
                  <a:cubicBezTo>
                    <a:pt x="4321" y="445"/>
                    <a:pt x="5077" y="1134"/>
                    <a:pt x="5654" y="2133"/>
                  </a:cubicBezTo>
                  <a:cubicBezTo>
                    <a:pt x="5788" y="2345"/>
                    <a:pt x="5899" y="2578"/>
                    <a:pt x="5999" y="2800"/>
                  </a:cubicBezTo>
                  <a:lnTo>
                    <a:pt x="5999" y="2800"/>
                  </a:lnTo>
                  <a:cubicBezTo>
                    <a:pt x="5899" y="2578"/>
                    <a:pt x="5788" y="2345"/>
                    <a:pt x="5654" y="2133"/>
                  </a:cubicBezTo>
                  <a:cubicBezTo>
                    <a:pt x="5077" y="1134"/>
                    <a:pt x="4321" y="445"/>
                    <a:pt x="3200" y="190"/>
                  </a:cubicBezTo>
                  <a:cubicBezTo>
                    <a:pt x="2889" y="123"/>
                    <a:pt x="2578" y="67"/>
                    <a:pt x="2267" y="23"/>
                  </a:cubicBezTo>
                  <a:close/>
                  <a:moveTo>
                    <a:pt x="823" y="1"/>
                  </a:moveTo>
                  <a:cubicBezTo>
                    <a:pt x="544" y="34"/>
                    <a:pt x="267" y="101"/>
                    <a:pt x="1" y="190"/>
                  </a:cubicBezTo>
                  <a:cubicBezTo>
                    <a:pt x="267" y="101"/>
                    <a:pt x="544" y="34"/>
                    <a:pt x="823" y="1"/>
                  </a:cubicBezTo>
                  <a:close/>
                  <a:moveTo>
                    <a:pt x="833" y="1"/>
                  </a:moveTo>
                  <a:lnTo>
                    <a:pt x="823" y="1"/>
                  </a:lnTo>
                  <a:close/>
                </a:path>
              </a:pathLst>
            </a:custGeom>
            <a:solidFill>
              <a:srgbClr val="D8CD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28"/>
            <p:cNvSpPr/>
            <p:nvPr/>
          </p:nvSpPr>
          <p:spPr>
            <a:xfrm>
              <a:off x="5670675" y="4065675"/>
              <a:ext cx="850" cy="2225"/>
            </a:xfrm>
            <a:custGeom>
              <a:rect b="b" l="l" r="r" t="t"/>
              <a:pathLst>
                <a:path extrusionOk="0" h="89" w="34">
                  <a:moveTo>
                    <a:pt x="0" y="0"/>
                  </a:moveTo>
                  <a:lnTo>
                    <a:pt x="0" y="0"/>
                  </a:lnTo>
                  <a:cubicBezTo>
                    <a:pt x="11" y="34"/>
                    <a:pt x="23" y="56"/>
                    <a:pt x="33" y="89"/>
                  </a:cubicBezTo>
                  <a:lnTo>
                    <a:pt x="33" y="89"/>
                  </a:lnTo>
                  <a:cubicBezTo>
                    <a:pt x="23" y="56"/>
                    <a:pt x="11" y="34"/>
                    <a:pt x="0" y="0"/>
                  </a:cubicBezTo>
                  <a:close/>
                </a:path>
              </a:pathLst>
            </a:custGeom>
            <a:solidFill>
              <a:srgbClr val="6131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28"/>
            <p:cNvSpPr/>
            <p:nvPr/>
          </p:nvSpPr>
          <p:spPr>
            <a:xfrm>
              <a:off x="5389625" y="4004000"/>
              <a:ext cx="122225" cy="200000"/>
            </a:xfrm>
            <a:custGeom>
              <a:rect b="b" l="l" r="r" t="t"/>
              <a:pathLst>
                <a:path extrusionOk="0" h="8000" w="4889">
                  <a:moveTo>
                    <a:pt x="1744" y="2889"/>
                  </a:moveTo>
                  <a:cubicBezTo>
                    <a:pt x="711" y="4389"/>
                    <a:pt x="55" y="6167"/>
                    <a:pt x="0" y="7989"/>
                  </a:cubicBezTo>
                  <a:lnTo>
                    <a:pt x="0" y="7999"/>
                  </a:lnTo>
                  <a:lnTo>
                    <a:pt x="0" y="7989"/>
                  </a:lnTo>
                  <a:cubicBezTo>
                    <a:pt x="55" y="6167"/>
                    <a:pt x="711" y="4389"/>
                    <a:pt x="1744" y="2889"/>
                  </a:cubicBezTo>
                  <a:close/>
                  <a:moveTo>
                    <a:pt x="4888" y="1"/>
                  </a:moveTo>
                  <a:lnTo>
                    <a:pt x="4888" y="1"/>
                  </a:lnTo>
                  <a:cubicBezTo>
                    <a:pt x="4232" y="301"/>
                    <a:pt x="3655" y="734"/>
                    <a:pt x="3133" y="1234"/>
                  </a:cubicBezTo>
                  <a:cubicBezTo>
                    <a:pt x="3655" y="734"/>
                    <a:pt x="4232" y="301"/>
                    <a:pt x="4888" y="1"/>
                  </a:cubicBezTo>
                  <a:close/>
                </a:path>
              </a:pathLst>
            </a:custGeom>
            <a:solidFill>
              <a:srgbClr val="D8CD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28"/>
            <p:cNvSpPr/>
            <p:nvPr/>
          </p:nvSpPr>
          <p:spPr>
            <a:xfrm>
              <a:off x="5671500" y="4103725"/>
              <a:ext cx="10025" cy="117475"/>
            </a:xfrm>
            <a:custGeom>
              <a:rect b="b" l="l" r="r" t="t"/>
              <a:pathLst>
                <a:path extrusionOk="0" h="4699" w="401">
                  <a:moveTo>
                    <a:pt x="0" y="3089"/>
                  </a:moveTo>
                  <a:cubicBezTo>
                    <a:pt x="12" y="3644"/>
                    <a:pt x="123" y="4177"/>
                    <a:pt x="278" y="4699"/>
                  </a:cubicBezTo>
                  <a:lnTo>
                    <a:pt x="278" y="4699"/>
                  </a:lnTo>
                  <a:cubicBezTo>
                    <a:pt x="123" y="4177"/>
                    <a:pt x="12" y="3644"/>
                    <a:pt x="0" y="3089"/>
                  </a:cubicBezTo>
                  <a:close/>
                  <a:moveTo>
                    <a:pt x="0" y="2933"/>
                  </a:moveTo>
                  <a:lnTo>
                    <a:pt x="0" y="3077"/>
                  </a:lnTo>
                  <a:lnTo>
                    <a:pt x="0" y="3089"/>
                  </a:lnTo>
                  <a:lnTo>
                    <a:pt x="0" y="3077"/>
                  </a:lnTo>
                  <a:lnTo>
                    <a:pt x="0" y="2933"/>
                  </a:lnTo>
                  <a:close/>
                  <a:moveTo>
                    <a:pt x="189" y="1588"/>
                  </a:moveTo>
                  <a:cubicBezTo>
                    <a:pt x="156" y="1711"/>
                    <a:pt x="123" y="1833"/>
                    <a:pt x="101" y="1956"/>
                  </a:cubicBezTo>
                  <a:cubicBezTo>
                    <a:pt x="34" y="2289"/>
                    <a:pt x="0" y="2610"/>
                    <a:pt x="0" y="2922"/>
                  </a:cubicBezTo>
                  <a:cubicBezTo>
                    <a:pt x="0" y="2610"/>
                    <a:pt x="34" y="2289"/>
                    <a:pt x="101" y="1956"/>
                  </a:cubicBezTo>
                  <a:cubicBezTo>
                    <a:pt x="123" y="1833"/>
                    <a:pt x="156" y="1711"/>
                    <a:pt x="189" y="1588"/>
                  </a:cubicBezTo>
                  <a:close/>
                  <a:moveTo>
                    <a:pt x="378" y="0"/>
                  </a:moveTo>
                  <a:lnTo>
                    <a:pt x="378" y="0"/>
                  </a:lnTo>
                  <a:cubicBezTo>
                    <a:pt x="400" y="344"/>
                    <a:pt x="389" y="678"/>
                    <a:pt x="333" y="1011"/>
                  </a:cubicBezTo>
                  <a:cubicBezTo>
                    <a:pt x="311" y="1100"/>
                    <a:pt x="301" y="1178"/>
                    <a:pt x="278" y="1255"/>
                  </a:cubicBezTo>
                  <a:cubicBezTo>
                    <a:pt x="301" y="1178"/>
                    <a:pt x="311" y="1100"/>
                    <a:pt x="333" y="1011"/>
                  </a:cubicBezTo>
                  <a:cubicBezTo>
                    <a:pt x="389" y="678"/>
                    <a:pt x="400" y="344"/>
                    <a:pt x="378" y="0"/>
                  </a:cubicBezTo>
                  <a:close/>
                </a:path>
              </a:pathLst>
            </a:custGeom>
            <a:solidFill>
              <a:srgbClr val="6131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28"/>
            <p:cNvSpPr/>
            <p:nvPr/>
          </p:nvSpPr>
          <p:spPr>
            <a:xfrm>
              <a:off x="5393225" y="4348675"/>
              <a:ext cx="319400" cy="89150"/>
            </a:xfrm>
            <a:custGeom>
              <a:rect b="b" l="l" r="r" t="t"/>
              <a:pathLst>
                <a:path extrusionOk="0" h="3566" w="12776">
                  <a:moveTo>
                    <a:pt x="10854" y="3555"/>
                  </a:moveTo>
                  <a:cubicBezTo>
                    <a:pt x="10842" y="3555"/>
                    <a:pt x="10832" y="3566"/>
                    <a:pt x="10809" y="3566"/>
                  </a:cubicBezTo>
                  <a:lnTo>
                    <a:pt x="10809" y="3566"/>
                  </a:lnTo>
                  <a:cubicBezTo>
                    <a:pt x="10832" y="3566"/>
                    <a:pt x="10842" y="3555"/>
                    <a:pt x="10854" y="3555"/>
                  </a:cubicBezTo>
                  <a:close/>
                  <a:moveTo>
                    <a:pt x="12342" y="2433"/>
                  </a:moveTo>
                  <a:lnTo>
                    <a:pt x="12331" y="2433"/>
                  </a:lnTo>
                  <a:lnTo>
                    <a:pt x="12342" y="2433"/>
                  </a:lnTo>
                  <a:close/>
                  <a:moveTo>
                    <a:pt x="12342" y="2422"/>
                  </a:moveTo>
                  <a:lnTo>
                    <a:pt x="12342" y="2433"/>
                  </a:lnTo>
                  <a:lnTo>
                    <a:pt x="12342" y="2422"/>
                  </a:lnTo>
                  <a:close/>
                  <a:moveTo>
                    <a:pt x="12342" y="2411"/>
                  </a:moveTo>
                  <a:lnTo>
                    <a:pt x="12342" y="2422"/>
                  </a:lnTo>
                  <a:lnTo>
                    <a:pt x="12342" y="2411"/>
                  </a:lnTo>
                  <a:close/>
                  <a:moveTo>
                    <a:pt x="12353" y="2411"/>
                  </a:moveTo>
                  <a:lnTo>
                    <a:pt x="12342" y="2411"/>
                  </a:lnTo>
                  <a:lnTo>
                    <a:pt x="12353" y="2411"/>
                  </a:lnTo>
                  <a:close/>
                  <a:moveTo>
                    <a:pt x="12353" y="2400"/>
                  </a:moveTo>
                  <a:lnTo>
                    <a:pt x="12353" y="2400"/>
                  </a:lnTo>
                  <a:lnTo>
                    <a:pt x="12353" y="2400"/>
                  </a:lnTo>
                  <a:close/>
                  <a:moveTo>
                    <a:pt x="12353" y="2388"/>
                  </a:moveTo>
                  <a:lnTo>
                    <a:pt x="12353" y="2400"/>
                  </a:lnTo>
                  <a:lnTo>
                    <a:pt x="12353" y="2388"/>
                  </a:lnTo>
                  <a:close/>
                  <a:moveTo>
                    <a:pt x="12365" y="2378"/>
                  </a:moveTo>
                  <a:lnTo>
                    <a:pt x="12365" y="2388"/>
                  </a:lnTo>
                  <a:lnTo>
                    <a:pt x="12365" y="2378"/>
                  </a:lnTo>
                  <a:close/>
                  <a:moveTo>
                    <a:pt x="12365" y="2378"/>
                  </a:moveTo>
                  <a:lnTo>
                    <a:pt x="12365" y="2378"/>
                  </a:lnTo>
                  <a:lnTo>
                    <a:pt x="12365" y="2378"/>
                  </a:lnTo>
                  <a:close/>
                  <a:moveTo>
                    <a:pt x="12365" y="2366"/>
                  </a:moveTo>
                  <a:lnTo>
                    <a:pt x="12365" y="2378"/>
                  </a:lnTo>
                  <a:lnTo>
                    <a:pt x="12365" y="2366"/>
                  </a:lnTo>
                  <a:close/>
                  <a:moveTo>
                    <a:pt x="12375" y="2355"/>
                  </a:moveTo>
                  <a:lnTo>
                    <a:pt x="12375" y="2366"/>
                  </a:lnTo>
                  <a:lnTo>
                    <a:pt x="12375" y="2355"/>
                  </a:lnTo>
                  <a:close/>
                  <a:moveTo>
                    <a:pt x="12375" y="2355"/>
                  </a:moveTo>
                  <a:lnTo>
                    <a:pt x="12375" y="2355"/>
                  </a:lnTo>
                  <a:lnTo>
                    <a:pt x="12375" y="2355"/>
                  </a:lnTo>
                  <a:close/>
                  <a:moveTo>
                    <a:pt x="12375" y="2344"/>
                  </a:moveTo>
                  <a:lnTo>
                    <a:pt x="12375" y="2344"/>
                  </a:lnTo>
                  <a:lnTo>
                    <a:pt x="12375" y="2344"/>
                  </a:lnTo>
                  <a:close/>
                  <a:moveTo>
                    <a:pt x="12387" y="2333"/>
                  </a:moveTo>
                  <a:lnTo>
                    <a:pt x="12387" y="2344"/>
                  </a:lnTo>
                  <a:lnTo>
                    <a:pt x="12387" y="2333"/>
                  </a:lnTo>
                  <a:close/>
                  <a:moveTo>
                    <a:pt x="12387" y="2333"/>
                  </a:moveTo>
                  <a:lnTo>
                    <a:pt x="12387" y="2333"/>
                  </a:lnTo>
                  <a:lnTo>
                    <a:pt x="12387" y="2333"/>
                  </a:lnTo>
                  <a:close/>
                  <a:moveTo>
                    <a:pt x="12387" y="2322"/>
                  </a:moveTo>
                  <a:lnTo>
                    <a:pt x="12387" y="2322"/>
                  </a:lnTo>
                  <a:lnTo>
                    <a:pt x="12387" y="2322"/>
                  </a:lnTo>
                  <a:close/>
                  <a:moveTo>
                    <a:pt x="12398" y="2311"/>
                  </a:moveTo>
                  <a:lnTo>
                    <a:pt x="12398" y="2311"/>
                  </a:lnTo>
                  <a:lnTo>
                    <a:pt x="12398" y="2311"/>
                  </a:lnTo>
                  <a:close/>
                  <a:moveTo>
                    <a:pt x="12398" y="2299"/>
                  </a:moveTo>
                  <a:lnTo>
                    <a:pt x="12398" y="2311"/>
                  </a:lnTo>
                  <a:lnTo>
                    <a:pt x="12398" y="2299"/>
                  </a:lnTo>
                  <a:close/>
                  <a:moveTo>
                    <a:pt x="12398" y="2299"/>
                  </a:moveTo>
                  <a:lnTo>
                    <a:pt x="12398" y="2299"/>
                  </a:lnTo>
                  <a:lnTo>
                    <a:pt x="12398" y="2299"/>
                  </a:lnTo>
                  <a:close/>
                  <a:moveTo>
                    <a:pt x="12409" y="2289"/>
                  </a:moveTo>
                  <a:lnTo>
                    <a:pt x="12398" y="2289"/>
                  </a:lnTo>
                  <a:lnTo>
                    <a:pt x="12409" y="2289"/>
                  </a:lnTo>
                  <a:close/>
                  <a:moveTo>
                    <a:pt x="234" y="1833"/>
                  </a:moveTo>
                  <a:lnTo>
                    <a:pt x="234" y="1833"/>
                  </a:lnTo>
                  <a:lnTo>
                    <a:pt x="234" y="1833"/>
                  </a:lnTo>
                  <a:close/>
                  <a:moveTo>
                    <a:pt x="0" y="1322"/>
                  </a:moveTo>
                  <a:cubicBezTo>
                    <a:pt x="67" y="1477"/>
                    <a:pt x="145" y="1655"/>
                    <a:pt x="234" y="1833"/>
                  </a:cubicBezTo>
                  <a:cubicBezTo>
                    <a:pt x="145" y="1655"/>
                    <a:pt x="67" y="1477"/>
                    <a:pt x="0" y="1322"/>
                  </a:cubicBezTo>
                  <a:close/>
                  <a:moveTo>
                    <a:pt x="12775" y="89"/>
                  </a:moveTo>
                  <a:cubicBezTo>
                    <a:pt x="12765" y="289"/>
                    <a:pt x="12742" y="478"/>
                    <a:pt x="12664" y="655"/>
                  </a:cubicBezTo>
                  <a:lnTo>
                    <a:pt x="12664" y="655"/>
                  </a:lnTo>
                  <a:cubicBezTo>
                    <a:pt x="12742" y="478"/>
                    <a:pt x="12765" y="289"/>
                    <a:pt x="12775" y="89"/>
                  </a:cubicBezTo>
                  <a:close/>
                  <a:moveTo>
                    <a:pt x="12775" y="55"/>
                  </a:moveTo>
                  <a:lnTo>
                    <a:pt x="12775" y="55"/>
                  </a:lnTo>
                  <a:lnTo>
                    <a:pt x="12775" y="55"/>
                  </a:lnTo>
                  <a:close/>
                  <a:moveTo>
                    <a:pt x="12775" y="45"/>
                  </a:moveTo>
                  <a:lnTo>
                    <a:pt x="12775" y="45"/>
                  </a:lnTo>
                  <a:lnTo>
                    <a:pt x="12775" y="45"/>
                  </a:lnTo>
                  <a:close/>
                  <a:moveTo>
                    <a:pt x="12775" y="33"/>
                  </a:moveTo>
                  <a:lnTo>
                    <a:pt x="12775" y="45"/>
                  </a:lnTo>
                  <a:lnTo>
                    <a:pt x="12775" y="33"/>
                  </a:lnTo>
                  <a:close/>
                  <a:moveTo>
                    <a:pt x="12775" y="33"/>
                  </a:moveTo>
                  <a:lnTo>
                    <a:pt x="12775" y="33"/>
                  </a:lnTo>
                  <a:lnTo>
                    <a:pt x="12775" y="33"/>
                  </a:lnTo>
                  <a:close/>
                  <a:moveTo>
                    <a:pt x="12775" y="23"/>
                  </a:moveTo>
                  <a:lnTo>
                    <a:pt x="12775" y="23"/>
                  </a:lnTo>
                  <a:lnTo>
                    <a:pt x="12775" y="23"/>
                  </a:lnTo>
                  <a:close/>
                  <a:moveTo>
                    <a:pt x="12775" y="23"/>
                  </a:moveTo>
                  <a:lnTo>
                    <a:pt x="12775" y="23"/>
                  </a:lnTo>
                  <a:lnTo>
                    <a:pt x="12775" y="23"/>
                  </a:lnTo>
                  <a:close/>
                  <a:moveTo>
                    <a:pt x="12775" y="11"/>
                  </a:moveTo>
                  <a:lnTo>
                    <a:pt x="12775" y="11"/>
                  </a:lnTo>
                  <a:lnTo>
                    <a:pt x="12775" y="11"/>
                  </a:lnTo>
                  <a:close/>
                  <a:moveTo>
                    <a:pt x="12775" y="0"/>
                  </a:moveTo>
                  <a:lnTo>
                    <a:pt x="12775" y="0"/>
                  </a:lnTo>
                  <a:close/>
                </a:path>
              </a:pathLst>
            </a:custGeom>
            <a:solidFill>
              <a:srgbClr val="D8CD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28"/>
            <p:cNvSpPr/>
            <p:nvPr/>
          </p:nvSpPr>
          <p:spPr>
            <a:xfrm>
              <a:off x="5617900" y="4437800"/>
              <a:ext cx="45575" cy="5875"/>
            </a:xfrm>
            <a:custGeom>
              <a:rect b="b" l="l" r="r" t="t"/>
              <a:pathLst>
                <a:path extrusionOk="0" h="235" w="1823">
                  <a:moveTo>
                    <a:pt x="1822" y="1"/>
                  </a:moveTo>
                  <a:cubicBezTo>
                    <a:pt x="1678" y="35"/>
                    <a:pt x="1522" y="57"/>
                    <a:pt x="1356" y="68"/>
                  </a:cubicBezTo>
                  <a:cubicBezTo>
                    <a:pt x="912" y="112"/>
                    <a:pt x="456" y="168"/>
                    <a:pt x="1" y="235"/>
                  </a:cubicBezTo>
                  <a:cubicBezTo>
                    <a:pt x="456" y="168"/>
                    <a:pt x="912" y="112"/>
                    <a:pt x="1356" y="68"/>
                  </a:cubicBezTo>
                  <a:cubicBezTo>
                    <a:pt x="1522" y="57"/>
                    <a:pt x="1678" y="35"/>
                    <a:pt x="1822" y="1"/>
                  </a:cubicBezTo>
                  <a:close/>
                </a:path>
              </a:pathLst>
            </a:custGeom>
            <a:solidFill>
              <a:srgbClr val="7744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28"/>
            <p:cNvSpPr/>
            <p:nvPr/>
          </p:nvSpPr>
          <p:spPr>
            <a:xfrm>
              <a:off x="5472650" y="4448650"/>
              <a:ext cx="66950" cy="4175"/>
            </a:xfrm>
            <a:custGeom>
              <a:rect b="b" l="l" r="r" t="t"/>
              <a:pathLst>
                <a:path extrusionOk="0" h="167" w="2678">
                  <a:moveTo>
                    <a:pt x="12" y="1"/>
                  </a:moveTo>
                  <a:cubicBezTo>
                    <a:pt x="634" y="122"/>
                    <a:pt x="1267" y="167"/>
                    <a:pt x="1878" y="167"/>
                  </a:cubicBezTo>
                  <a:cubicBezTo>
                    <a:pt x="2155" y="167"/>
                    <a:pt x="2422" y="156"/>
                    <a:pt x="2678" y="145"/>
                  </a:cubicBezTo>
                  <a:cubicBezTo>
                    <a:pt x="2422" y="156"/>
                    <a:pt x="2155" y="167"/>
                    <a:pt x="1878" y="167"/>
                  </a:cubicBezTo>
                  <a:cubicBezTo>
                    <a:pt x="1267" y="167"/>
                    <a:pt x="634" y="122"/>
                    <a:pt x="12" y="1"/>
                  </a:cubicBezTo>
                  <a:close/>
                  <a:moveTo>
                    <a:pt x="0" y="1"/>
                  </a:moveTo>
                  <a:lnTo>
                    <a:pt x="12" y="1"/>
                  </a:lnTo>
                  <a:lnTo>
                    <a:pt x="0" y="1"/>
                  </a:lnTo>
                  <a:close/>
                  <a:moveTo>
                    <a:pt x="0" y="1"/>
                  </a:moveTo>
                  <a:lnTo>
                    <a:pt x="0" y="1"/>
                  </a:lnTo>
                  <a:close/>
                </a:path>
              </a:pathLst>
            </a:custGeom>
            <a:solidFill>
              <a:srgbClr val="D8CD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28"/>
            <p:cNvSpPr/>
            <p:nvPr/>
          </p:nvSpPr>
          <p:spPr>
            <a:xfrm>
              <a:off x="5378775" y="3994850"/>
              <a:ext cx="334400" cy="457975"/>
            </a:xfrm>
            <a:custGeom>
              <a:rect b="b" l="l" r="r" t="t"/>
              <a:pathLst>
                <a:path extrusionOk="0" h="18319" w="13376">
                  <a:moveTo>
                    <a:pt x="7099" y="1"/>
                  </a:moveTo>
                  <a:cubicBezTo>
                    <a:pt x="6900" y="1"/>
                    <a:pt x="6710" y="11"/>
                    <a:pt x="6510" y="34"/>
                  </a:cubicBezTo>
                  <a:lnTo>
                    <a:pt x="6500" y="34"/>
                  </a:lnTo>
                  <a:cubicBezTo>
                    <a:pt x="6221" y="67"/>
                    <a:pt x="5944" y="134"/>
                    <a:pt x="5678" y="223"/>
                  </a:cubicBezTo>
                  <a:cubicBezTo>
                    <a:pt x="5555" y="267"/>
                    <a:pt x="5444" y="312"/>
                    <a:pt x="5322" y="367"/>
                  </a:cubicBezTo>
                  <a:cubicBezTo>
                    <a:pt x="4666" y="667"/>
                    <a:pt x="4089" y="1100"/>
                    <a:pt x="3567" y="1600"/>
                  </a:cubicBezTo>
                  <a:cubicBezTo>
                    <a:pt x="3400" y="1767"/>
                    <a:pt x="3244" y="1934"/>
                    <a:pt x="3089" y="2111"/>
                  </a:cubicBezTo>
                  <a:cubicBezTo>
                    <a:pt x="2755" y="2467"/>
                    <a:pt x="2456" y="2845"/>
                    <a:pt x="2178" y="3255"/>
                  </a:cubicBezTo>
                  <a:cubicBezTo>
                    <a:pt x="1145" y="4755"/>
                    <a:pt x="489" y="6533"/>
                    <a:pt x="434" y="8355"/>
                  </a:cubicBezTo>
                  <a:lnTo>
                    <a:pt x="434" y="8365"/>
                  </a:lnTo>
                  <a:cubicBezTo>
                    <a:pt x="423" y="8555"/>
                    <a:pt x="434" y="8754"/>
                    <a:pt x="523" y="8921"/>
                  </a:cubicBezTo>
                  <a:cubicBezTo>
                    <a:pt x="645" y="8799"/>
                    <a:pt x="767" y="8676"/>
                    <a:pt x="889" y="8565"/>
                  </a:cubicBezTo>
                  <a:lnTo>
                    <a:pt x="889" y="8565"/>
                  </a:lnTo>
                  <a:cubicBezTo>
                    <a:pt x="345" y="9832"/>
                    <a:pt x="0" y="11198"/>
                    <a:pt x="0" y="12587"/>
                  </a:cubicBezTo>
                  <a:cubicBezTo>
                    <a:pt x="0" y="12787"/>
                    <a:pt x="0" y="12998"/>
                    <a:pt x="23" y="13209"/>
                  </a:cubicBezTo>
                  <a:cubicBezTo>
                    <a:pt x="79" y="13986"/>
                    <a:pt x="267" y="14753"/>
                    <a:pt x="578" y="15475"/>
                  </a:cubicBezTo>
                  <a:cubicBezTo>
                    <a:pt x="645" y="15630"/>
                    <a:pt x="723" y="15808"/>
                    <a:pt x="812" y="15986"/>
                  </a:cubicBezTo>
                  <a:cubicBezTo>
                    <a:pt x="1078" y="16531"/>
                    <a:pt x="1445" y="17097"/>
                    <a:pt x="1889" y="17408"/>
                  </a:cubicBezTo>
                  <a:cubicBezTo>
                    <a:pt x="2444" y="17786"/>
                    <a:pt x="3078" y="18019"/>
                    <a:pt x="3755" y="18153"/>
                  </a:cubicBezTo>
                  <a:lnTo>
                    <a:pt x="3767" y="18153"/>
                  </a:lnTo>
                  <a:cubicBezTo>
                    <a:pt x="4389" y="18274"/>
                    <a:pt x="5022" y="18319"/>
                    <a:pt x="5633" y="18319"/>
                  </a:cubicBezTo>
                  <a:cubicBezTo>
                    <a:pt x="5910" y="18319"/>
                    <a:pt x="6177" y="18308"/>
                    <a:pt x="6433" y="18297"/>
                  </a:cubicBezTo>
                  <a:cubicBezTo>
                    <a:pt x="7021" y="18264"/>
                    <a:pt x="7610" y="18208"/>
                    <a:pt x="8199" y="18141"/>
                  </a:cubicBezTo>
                  <a:cubicBezTo>
                    <a:pt x="8655" y="18097"/>
                    <a:pt x="9110" y="18019"/>
                    <a:pt x="9566" y="17953"/>
                  </a:cubicBezTo>
                  <a:cubicBezTo>
                    <a:pt x="10021" y="17886"/>
                    <a:pt x="10477" y="17830"/>
                    <a:pt x="10921" y="17786"/>
                  </a:cubicBezTo>
                  <a:cubicBezTo>
                    <a:pt x="11087" y="17775"/>
                    <a:pt x="11243" y="17753"/>
                    <a:pt x="11387" y="17719"/>
                  </a:cubicBezTo>
                  <a:cubicBezTo>
                    <a:pt x="11410" y="17719"/>
                    <a:pt x="11420" y="17708"/>
                    <a:pt x="11432" y="17708"/>
                  </a:cubicBezTo>
                  <a:cubicBezTo>
                    <a:pt x="12054" y="17553"/>
                    <a:pt x="12598" y="17197"/>
                    <a:pt x="12909" y="16586"/>
                  </a:cubicBezTo>
                  <a:lnTo>
                    <a:pt x="12920" y="16586"/>
                  </a:lnTo>
                  <a:lnTo>
                    <a:pt x="12920" y="16575"/>
                  </a:lnTo>
                  <a:lnTo>
                    <a:pt x="12920" y="16564"/>
                  </a:lnTo>
                  <a:lnTo>
                    <a:pt x="12931" y="16564"/>
                  </a:lnTo>
                  <a:lnTo>
                    <a:pt x="12931" y="16553"/>
                  </a:lnTo>
                  <a:lnTo>
                    <a:pt x="12931" y="16541"/>
                  </a:lnTo>
                  <a:lnTo>
                    <a:pt x="12943" y="16541"/>
                  </a:lnTo>
                  <a:lnTo>
                    <a:pt x="12943" y="16531"/>
                  </a:lnTo>
                  <a:lnTo>
                    <a:pt x="12943" y="16519"/>
                  </a:lnTo>
                  <a:lnTo>
                    <a:pt x="12953" y="16519"/>
                  </a:lnTo>
                  <a:lnTo>
                    <a:pt x="12953" y="16508"/>
                  </a:lnTo>
                  <a:lnTo>
                    <a:pt x="12953" y="16497"/>
                  </a:lnTo>
                  <a:lnTo>
                    <a:pt x="12965" y="16497"/>
                  </a:lnTo>
                  <a:lnTo>
                    <a:pt x="12965" y="16486"/>
                  </a:lnTo>
                  <a:lnTo>
                    <a:pt x="12965" y="16475"/>
                  </a:lnTo>
                  <a:lnTo>
                    <a:pt x="12976" y="16464"/>
                  </a:lnTo>
                  <a:lnTo>
                    <a:pt x="12976" y="16452"/>
                  </a:lnTo>
                  <a:lnTo>
                    <a:pt x="12976" y="16442"/>
                  </a:lnTo>
                  <a:lnTo>
                    <a:pt x="12987" y="16442"/>
                  </a:lnTo>
                  <a:cubicBezTo>
                    <a:pt x="13209" y="15919"/>
                    <a:pt x="13232" y="15331"/>
                    <a:pt x="13220" y="14754"/>
                  </a:cubicBezTo>
                  <a:lnTo>
                    <a:pt x="13220" y="14754"/>
                  </a:lnTo>
                  <a:cubicBezTo>
                    <a:pt x="13220" y="14765"/>
                    <a:pt x="13232" y="14787"/>
                    <a:pt x="13242" y="14808"/>
                  </a:cubicBezTo>
                  <a:cubicBezTo>
                    <a:pt x="13320" y="14631"/>
                    <a:pt x="13343" y="14442"/>
                    <a:pt x="13353" y="14242"/>
                  </a:cubicBezTo>
                  <a:lnTo>
                    <a:pt x="13353" y="14220"/>
                  </a:lnTo>
                  <a:lnTo>
                    <a:pt x="13353" y="14208"/>
                  </a:lnTo>
                  <a:lnTo>
                    <a:pt x="13353" y="14198"/>
                  </a:lnTo>
                  <a:lnTo>
                    <a:pt x="13353" y="14186"/>
                  </a:lnTo>
                  <a:lnTo>
                    <a:pt x="13353" y="14176"/>
                  </a:lnTo>
                  <a:lnTo>
                    <a:pt x="13353" y="14164"/>
                  </a:lnTo>
                  <a:lnTo>
                    <a:pt x="13353" y="14153"/>
                  </a:lnTo>
                  <a:cubicBezTo>
                    <a:pt x="13376" y="13553"/>
                    <a:pt x="13287" y="12976"/>
                    <a:pt x="13131" y="12409"/>
                  </a:cubicBezTo>
                  <a:cubicBezTo>
                    <a:pt x="13009" y="12776"/>
                    <a:pt x="12854" y="13131"/>
                    <a:pt x="12654" y="13475"/>
                  </a:cubicBezTo>
                  <a:cubicBezTo>
                    <a:pt x="11676" y="15253"/>
                    <a:pt x="9854" y="16364"/>
                    <a:pt x="7855" y="16364"/>
                  </a:cubicBezTo>
                  <a:cubicBezTo>
                    <a:pt x="7677" y="16364"/>
                    <a:pt x="7499" y="16353"/>
                    <a:pt x="7332" y="16331"/>
                  </a:cubicBezTo>
                  <a:cubicBezTo>
                    <a:pt x="5644" y="16164"/>
                    <a:pt x="3500" y="15230"/>
                    <a:pt x="4022" y="13186"/>
                  </a:cubicBezTo>
                  <a:cubicBezTo>
                    <a:pt x="4033" y="13142"/>
                    <a:pt x="4066" y="13109"/>
                    <a:pt x="4100" y="13109"/>
                  </a:cubicBezTo>
                  <a:cubicBezTo>
                    <a:pt x="4111" y="13109"/>
                    <a:pt x="4122" y="13120"/>
                    <a:pt x="4133" y="13120"/>
                  </a:cubicBezTo>
                  <a:cubicBezTo>
                    <a:pt x="4278" y="13164"/>
                    <a:pt x="4377" y="13198"/>
                    <a:pt x="4488" y="13198"/>
                  </a:cubicBezTo>
                  <a:cubicBezTo>
                    <a:pt x="4600" y="13198"/>
                    <a:pt x="4700" y="13154"/>
                    <a:pt x="4833" y="13031"/>
                  </a:cubicBezTo>
                  <a:cubicBezTo>
                    <a:pt x="4911" y="12942"/>
                    <a:pt x="4967" y="12831"/>
                    <a:pt x="5066" y="12776"/>
                  </a:cubicBezTo>
                  <a:cubicBezTo>
                    <a:pt x="5133" y="12742"/>
                    <a:pt x="5211" y="12720"/>
                    <a:pt x="5288" y="12720"/>
                  </a:cubicBezTo>
                  <a:cubicBezTo>
                    <a:pt x="5555" y="12720"/>
                    <a:pt x="5877" y="12909"/>
                    <a:pt x="6110" y="12954"/>
                  </a:cubicBezTo>
                  <a:cubicBezTo>
                    <a:pt x="6266" y="12976"/>
                    <a:pt x="6421" y="12986"/>
                    <a:pt x="6588" y="12986"/>
                  </a:cubicBezTo>
                  <a:cubicBezTo>
                    <a:pt x="7488" y="12986"/>
                    <a:pt x="8421" y="12620"/>
                    <a:pt x="9154" y="12154"/>
                  </a:cubicBezTo>
                  <a:cubicBezTo>
                    <a:pt x="10287" y="11409"/>
                    <a:pt x="11321" y="10310"/>
                    <a:pt x="11987" y="9054"/>
                  </a:cubicBezTo>
                  <a:cubicBezTo>
                    <a:pt x="11832" y="8532"/>
                    <a:pt x="11721" y="7999"/>
                    <a:pt x="11709" y="7444"/>
                  </a:cubicBezTo>
                  <a:lnTo>
                    <a:pt x="11709" y="7432"/>
                  </a:lnTo>
                  <a:lnTo>
                    <a:pt x="11709" y="7288"/>
                  </a:lnTo>
                  <a:lnTo>
                    <a:pt x="11709" y="7277"/>
                  </a:lnTo>
                  <a:cubicBezTo>
                    <a:pt x="11709" y="6965"/>
                    <a:pt x="11743" y="6644"/>
                    <a:pt x="11810" y="6311"/>
                  </a:cubicBezTo>
                  <a:cubicBezTo>
                    <a:pt x="11832" y="6188"/>
                    <a:pt x="11865" y="6066"/>
                    <a:pt x="11898" y="5943"/>
                  </a:cubicBezTo>
                  <a:cubicBezTo>
                    <a:pt x="11931" y="5832"/>
                    <a:pt x="11954" y="5721"/>
                    <a:pt x="11987" y="5610"/>
                  </a:cubicBezTo>
                  <a:cubicBezTo>
                    <a:pt x="12010" y="5533"/>
                    <a:pt x="12020" y="5455"/>
                    <a:pt x="12042" y="5366"/>
                  </a:cubicBezTo>
                  <a:cubicBezTo>
                    <a:pt x="12098" y="5033"/>
                    <a:pt x="12109" y="4699"/>
                    <a:pt x="12087" y="4355"/>
                  </a:cubicBezTo>
                  <a:lnTo>
                    <a:pt x="12087" y="4355"/>
                  </a:lnTo>
                  <a:cubicBezTo>
                    <a:pt x="11709" y="4388"/>
                    <a:pt x="11365" y="4566"/>
                    <a:pt x="11065" y="4788"/>
                  </a:cubicBezTo>
                  <a:cubicBezTo>
                    <a:pt x="10709" y="5055"/>
                    <a:pt x="10410" y="5400"/>
                    <a:pt x="10087" y="5699"/>
                  </a:cubicBezTo>
                  <a:cubicBezTo>
                    <a:pt x="9776" y="5988"/>
                    <a:pt x="9410" y="6255"/>
                    <a:pt x="8999" y="6255"/>
                  </a:cubicBezTo>
                  <a:cubicBezTo>
                    <a:pt x="8966" y="6255"/>
                    <a:pt x="8944" y="6244"/>
                    <a:pt x="8910" y="6244"/>
                  </a:cubicBezTo>
                  <a:cubicBezTo>
                    <a:pt x="8832" y="6232"/>
                    <a:pt x="8754" y="6222"/>
                    <a:pt x="8677" y="6222"/>
                  </a:cubicBezTo>
                  <a:lnTo>
                    <a:pt x="8621" y="6222"/>
                  </a:lnTo>
                  <a:cubicBezTo>
                    <a:pt x="8443" y="6244"/>
                    <a:pt x="8310" y="6377"/>
                    <a:pt x="8166" y="6488"/>
                  </a:cubicBezTo>
                  <a:cubicBezTo>
                    <a:pt x="7821" y="6766"/>
                    <a:pt x="7377" y="6921"/>
                    <a:pt x="6932" y="6921"/>
                  </a:cubicBezTo>
                  <a:cubicBezTo>
                    <a:pt x="6821" y="6921"/>
                    <a:pt x="6710" y="6910"/>
                    <a:pt x="6611" y="6899"/>
                  </a:cubicBezTo>
                  <a:cubicBezTo>
                    <a:pt x="6055" y="6799"/>
                    <a:pt x="5555" y="6466"/>
                    <a:pt x="5266" y="5988"/>
                  </a:cubicBezTo>
                  <a:cubicBezTo>
                    <a:pt x="5189" y="5877"/>
                    <a:pt x="5133" y="5744"/>
                    <a:pt x="5033" y="5655"/>
                  </a:cubicBezTo>
                  <a:cubicBezTo>
                    <a:pt x="4900" y="5521"/>
                    <a:pt x="4722" y="5466"/>
                    <a:pt x="4589" y="5355"/>
                  </a:cubicBezTo>
                  <a:cubicBezTo>
                    <a:pt x="4422" y="5222"/>
                    <a:pt x="4333" y="5055"/>
                    <a:pt x="4167" y="4921"/>
                  </a:cubicBezTo>
                  <a:cubicBezTo>
                    <a:pt x="3889" y="4699"/>
                    <a:pt x="3722" y="4444"/>
                    <a:pt x="3644" y="4099"/>
                  </a:cubicBezTo>
                  <a:cubicBezTo>
                    <a:pt x="3611" y="3978"/>
                    <a:pt x="3589" y="3855"/>
                    <a:pt x="3578" y="3733"/>
                  </a:cubicBezTo>
                  <a:cubicBezTo>
                    <a:pt x="4000" y="2622"/>
                    <a:pt x="4777" y="1667"/>
                    <a:pt x="5766" y="1023"/>
                  </a:cubicBezTo>
                  <a:cubicBezTo>
                    <a:pt x="6366" y="633"/>
                    <a:pt x="6900" y="411"/>
                    <a:pt x="7544" y="411"/>
                  </a:cubicBezTo>
                  <a:cubicBezTo>
                    <a:pt x="7677" y="411"/>
                    <a:pt x="7810" y="423"/>
                    <a:pt x="7944" y="445"/>
                  </a:cubicBezTo>
                  <a:cubicBezTo>
                    <a:pt x="8855" y="556"/>
                    <a:pt x="9754" y="823"/>
                    <a:pt x="10465" y="1433"/>
                  </a:cubicBezTo>
                  <a:cubicBezTo>
                    <a:pt x="10965" y="1845"/>
                    <a:pt x="11387" y="2356"/>
                    <a:pt x="11709" y="2922"/>
                  </a:cubicBezTo>
                  <a:cubicBezTo>
                    <a:pt x="11699" y="2889"/>
                    <a:pt x="11687" y="2867"/>
                    <a:pt x="11676" y="2833"/>
                  </a:cubicBezTo>
                  <a:cubicBezTo>
                    <a:pt x="11576" y="2611"/>
                    <a:pt x="11465" y="2378"/>
                    <a:pt x="11331" y="2166"/>
                  </a:cubicBezTo>
                  <a:cubicBezTo>
                    <a:pt x="10754" y="1167"/>
                    <a:pt x="9998" y="478"/>
                    <a:pt x="8877" y="223"/>
                  </a:cubicBezTo>
                  <a:cubicBezTo>
                    <a:pt x="8566" y="156"/>
                    <a:pt x="8255" y="100"/>
                    <a:pt x="7944" y="56"/>
                  </a:cubicBezTo>
                  <a:cubicBezTo>
                    <a:pt x="7666" y="23"/>
                    <a:pt x="7377" y="1"/>
                    <a:pt x="7099" y="1"/>
                  </a:cubicBezTo>
                  <a:close/>
                </a:path>
              </a:pathLst>
            </a:custGeom>
            <a:solidFill>
              <a:srgbClr val="703C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28"/>
            <p:cNvSpPr/>
            <p:nvPr/>
          </p:nvSpPr>
          <p:spPr>
            <a:xfrm>
              <a:off x="5671500" y="4067875"/>
              <a:ext cx="14750" cy="35875"/>
            </a:xfrm>
            <a:custGeom>
              <a:rect b="b" l="l" r="r" t="t"/>
              <a:pathLst>
                <a:path extrusionOk="0" h="1435" w="590">
                  <a:moveTo>
                    <a:pt x="0" y="1"/>
                  </a:moveTo>
                  <a:lnTo>
                    <a:pt x="0" y="1"/>
                  </a:lnTo>
                  <a:cubicBezTo>
                    <a:pt x="189" y="467"/>
                    <a:pt x="323" y="946"/>
                    <a:pt x="378" y="1434"/>
                  </a:cubicBezTo>
                  <a:lnTo>
                    <a:pt x="589" y="1434"/>
                  </a:lnTo>
                  <a:cubicBezTo>
                    <a:pt x="511" y="1146"/>
                    <a:pt x="422" y="857"/>
                    <a:pt x="301" y="590"/>
                  </a:cubicBezTo>
                  <a:cubicBezTo>
                    <a:pt x="212" y="390"/>
                    <a:pt x="111" y="190"/>
                    <a:pt x="0" y="1"/>
                  </a:cubicBezTo>
                  <a:close/>
                </a:path>
              </a:pathLst>
            </a:custGeom>
            <a:solidFill>
              <a:srgbClr val="6131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28"/>
            <p:cNvSpPr/>
            <p:nvPr/>
          </p:nvSpPr>
          <p:spPr>
            <a:xfrm>
              <a:off x="5671500" y="4067875"/>
              <a:ext cx="9450" cy="35875"/>
            </a:xfrm>
            <a:custGeom>
              <a:rect b="b" l="l" r="r" t="t"/>
              <a:pathLst>
                <a:path extrusionOk="0" h="1435" w="378">
                  <a:moveTo>
                    <a:pt x="0" y="1"/>
                  </a:moveTo>
                  <a:cubicBezTo>
                    <a:pt x="189" y="467"/>
                    <a:pt x="323" y="946"/>
                    <a:pt x="378" y="1434"/>
                  </a:cubicBezTo>
                  <a:lnTo>
                    <a:pt x="378" y="1434"/>
                  </a:lnTo>
                  <a:cubicBezTo>
                    <a:pt x="323" y="946"/>
                    <a:pt x="189" y="467"/>
                    <a:pt x="0" y="1"/>
                  </a:cubicBezTo>
                  <a:close/>
                </a:path>
              </a:pathLst>
            </a:custGeom>
            <a:solidFill>
              <a:srgbClr val="6030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28"/>
            <p:cNvSpPr/>
            <p:nvPr/>
          </p:nvSpPr>
          <p:spPr>
            <a:xfrm>
              <a:off x="5468200" y="4005125"/>
              <a:ext cx="212750" cy="162775"/>
            </a:xfrm>
            <a:custGeom>
              <a:rect b="b" l="l" r="r" t="t"/>
              <a:pathLst>
                <a:path extrusionOk="0" h="6511" w="8510">
                  <a:moveTo>
                    <a:pt x="3967" y="0"/>
                  </a:moveTo>
                  <a:cubicBezTo>
                    <a:pt x="3323" y="0"/>
                    <a:pt x="2789" y="222"/>
                    <a:pt x="2189" y="612"/>
                  </a:cubicBezTo>
                  <a:cubicBezTo>
                    <a:pt x="1200" y="1256"/>
                    <a:pt x="423" y="2211"/>
                    <a:pt x="1" y="3322"/>
                  </a:cubicBezTo>
                  <a:cubicBezTo>
                    <a:pt x="12" y="3444"/>
                    <a:pt x="34" y="3567"/>
                    <a:pt x="67" y="3688"/>
                  </a:cubicBezTo>
                  <a:cubicBezTo>
                    <a:pt x="145" y="4033"/>
                    <a:pt x="312" y="4288"/>
                    <a:pt x="590" y="4510"/>
                  </a:cubicBezTo>
                  <a:cubicBezTo>
                    <a:pt x="756" y="4644"/>
                    <a:pt x="845" y="4811"/>
                    <a:pt x="1012" y="4944"/>
                  </a:cubicBezTo>
                  <a:cubicBezTo>
                    <a:pt x="1145" y="5055"/>
                    <a:pt x="1323" y="5110"/>
                    <a:pt x="1456" y="5244"/>
                  </a:cubicBezTo>
                  <a:cubicBezTo>
                    <a:pt x="1556" y="5333"/>
                    <a:pt x="1612" y="5466"/>
                    <a:pt x="1689" y="5577"/>
                  </a:cubicBezTo>
                  <a:cubicBezTo>
                    <a:pt x="1978" y="6055"/>
                    <a:pt x="2478" y="6388"/>
                    <a:pt x="3034" y="6488"/>
                  </a:cubicBezTo>
                  <a:cubicBezTo>
                    <a:pt x="3133" y="6499"/>
                    <a:pt x="3244" y="6510"/>
                    <a:pt x="3355" y="6510"/>
                  </a:cubicBezTo>
                  <a:cubicBezTo>
                    <a:pt x="3800" y="6510"/>
                    <a:pt x="4244" y="6355"/>
                    <a:pt x="4589" y="6077"/>
                  </a:cubicBezTo>
                  <a:cubicBezTo>
                    <a:pt x="4733" y="5966"/>
                    <a:pt x="4866" y="5833"/>
                    <a:pt x="5044" y="5811"/>
                  </a:cubicBezTo>
                  <a:lnTo>
                    <a:pt x="5100" y="5811"/>
                  </a:lnTo>
                  <a:cubicBezTo>
                    <a:pt x="5177" y="5811"/>
                    <a:pt x="5255" y="5821"/>
                    <a:pt x="5333" y="5833"/>
                  </a:cubicBezTo>
                  <a:cubicBezTo>
                    <a:pt x="5367" y="5833"/>
                    <a:pt x="5389" y="5844"/>
                    <a:pt x="5422" y="5844"/>
                  </a:cubicBezTo>
                  <a:cubicBezTo>
                    <a:pt x="5833" y="5844"/>
                    <a:pt x="6199" y="5577"/>
                    <a:pt x="6510" y="5288"/>
                  </a:cubicBezTo>
                  <a:cubicBezTo>
                    <a:pt x="6833" y="4989"/>
                    <a:pt x="7132" y="4644"/>
                    <a:pt x="7488" y="4377"/>
                  </a:cubicBezTo>
                  <a:cubicBezTo>
                    <a:pt x="7788" y="4155"/>
                    <a:pt x="8132" y="3977"/>
                    <a:pt x="8510" y="3944"/>
                  </a:cubicBezTo>
                  <a:cubicBezTo>
                    <a:pt x="8455" y="3456"/>
                    <a:pt x="8321" y="2977"/>
                    <a:pt x="8132" y="2511"/>
                  </a:cubicBezTo>
                  <a:cubicBezTo>
                    <a:pt x="7810" y="1945"/>
                    <a:pt x="7388" y="1434"/>
                    <a:pt x="6888" y="1022"/>
                  </a:cubicBezTo>
                  <a:cubicBezTo>
                    <a:pt x="6177" y="412"/>
                    <a:pt x="5278" y="145"/>
                    <a:pt x="4367" y="34"/>
                  </a:cubicBezTo>
                  <a:cubicBezTo>
                    <a:pt x="4233" y="12"/>
                    <a:pt x="4100" y="0"/>
                    <a:pt x="3967" y="0"/>
                  </a:cubicBezTo>
                  <a:close/>
                </a:path>
              </a:pathLst>
            </a:custGeom>
            <a:solidFill>
              <a:srgbClr val="6B38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28"/>
            <p:cNvSpPr/>
            <p:nvPr/>
          </p:nvSpPr>
          <p:spPr>
            <a:xfrm>
              <a:off x="5599025" y="4325050"/>
              <a:ext cx="87500" cy="97775"/>
            </a:xfrm>
            <a:custGeom>
              <a:rect b="b" l="l" r="r" t="t"/>
              <a:pathLst>
                <a:path extrusionOk="0" h="3911" w="3500">
                  <a:moveTo>
                    <a:pt x="3410" y="1"/>
                  </a:moveTo>
                  <a:cubicBezTo>
                    <a:pt x="3377" y="12"/>
                    <a:pt x="3355" y="12"/>
                    <a:pt x="3333" y="23"/>
                  </a:cubicBezTo>
                  <a:cubicBezTo>
                    <a:pt x="3400" y="201"/>
                    <a:pt x="3422" y="401"/>
                    <a:pt x="3422" y="534"/>
                  </a:cubicBezTo>
                  <a:cubicBezTo>
                    <a:pt x="3432" y="1323"/>
                    <a:pt x="3066" y="2111"/>
                    <a:pt x="2455" y="2622"/>
                  </a:cubicBezTo>
                  <a:cubicBezTo>
                    <a:pt x="2422" y="2501"/>
                    <a:pt x="2400" y="2390"/>
                    <a:pt x="2400" y="2267"/>
                  </a:cubicBezTo>
                  <a:cubicBezTo>
                    <a:pt x="2410" y="2190"/>
                    <a:pt x="2410" y="2123"/>
                    <a:pt x="2400" y="2045"/>
                  </a:cubicBezTo>
                  <a:lnTo>
                    <a:pt x="2355" y="1701"/>
                  </a:lnTo>
                  <a:lnTo>
                    <a:pt x="2322" y="2045"/>
                  </a:lnTo>
                  <a:lnTo>
                    <a:pt x="2322" y="2256"/>
                  </a:lnTo>
                  <a:cubicBezTo>
                    <a:pt x="2277" y="2545"/>
                    <a:pt x="2066" y="2789"/>
                    <a:pt x="1877" y="2956"/>
                  </a:cubicBezTo>
                  <a:cubicBezTo>
                    <a:pt x="1455" y="3333"/>
                    <a:pt x="922" y="3600"/>
                    <a:pt x="356" y="3689"/>
                  </a:cubicBezTo>
                  <a:cubicBezTo>
                    <a:pt x="233" y="3711"/>
                    <a:pt x="67" y="3745"/>
                    <a:pt x="0" y="3878"/>
                  </a:cubicBezTo>
                  <a:lnTo>
                    <a:pt x="67" y="3911"/>
                  </a:lnTo>
                  <a:cubicBezTo>
                    <a:pt x="122" y="3811"/>
                    <a:pt x="255" y="3789"/>
                    <a:pt x="378" y="3767"/>
                  </a:cubicBezTo>
                  <a:cubicBezTo>
                    <a:pt x="944" y="3667"/>
                    <a:pt x="1499" y="3400"/>
                    <a:pt x="1933" y="3012"/>
                  </a:cubicBezTo>
                  <a:cubicBezTo>
                    <a:pt x="2089" y="2867"/>
                    <a:pt x="2255" y="2678"/>
                    <a:pt x="2344" y="2456"/>
                  </a:cubicBezTo>
                  <a:cubicBezTo>
                    <a:pt x="2355" y="2533"/>
                    <a:pt x="2378" y="2622"/>
                    <a:pt x="2400" y="2701"/>
                  </a:cubicBezTo>
                  <a:lnTo>
                    <a:pt x="2422" y="2745"/>
                  </a:lnTo>
                  <a:lnTo>
                    <a:pt x="2466" y="2711"/>
                  </a:lnTo>
                  <a:cubicBezTo>
                    <a:pt x="3111" y="2200"/>
                    <a:pt x="3499" y="1356"/>
                    <a:pt x="3499" y="534"/>
                  </a:cubicBezTo>
                  <a:cubicBezTo>
                    <a:pt x="3488" y="390"/>
                    <a:pt x="3477" y="190"/>
                    <a:pt x="3410" y="1"/>
                  </a:cubicBezTo>
                  <a:close/>
                </a:path>
              </a:pathLst>
            </a:custGeom>
            <a:solidFill>
              <a:srgbClr val="5B2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28"/>
            <p:cNvSpPr/>
            <p:nvPr/>
          </p:nvSpPr>
          <p:spPr>
            <a:xfrm>
              <a:off x="5447100" y="3865225"/>
              <a:ext cx="249700" cy="287900"/>
            </a:xfrm>
            <a:custGeom>
              <a:rect b="b" l="l" r="r" t="t"/>
              <a:pathLst>
                <a:path extrusionOk="0" h="11516" w="9988">
                  <a:moveTo>
                    <a:pt x="5919" y="0"/>
                  </a:moveTo>
                  <a:cubicBezTo>
                    <a:pt x="5640" y="0"/>
                    <a:pt x="5360" y="34"/>
                    <a:pt x="5110" y="86"/>
                  </a:cubicBezTo>
                  <a:cubicBezTo>
                    <a:pt x="4589" y="187"/>
                    <a:pt x="4078" y="387"/>
                    <a:pt x="3633" y="676"/>
                  </a:cubicBezTo>
                  <a:cubicBezTo>
                    <a:pt x="3522" y="753"/>
                    <a:pt x="2506" y="1548"/>
                    <a:pt x="2610" y="1685"/>
                  </a:cubicBezTo>
                  <a:lnTo>
                    <a:pt x="2610" y="1685"/>
                  </a:lnTo>
                  <a:cubicBezTo>
                    <a:pt x="2478" y="1518"/>
                    <a:pt x="2488" y="1219"/>
                    <a:pt x="2278" y="1108"/>
                  </a:cubicBezTo>
                  <a:cubicBezTo>
                    <a:pt x="2145" y="1231"/>
                    <a:pt x="2122" y="1464"/>
                    <a:pt x="2222" y="1619"/>
                  </a:cubicBezTo>
                  <a:cubicBezTo>
                    <a:pt x="2056" y="1464"/>
                    <a:pt x="1878" y="1330"/>
                    <a:pt x="1678" y="1231"/>
                  </a:cubicBezTo>
                  <a:cubicBezTo>
                    <a:pt x="1610" y="1193"/>
                    <a:pt x="1558" y="1176"/>
                    <a:pt x="1520" y="1176"/>
                  </a:cubicBezTo>
                  <a:cubicBezTo>
                    <a:pt x="1230" y="1176"/>
                    <a:pt x="1685" y="2129"/>
                    <a:pt x="1656" y="2286"/>
                  </a:cubicBezTo>
                  <a:cubicBezTo>
                    <a:pt x="1600" y="2542"/>
                    <a:pt x="1234" y="2853"/>
                    <a:pt x="1089" y="3086"/>
                  </a:cubicBezTo>
                  <a:cubicBezTo>
                    <a:pt x="901" y="3386"/>
                    <a:pt x="745" y="3697"/>
                    <a:pt x="600" y="4019"/>
                  </a:cubicBezTo>
                  <a:cubicBezTo>
                    <a:pt x="234" y="4852"/>
                    <a:pt x="0" y="5863"/>
                    <a:pt x="467" y="6641"/>
                  </a:cubicBezTo>
                  <a:cubicBezTo>
                    <a:pt x="589" y="6441"/>
                    <a:pt x="701" y="6241"/>
                    <a:pt x="822" y="6041"/>
                  </a:cubicBezTo>
                  <a:lnTo>
                    <a:pt x="822" y="6041"/>
                  </a:lnTo>
                  <a:cubicBezTo>
                    <a:pt x="412" y="6729"/>
                    <a:pt x="1222" y="8496"/>
                    <a:pt x="1933" y="8741"/>
                  </a:cubicBezTo>
                  <a:cubicBezTo>
                    <a:pt x="1947" y="8745"/>
                    <a:pt x="1962" y="8747"/>
                    <a:pt x="1976" y="8747"/>
                  </a:cubicBezTo>
                  <a:cubicBezTo>
                    <a:pt x="2082" y="8747"/>
                    <a:pt x="2191" y="8633"/>
                    <a:pt x="2270" y="8633"/>
                  </a:cubicBezTo>
                  <a:cubicBezTo>
                    <a:pt x="2281" y="8633"/>
                    <a:pt x="2291" y="8635"/>
                    <a:pt x="2300" y="8640"/>
                  </a:cubicBezTo>
                  <a:cubicBezTo>
                    <a:pt x="2444" y="8718"/>
                    <a:pt x="2589" y="9096"/>
                    <a:pt x="2711" y="9240"/>
                  </a:cubicBezTo>
                  <a:cubicBezTo>
                    <a:pt x="3100" y="9707"/>
                    <a:pt x="3611" y="10062"/>
                    <a:pt x="4133" y="10362"/>
                  </a:cubicBezTo>
                  <a:cubicBezTo>
                    <a:pt x="4315" y="10474"/>
                    <a:pt x="4516" y="10576"/>
                    <a:pt x="4719" y="10576"/>
                  </a:cubicBezTo>
                  <a:cubicBezTo>
                    <a:pt x="4738" y="10576"/>
                    <a:pt x="4758" y="10575"/>
                    <a:pt x="4777" y="10573"/>
                  </a:cubicBezTo>
                  <a:cubicBezTo>
                    <a:pt x="5011" y="10551"/>
                    <a:pt x="5233" y="10318"/>
                    <a:pt x="5144" y="10106"/>
                  </a:cubicBezTo>
                  <a:lnTo>
                    <a:pt x="5144" y="10106"/>
                  </a:lnTo>
                  <a:cubicBezTo>
                    <a:pt x="5577" y="10785"/>
                    <a:pt x="6233" y="11373"/>
                    <a:pt x="7021" y="11496"/>
                  </a:cubicBezTo>
                  <a:cubicBezTo>
                    <a:pt x="7107" y="11509"/>
                    <a:pt x="7195" y="11515"/>
                    <a:pt x="7283" y="11515"/>
                  </a:cubicBezTo>
                  <a:cubicBezTo>
                    <a:pt x="8007" y="11515"/>
                    <a:pt x="8741" y="11077"/>
                    <a:pt x="8910" y="10373"/>
                  </a:cubicBezTo>
                  <a:cubicBezTo>
                    <a:pt x="8974" y="10412"/>
                    <a:pt x="9044" y="10429"/>
                    <a:pt x="9115" y="10429"/>
                  </a:cubicBezTo>
                  <a:cubicBezTo>
                    <a:pt x="9330" y="10429"/>
                    <a:pt x="9554" y="10273"/>
                    <a:pt x="9654" y="10074"/>
                  </a:cubicBezTo>
                  <a:cubicBezTo>
                    <a:pt x="9798" y="9795"/>
                    <a:pt x="9776" y="9474"/>
                    <a:pt x="9765" y="9173"/>
                  </a:cubicBezTo>
                  <a:lnTo>
                    <a:pt x="9632" y="7141"/>
                  </a:lnTo>
                  <a:cubicBezTo>
                    <a:pt x="9743" y="7141"/>
                    <a:pt x="9865" y="7129"/>
                    <a:pt x="9988" y="7129"/>
                  </a:cubicBezTo>
                  <a:cubicBezTo>
                    <a:pt x="9843" y="7129"/>
                    <a:pt x="9221" y="5075"/>
                    <a:pt x="9143" y="4852"/>
                  </a:cubicBezTo>
                  <a:cubicBezTo>
                    <a:pt x="9299" y="4774"/>
                    <a:pt x="9332" y="4652"/>
                    <a:pt x="9321" y="4475"/>
                  </a:cubicBezTo>
                  <a:cubicBezTo>
                    <a:pt x="9243" y="3275"/>
                    <a:pt x="8510" y="2142"/>
                    <a:pt x="7443" y="1586"/>
                  </a:cubicBezTo>
                  <a:cubicBezTo>
                    <a:pt x="7566" y="1553"/>
                    <a:pt x="7665" y="1475"/>
                    <a:pt x="7732" y="1364"/>
                  </a:cubicBezTo>
                  <a:cubicBezTo>
                    <a:pt x="7554" y="1219"/>
                    <a:pt x="7321" y="1120"/>
                    <a:pt x="7088" y="1075"/>
                  </a:cubicBezTo>
                  <a:cubicBezTo>
                    <a:pt x="7288" y="831"/>
                    <a:pt x="7233" y="587"/>
                    <a:pt x="7088" y="397"/>
                  </a:cubicBezTo>
                  <a:cubicBezTo>
                    <a:pt x="6977" y="253"/>
                    <a:pt x="6810" y="153"/>
                    <a:pt x="6655" y="98"/>
                  </a:cubicBezTo>
                  <a:cubicBezTo>
                    <a:pt x="6427" y="29"/>
                    <a:pt x="6173" y="0"/>
                    <a:pt x="5919" y="0"/>
                  </a:cubicBezTo>
                  <a:close/>
                </a:path>
              </a:pathLst>
            </a:custGeom>
            <a:solidFill>
              <a:srgbClr val="804B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28"/>
            <p:cNvSpPr/>
            <p:nvPr/>
          </p:nvSpPr>
          <p:spPr>
            <a:xfrm>
              <a:off x="5519600" y="3910750"/>
              <a:ext cx="153875" cy="134175"/>
            </a:xfrm>
            <a:custGeom>
              <a:rect b="b" l="l" r="r" t="t"/>
              <a:pathLst>
                <a:path extrusionOk="0" h="5367" w="6155">
                  <a:moveTo>
                    <a:pt x="3415" y="0"/>
                  </a:moveTo>
                  <a:cubicBezTo>
                    <a:pt x="3139" y="0"/>
                    <a:pt x="2872" y="185"/>
                    <a:pt x="2744" y="432"/>
                  </a:cubicBezTo>
                  <a:cubicBezTo>
                    <a:pt x="2677" y="554"/>
                    <a:pt x="2711" y="765"/>
                    <a:pt x="2544" y="776"/>
                  </a:cubicBezTo>
                  <a:cubicBezTo>
                    <a:pt x="2541" y="776"/>
                    <a:pt x="2539" y="776"/>
                    <a:pt x="2537" y="776"/>
                  </a:cubicBezTo>
                  <a:cubicBezTo>
                    <a:pt x="2424" y="776"/>
                    <a:pt x="2219" y="498"/>
                    <a:pt x="2077" y="465"/>
                  </a:cubicBezTo>
                  <a:cubicBezTo>
                    <a:pt x="2001" y="446"/>
                    <a:pt x="1924" y="437"/>
                    <a:pt x="1847" y="437"/>
                  </a:cubicBezTo>
                  <a:cubicBezTo>
                    <a:pt x="1698" y="437"/>
                    <a:pt x="1550" y="469"/>
                    <a:pt x="1410" y="521"/>
                  </a:cubicBezTo>
                  <a:cubicBezTo>
                    <a:pt x="822" y="731"/>
                    <a:pt x="344" y="1254"/>
                    <a:pt x="211" y="1854"/>
                  </a:cubicBezTo>
                  <a:cubicBezTo>
                    <a:pt x="122" y="2232"/>
                    <a:pt x="156" y="2632"/>
                    <a:pt x="111" y="3009"/>
                  </a:cubicBezTo>
                  <a:cubicBezTo>
                    <a:pt x="89" y="3242"/>
                    <a:pt x="45" y="3476"/>
                    <a:pt x="22" y="3698"/>
                  </a:cubicBezTo>
                  <a:cubicBezTo>
                    <a:pt x="0" y="3987"/>
                    <a:pt x="11" y="4253"/>
                    <a:pt x="133" y="4508"/>
                  </a:cubicBezTo>
                  <a:cubicBezTo>
                    <a:pt x="311" y="4864"/>
                    <a:pt x="689" y="5075"/>
                    <a:pt x="1077" y="5197"/>
                  </a:cubicBezTo>
                  <a:cubicBezTo>
                    <a:pt x="1444" y="5314"/>
                    <a:pt x="1824" y="5367"/>
                    <a:pt x="2206" y="5367"/>
                  </a:cubicBezTo>
                  <a:cubicBezTo>
                    <a:pt x="2588" y="5367"/>
                    <a:pt x="2971" y="5314"/>
                    <a:pt x="3343" y="5219"/>
                  </a:cubicBezTo>
                  <a:cubicBezTo>
                    <a:pt x="4088" y="5019"/>
                    <a:pt x="4777" y="4664"/>
                    <a:pt x="5410" y="4231"/>
                  </a:cubicBezTo>
                  <a:cubicBezTo>
                    <a:pt x="5621" y="4086"/>
                    <a:pt x="5832" y="3920"/>
                    <a:pt x="5932" y="3698"/>
                  </a:cubicBezTo>
                  <a:cubicBezTo>
                    <a:pt x="6154" y="3242"/>
                    <a:pt x="5910" y="2698"/>
                    <a:pt x="5632" y="2264"/>
                  </a:cubicBezTo>
                  <a:cubicBezTo>
                    <a:pt x="5221" y="1642"/>
                    <a:pt x="4765" y="1043"/>
                    <a:pt x="4254" y="499"/>
                  </a:cubicBezTo>
                  <a:cubicBezTo>
                    <a:pt x="4044" y="287"/>
                    <a:pt x="3822" y="65"/>
                    <a:pt x="3521" y="10"/>
                  </a:cubicBezTo>
                  <a:cubicBezTo>
                    <a:pt x="3486" y="3"/>
                    <a:pt x="3450" y="0"/>
                    <a:pt x="3415" y="0"/>
                  </a:cubicBezTo>
                  <a:close/>
                </a:path>
              </a:pathLst>
            </a:custGeom>
            <a:solidFill>
              <a:srgbClr val="E591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28"/>
            <p:cNvSpPr/>
            <p:nvPr/>
          </p:nvSpPr>
          <p:spPr>
            <a:xfrm>
              <a:off x="5601800" y="3922025"/>
              <a:ext cx="36125" cy="13700"/>
            </a:xfrm>
            <a:custGeom>
              <a:rect b="b" l="l" r="r" t="t"/>
              <a:pathLst>
                <a:path extrusionOk="0" h="548" w="1445">
                  <a:moveTo>
                    <a:pt x="203" y="0"/>
                  </a:moveTo>
                  <a:cubicBezTo>
                    <a:pt x="146" y="0"/>
                    <a:pt x="88" y="4"/>
                    <a:pt x="33" y="14"/>
                  </a:cubicBezTo>
                  <a:cubicBezTo>
                    <a:pt x="23" y="169"/>
                    <a:pt x="11" y="325"/>
                    <a:pt x="0" y="492"/>
                  </a:cubicBezTo>
                  <a:lnTo>
                    <a:pt x="111" y="492"/>
                  </a:lnTo>
                  <a:cubicBezTo>
                    <a:pt x="321" y="476"/>
                    <a:pt x="536" y="457"/>
                    <a:pt x="748" y="457"/>
                  </a:cubicBezTo>
                  <a:cubicBezTo>
                    <a:pt x="975" y="457"/>
                    <a:pt x="1199" y="478"/>
                    <a:pt x="1411" y="547"/>
                  </a:cubicBezTo>
                  <a:lnTo>
                    <a:pt x="1444" y="448"/>
                  </a:lnTo>
                  <a:cubicBezTo>
                    <a:pt x="1189" y="258"/>
                    <a:pt x="911" y="114"/>
                    <a:pt x="611" y="48"/>
                  </a:cubicBezTo>
                  <a:cubicBezTo>
                    <a:pt x="485" y="24"/>
                    <a:pt x="343" y="0"/>
                    <a:pt x="203" y="0"/>
                  </a:cubicBezTo>
                  <a:close/>
                </a:path>
              </a:pathLst>
            </a:custGeom>
            <a:solidFill>
              <a:srgbClr val="5B2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28"/>
            <p:cNvSpPr/>
            <p:nvPr/>
          </p:nvSpPr>
          <p:spPr>
            <a:xfrm>
              <a:off x="5540975" y="3935125"/>
              <a:ext cx="33350" cy="35325"/>
            </a:xfrm>
            <a:custGeom>
              <a:rect b="b" l="l" r="r" t="t"/>
              <a:pathLst>
                <a:path extrusionOk="0" h="1413" w="1334">
                  <a:moveTo>
                    <a:pt x="1011" y="1"/>
                  </a:moveTo>
                  <a:cubicBezTo>
                    <a:pt x="822" y="112"/>
                    <a:pt x="656" y="290"/>
                    <a:pt x="511" y="445"/>
                  </a:cubicBezTo>
                  <a:cubicBezTo>
                    <a:pt x="278" y="712"/>
                    <a:pt x="111" y="1023"/>
                    <a:pt x="0" y="1356"/>
                  </a:cubicBezTo>
                  <a:cubicBezTo>
                    <a:pt x="22" y="1378"/>
                    <a:pt x="44" y="1390"/>
                    <a:pt x="78" y="1412"/>
                  </a:cubicBezTo>
                  <a:cubicBezTo>
                    <a:pt x="367" y="1012"/>
                    <a:pt x="811" y="723"/>
                    <a:pt x="1234" y="445"/>
                  </a:cubicBezTo>
                  <a:cubicBezTo>
                    <a:pt x="1266" y="412"/>
                    <a:pt x="1300" y="390"/>
                    <a:pt x="1333" y="356"/>
                  </a:cubicBezTo>
                  <a:cubicBezTo>
                    <a:pt x="1222" y="245"/>
                    <a:pt x="1111" y="123"/>
                    <a:pt x="1011" y="1"/>
                  </a:cubicBezTo>
                  <a:close/>
                </a:path>
              </a:pathLst>
            </a:custGeom>
            <a:solidFill>
              <a:srgbClr val="5B2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28"/>
            <p:cNvSpPr/>
            <p:nvPr/>
          </p:nvSpPr>
          <p:spPr>
            <a:xfrm>
              <a:off x="5587075" y="3963925"/>
              <a:ext cx="27225" cy="21225"/>
            </a:xfrm>
            <a:custGeom>
              <a:rect b="b" l="l" r="r" t="t"/>
              <a:pathLst>
                <a:path extrusionOk="0" h="849" w="1089">
                  <a:moveTo>
                    <a:pt x="818" y="1"/>
                  </a:moveTo>
                  <a:cubicBezTo>
                    <a:pt x="713" y="1"/>
                    <a:pt x="629" y="81"/>
                    <a:pt x="589" y="171"/>
                  </a:cubicBezTo>
                  <a:cubicBezTo>
                    <a:pt x="567" y="226"/>
                    <a:pt x="567" y="282"/>
                    <a:pt x="556" y="337"/>
                  </a:cubicBezTo>
                  <a:cubicBezTo>
                    <a:pt x="475" y="271"/>
                    <a:pt x="375" y="236"/>
                    <a:pt x="274" y="236"/>
                  </a:cubicBezTo>
                  <a:cubicBezTo>
                    <a:pt x="207" y="236"/>
                    <a:pt x="140" y="251"/>
                    <a:pt x="78" y="282"/>
                  </a:cubicBezTo>
                  <a:cubicBezTo>
                    <a:pt x="56" y="293"/>
                    <a:pt x="34" y="305"/>
                    <a:pt x="22" y="327"/>
                  </a:cubicBezTo>
                  <a:cubicBezTo>
                    <a:pt x="12" y="349"/>
                    <a:pt x="0" y="382"/>
                    <a:pt x="0" y="416"/>
                  </a:cubicBezTo>
                  <a:cubicBezTo>
                    <a:pt x="12" y="515"/>
                    <a:pt x="101" y="593"/>
                    <a:pt x="167" y="648"/>
                  </a:cubicBezTo>
                  <a:cubicBezTo>
                    <a:pt x="300" y="749"/>
                    <a:pt x="422" y="848"/>
                    <a:pt x="578" y="848"/>
                  </a:cubicBezTo>
                  <a:cubicBezTo>
                    <a:pt x="589" y="848"/>
                    <a:pt x="600" y="848"/>
                    <a:pt x="622" y="838"/>
                  </a:cubicBezTo>
                  <a:lnTo>
                    <a:pt x="612" y="760"/>
                  </a:lnTo>
                  <a:cubicBezTo>
                    <a:pt x="604" y="760"/>
                    <a:pt x="596" y="761"/>
                    <a:pt x="588" y="761"/>
                  </a:cubicBezTo>
                  <a:cubicBezTo>
                    <a:pt x="463" y="761"/>
                    <a:pt x="338" y="676"/>
                    <a:pt x="222" y="582"/>
                  </a:cubicBezTo>
                  <a:cubicBezTo>
                    <a:pt x="156" y="537"/>
                    <a:pt x="101" y="482"/>
                    <a:pt x="89" y="404"/>
                  </a:cubicBezTo>
                  <a:lnTo>
                    <a:pt x="89" y="382"/>
                  </a:lnTo>
                  <a:lnTo>
                    <a:pt x="111" y="360"/>
                  </a:lnTo>
                  <a:cubicBezTo>
                    <a:pt x="159" y="336"/>
                    <a:pt x="212" y="325"/>
                    <a:pt x="265" y="325"/>
                  </a:cubicBezTo>
                  <a:cubicBezTo>
                    <a:pt x="385" y="325"/>
                    <a:pt x="506" y="382"/>
                    <a:pt x="567" y="482"/>
                  </a:cubicBezTo>
                  <a:lnTo>
                    <a:pt x="667" y="616"/>
                  </a:lnTo>
                  <a:lnTo>
                    <a:pt x="656" y="449"/>
                  </a:lnTo>
                  <a:cubicBezTo>
                    <a:pt x="644" y="371"/>
                    <a:pt x="634" y="271"/>
                    <a:pt x="667" y="204"/>
                  </a:cubicBezTo>
                  <a:cubicBezTo>
                    <a:pt x="696" y="146"/>
                    <a:pt x="750" y="89"/>
                    <a:pt x="807" y="89"/>
                  </a:cubicBezTo>
                  <a:cubicBezTo>
                    <a:pt x="816" y="89"/>
                    <a:pt x="825" y="90"/>
                    <a:pt x="834" y="93"/>
                  </a:cubicBezTo>
                  <a:cubicBezTo>
                    <a:pt x="900" y="105"/>
                    <a:pt x="945" y="182"/>
                    <a:pt x="967" y="249"/>
                  </a:cubicBezTo>
                  <a:cubicBezTo>
                    <a:pt x="1000" y="404"/>
                    <a:pt x="967" y="582"/>
                    <a:pt x="933" y="727"/>
                  </a:cubicBezTo>
                  <a:lnTo>
                    <a:pt x="1022" y="749"/>
                  </a:lnTo>
                  <a:cubicBezTo>
                    <a:pt x="1056" y="582"/>
                    <a:pt x="1089" y="404"/>
                    <a:pt x="1044" y="226"/>
                  </a:cubicBezTo>
                  <a:cubicBezTo>
                    <a:pt x="1011" y="105"/>
                    <a:pt x="945" y="26"/>
                    <a:pt x="856" y="4"/>
                  </a:cubicBezTo>
                  <a:cubicBezTo>
                    <a:pt x="843" y="2"/>
                    <a:pt x="830" y="1"/>
                    <a:pt x="818" y="1"/>
                  </a:cubicBezTo>
                  <a:close/>
                </a:path>
              </a:pathLst>
            </a:custGeom>
            <a:solidFill>
              <a:srgbClr val="5B2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28"/>
            <p:cNvSpPr/>
            <p:nvPr/>
          </p:nvSpPr>
          <p:spPr>
            <a:xfrm>
              <a:off x="5600950" y="3983200"/>
              <a:ext cx="14200" cy="9450"/>
            </a:xfrm>
            <a:custGeom>
              <a:rect b="b" l="l" r="r" t="t"/>
              <a:pathLst>
                <a:path extrusionOk="0" h="378" w="568">
                  <a:moveTo>
                    <a:pt x="456" y="0"/>
                  </a:moveTo>
                  <a:cubicBezTo>
                    <a:pt x="334" y="0"/>
                    <a:pt x="212" y="45"/>
                    <a:pt x="112" y="100"/>
                  </a:cubicBezTo>
                  <a:cubicBezTo>
                    <a:pt x="79" y="122"/>
                    <a:pt x="45" y="144"/>
                    <a:pt x="23" y="178"/>
                  </a:cubicBezTo>
                  <a:cubicBezTo>
                    <a:pt x="1" y="222"/>
                    <a:pt x="12" y="267"/>
                    <a:pt x="23" y="322"/>
                  </a:cubicBezTo>
                  <a:cubicBezTo>
                    <a:pt x="23" y="333"/>
                    <a:pt x="34" y="344"/>
                    <a:pt x="45" y="356"/>
                  </a:cubicBezTo>
                  <a:cubicBezTo>
                    <a:pt x="57" y="378"/>
                    <a:pt x="89" y="378"/>
                    <a:pt x="123" y="378"/>
                  </a:cubicBezTo>
                  <a:cubicBezTo>
                    <a:pt x="234" y="366"/>
                    <a:pt x="356" y="344"/>
                    <a:pt x="467" y="311"/>
                  </a:cubicBezTo>
                  <a:cubicBezTo>
                    <a:pt x="568" y="277"/>
                    <a:pt x="568" y="200"/>
                    <a:pt x="556" y="100"/>
                  </a:cubicBezTo>
                  <a:cubicBezTo>
                    <a:pt x="545" y="67"/>
                    <a:pt x="545" y="33"/>
                    <a:pt x="523" y="22"/>
                  </a:cubicBezTo>
                  <a:cubicBezTo>
                    <a:pt x="501" y="11"/>
                    <a:pt x="479" y="0"/>
                    <a:pt x="456" y="0"/>
                  </a:cubicBezTo>
                  <a:close/>
                </a:path>
              </a:pathLst>
            </a:cu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28"/>
            <p:cNvSpPr/>
            <p:nvPr/>
          </p:nvSpPr>
          <p:spPr>
            <a:xfrm>
              <a:off x="5585400" y="3983175"/>
              <a:ext cx="13900" cy="13525"/>
            </a:xfrm>
            <a:custGeom>
              <a:rect b="b" l="l" r="r" t="t"/>
              <a:pathLst>
                <a:path extrusionOk="0" h="541" w="556">
                  <a:moveTo>
                    <a:pt x="86" y="0"/>
                  </a:moveTo>
                  <a:cubicBezTo>
                    <a:pt x="69" y="0"/>
                    <a:pt x="52" y="13"/>
                    <a:pt x="45" y="34"/>
                  </a:cubicBezTo>
                  <a:cubicBezTo>
                    <a:pt x="12" y="179"/>
                    <a:pt x="0" y="323"/>
                    <a:pt x="12" y="468"/>
                  </a:cubicBezTo>
                  <a:cubicBezTo>
                    <a:pt x="12" y="490"/>
                    <a:pt x="12" y="512"/>
                    <a:pt x="23" y="534"/>
                  </a:cubicBezTo>
                  <a:lnTo>
                    <a:pt x="34" y="534"/>
                  </a:lnTo>
                  <a:cubicBezTo>
                    <a:pt x="85" y="538"/>
                    <a:pt x="135" y="540"/>
                    <a:pt x="184" y="540"/>
                  </a:cubicBezTo>
                  <a:cubicBezTo>
                    <a:pt x="285" y="540"/>
                    <a:pt x="381" y="530"/>
                    <a:pt x="479" y="501"/>
                  </a:cubicBezTo>
                  <a:cubicBezTo>
                    <a:pt x="501" y="490"/>
                    <a:pt x="534" y="478"/>
                    <a:pt x="556" y="478"/>
                  </a:cubicBezTo>
                  <a:cubicBezTo>
                    <a:pt x="479" y="401"/>
                    <a:pt x="400" y="334"/>
                    <a:pt x="334" y="256"/>
                  </a:cubicBezTo>
                  <a:cubicBezTo>
                    <a:pt x="301" y="234"/>
                    <a:pt x="178" y="101"/>
                    <a:pt x="112" y="12"/>
                  </a:cubicBezTo>
                  <a:cubicBezTo>
                    <a:pt x="104" y="4"/>
                    <a:pt x="95" y="0"/>
                    <a:pt x="86" y="0"/>
                  </a:cubicBezTo>
                  <a:close/>
                </a:path>
              </a:pathLst>
            </a:cu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28"/>
            <p:cNvSpPr/>
            <p:nvPr/>
          </p:nvSpPr>
          <p:spPr>
            <a:xfrm>
              <a:off x="5621225" y="3968075"/>
              <a:ext cx="11150" cy="17625"/>
            </a:xfrm>
            <a:custGeom>
              <a:rect b="b" l="l" r="r" t="t"/>
              <a:pathLst>
                <a:path extrusionOk="0" h="705" w="446">
                  <a:moveTo>
                    <a:pt x="71" y="1"/>
                  </a:moveTo>
                  <a:cubicBezTo>
                    <a:pt x="53" y="1"/>
                    <a:pt x="34" y="14"/>
                    <a:pt x="34" y="38"/>
                  </a:cubicBezTo>
                  <a:lnTo>
                    <a:pt x="34" y="361"/>
                  </a:lnTo>
                  <a:cubicBezTo>
                    <a:pt x="23" y="472"/>
                    <a:pt x="12" y="583"/>
                    <a:pt x="1" y="682"/>
                  </a:cubicBezTo>
                  <a:lnTo>
                    <a:pt x="1" y="705"/>
                  </a:lnTo>
                  <a:cubicBezTo>
                    <a:pt x="56" y="638"/>
                    <a:pt x="145" y="594"/>
                    <a:pt x="212" y="549"/>
                  </a:cubicBezTo>
                  <a:cubicBezTo>
                    <a:pt x="290" y="505"/>
                    <a:pt x="367" y="450"/>
                    <a:pt x="445" y="394"/>
                  </a:cubicBezTo>
                  <a:lnTo>
                    <a:pt x="445" y="371"/>
                  </a:lnTo>
                  <a:cubicBezTo>
                    <a:pt x="445" y="349"/>
                    <a:pt x="434" y="339"/>
                    <a:pt x="412" y="316"/>
                  </a:cubicBezTo>
                  <a:cubicBezTo>
                    <a:pt x="323" y="194"/>
                    <a:pt x="212" y="94"/>
                    <a:pt x="90" y="5"/>
                  </a:cubicBezTo>
                  <a:cubicBezTo>
                    <a:pt x="84" y="2"/>
                    <a:pt x="78" y="1"/>
                    <a:pt x="71" y="1"/>
                  </a:cubicBezTo>
                  <a:close/>
                </a:path>
              </a:pathLst>
            </a:cu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28"/>
            <p:cNvSpPr/>
            <p:nvPr/>
          </p:nvSpPr>
          <p:spPr>
            <a:xfrm>
              <a:off x="5584850" y="3977075"/>
              <a:ext cx="48350" cy="20050"/>
            </a:xfrm>
            <a:custGeom>
              <a:rect b="b" l="l" r="r" t="t"/>
              <a:pathLst>
                <a:path extrusionOk="0" h="802" w="1934">
                  <a:moveTo>
                    <a:pt x="1889" y="1"/>
                  </a:moveTo>
                  <a:cubicBezTo>
                    <a:pt x="1389" y="467"/>
                    <a:pt x="711" y="734"/>
                    <a:pt x="12" y="734"/>
                  </a:cubicBezTo>
                  <a:cubicBezTo>
                    <a:pt x="12" y="756"/>
                    <a:pt x="12" y="778"/>
                    <a:pt x="0" y="801"/>
                  </a:cubicBezTo>
                  <a:cubicBezTo>
                    <a:pt x="19" y="801"/>
                    <a:pt x="37" y="801"/>
                    <a:pt x="55" y="801"/>
                  </a:cubicBezTo>
                  <a:cubicBezTo>
                    <a:pt x="569" y="801"/>
                    <a:pt x="1071" y="658"/>
                    <a:pt x="1500" y="389"/>
                  </a:cubicBezTo>
                  <a:cubicBezTo>
                    <a:pt x="1656" y="300"/>
                    <a:pt x="1800" y="189"/>
                    <a:pt x="1933" y="56"/>
                  </a:cubicBezTo>
                  <a:cubicBezTo>
                    <a:pt x="1923" y="45"/>
                    <a:pt x="1911" y="23"/>
                    <a:pt x="1889" y="1"/>
                  </a:cubicBezTo>
                  <a:close/>
                </a:path>
              </a:pathLst>
            </a:custGeom>
            <a:solidFill>
              <a:srgbClr val="5B2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28"/>
            <p:cNvSpPr/>
            <p:nvPr/>
          </p:nvSpPr>
          <p:spPr>
            <a:xfrm>
              <a:off x="5476825" y="3976775"/>
              <a:ext cx="53900" cy="51525"/>
            </a:xfrm>
            <a:custGeom>
              <a:rect b="b" l="l" r="r" t="t"/>
              <a:pathLst>
                <a:path extrusionOk="0" h="2061" w="2156">
                  <a:moveTo>
                    <a:pt x="606" y="1"/>
                  </a:moveTo>
                  <a:cubicBezTo>
                    <a:pt x="536" y="1"/>
                    <a:pt x="467" y="11"/>
                    <a:pt x="400" y="35"/>
                  </a:cubicBezTo>
                  <a:cubicBezTo>
                    <a:pt x="144" y="134"/>
                    <a:pt x="0" y="435"/>
                    <a:pt x="33" y="712"/>
                  </a:cubicBezTo>
                  <a:cubicBezTo>
                    <a:pt x="67" y="979"/>
                    <a:pt x="245" y="1223"/>
                    <a:pt x="478" y="1379"/>
                  </a:cubicBezTo>
                  <a:cubicBezTo>
                    <a:pt x="566" y="1435"/>
                    <a:pt x="667" y="1490"/>
                    <a:pt x="766" y="1546"/>
                  </a:cubicBezTo>
                  <a:cubicBezTo>
                    <a:pt x="933" y="1657"/>
                    <a:pt x="1077" y="1801"/>
                    <a:pt x="1245" y="1912"/>
                  </a:cubicBezTo>
                  <a:cubicBezTo>
                    <a:pt x="1397" y="2010"/>
                    <a:pt x="1561" y="2061"/>
                    <a:pt x="1704" y="2061"/>
                  </a:cubicBezTo>
                  <a:cubicBezTo>
                    <a:pt x="1967" y="2061"/>
                    <a:pt x="2156" y="1887"/>
                    <a:pt x="2055" y="1512"/>
                  </a:cubicBezTo>
                  <a:cubicBezTo>
                    <a:pt x="1922" y="968"/>
                    <a:pt x="1578" y="413"/>
                    <a:pt x="1077" y="134"/>
                  </a:cubicBezTo>
                  <a:cubicBezTo>
                    <a:pt x="930" y="57"/>
                    <a:pt x="767" y="1"/>
                    <a:pt x="606" y="1"/>
                  </a:cubicBezTo>
                  <a:close/>
                </a:path>
              </a:pathLst>
            </a:custGeom>
            <a:solidFill>
              <a:srgbClr val="E591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28"/>
            <p:cNvSpPr/>
            <p:nvPr/>
          </p:nvSpPr>
          <p:spPr>
            <a:xfrm>
              <a:off x="5484875" y="3985075"/>
              <a:ext cx="37175" cy="35575"/>
            </a:xfrm>
            <a:custGeom>
              <a:rect b="b" l="l" r="r" t="t"/>
              <a:pathLst>
                <a:path extrusionOk="0" h="1423" w="1487">
                  <a:moveTo>
                    <a:pt x="419" y="0"/>
                  </a:moveTo>
                  <a:cubicBezTo>
                    <a:pt x="370" y="0"/>
                    <a:pt x="323" y="8"/>
                    <a:pt x="278" y="25"/>
                  </a:cubicBezTo>
                  <a:cubicBezTo>
                    <a:pt x="100" y="91"/>
                    <a:pt x="0" y="303"/>
                    <a:pt x="22" y="491"/>
                  </a:cubicBezTo>
                  <a:cubicBezTo>
                    <a:pt x="44" y="681"/>
                    <a:pt x="167" y="836"/>
                    <a:pt x="323" y="947"/>
                  </a:cubicBezTo>
                  <a:cubicBezTo>
                    <a:pt x="389" y="992"/>
                    <a:pt x="456" y="1024"/>
                    <a:pt x="523" y="1069"/>
                  </a:cubicBezTo>
                  <a:cubicBezTo>
                    <a:pt x="644" y="1147"/>
                    <a:pt x="745" y="1236"/>
                    <a:pt x="856" y="1313"/>
                  </a:cubicBezTo>
                  <a:cubicBezTo>
                    <a:pt x="963" y="1385"/>
                    <a:pt x="1080" y="1422"/>
                    <a:pt x="1180" y="1422"/>
                  </a:cubicBezTo>
                  <a:cubicBezTo>
                    <a:pt x="1359" y="1422"/>
                    <a:pt x="1486" y="1303"/>
                    <a:pt x="1422" y="1047"/>
                  </a:cubicBezTo>
                  <a:cubicBezTo>
                    <a:pt x="1322" y="669"/>
                    <a:pt x="1089" y="281"/>
                    <a:pt x="745" y="91"/>
                  </a:cubicBezTo>
                  <a:cubicBezTo>
                    <a:pt x="645" y="38"/>
                    <a:pt x="529" y="0"/>
                    <a:pt x="419" y="0"/>
                  </a:cubicBezTo>
                  <a:close/>
                </a:path>
              </a:pathLst>
            </a:custGeom>
            <a:solidFill>
              <a:srgbClr val="D671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28"/>
            <p:cNvSpPr/>
            <p:nvPr/>
          </p:nvSpPr>
          <p:spPr>
            <a:xfrm>
              <a:off x="5490975" y="3990675"/>
              <a:ext cx="21975" cy="19750"/>
            </a:xfrm>
            <a:custGeom>
              <a:rect b="b" l="l" r="r" t="t"/>
              <a:pathLst>
                <a:path extrusionOk="0" h="790" w="879">
                  <a:moveTo>
                    <a:pt x="12" y="1"/>
                  </a:moveTo>
                  <a:lnTo>
                    <a:pt x="0" y="89"/>
                  </a:lnTo>
                  <a:cubicBezTo>
                    <a:pt x="367" y="123"/>
                    <a:pt x="711" y="634"/>
                    <a:pt x="812" y="790"/>
                  </a:cubicBezTo>
                  <a:lnTo>
                    <a:pt x="878" y="745"/>
                  </a:lnTo>
                  <a:cubicBezTo>
                    <a:pt x="745" y="534"/>
                    <a:pt x="400" y="45"/>
                    <a:pt x="12" y="1"/>
                  </a:cubicBezTo>
                  <a:close/>
                </a:path>
              </a:pathLst>
            </a:custGeom>
            <a:solidFill>
              <a:srgbClr val="5B2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28"/>
            <p:cNvSpPr/>
            <p:nvPr/>
          </p:nvSpPr>
          <p:spPr>
            <a:xfrm>
              <a:off x="5495425" y="4001225"/>
              <a:ext cx="13075" cy="4475"/>
            </a:xfrm>
            <a:custGeom>
              <a:rect b="b" l="l" r="r" t="t"/>
              <a:pathLst>
                <a:path extrusionOk="0" h="179" w="523">
                  <a:moveTo>
                    <a:pt x="0" y="1"/>
                  </a:moveTo>
                  <a:lnTo>
                    <a:pt x="0" y="79"/>
                  </a:lnTo>
                  <a:cubicBezTo>
                    <a:pt x="167" y="90"/>
                    <a:pt x="333" y="123"/>
                    <a:pt x="489" y="178"/>
                  </a:cubicBezTo>
                  <a:lnTo>
                    <a:pt x="523" y="101"/>
                  </a:lnTo>
                  <a:cubicBezTo>
                    <a:pt x="356" y="35"/>
                    <a:pt x="178" y="1"/>
                    <a:pt x="0" y="1"/>
                  </a:cubicBezTo>
                  <a:close/>
                </a:path>
              </a:pathLst>
            </a:custGeom>
            <a:solidFill>
              <a:srgbClr val="5B2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28"/>
            <p:cNvSpPr/>
            <p:nvPr/>
          </p:nvSpPr>
          <p:spPr>
            <a:xfrm>
              <a:off x="5636500" y="3924050"/>
              <a:ext cx="33075" cy="54700"/>
            </a:xfrm>
            <a:custGeom>
              <a:rect b="b" l="l" r="r" t="t"/>
              <a:pathLst>
                <a:path extrusionOk="0" h="2188" w="1323">
                  <a:moveTo>
                    <a:pt x="681" y="0"/>
                  </a:moveTo>
                  <a:cubicBezTo>
                    <a:pt x="623" y="0"/>
                    <a:pt x="565" y="11"/>
                    <a:pt x="511" y="33"/>
                  </a:cubicBezTo>
                  <a:cubicBezTo>
                    <a:pt x="323" y="111"/>
                    <a:pt x="212" y="311"/>
                    <a:pt x="145" y="500"/>
                  </a:cubicBezTo>
                  <a:cubicBezTo>
                    <a:pt x="0" y="977"/>
                    <a:pt x="134" y="1533"/>
                    <a:pt x="368" y="1955"/>
                  </a:cubicBezTo>
                  <a:cubicBezTo>
                    <a:pt x="466" y="2118"/>
                    <a:pt x="580" y="2187"/>
                    <a:pt x="690" y="2187"/>
                  </a:cubicBezTo>
                  <a:cubicBezTo>
                    <a:pt x="879" y="2187"/>
                    <a:pt x="1055" y="1984"/>
                    <a:pt x="1111" y="1710"/>
                  </a:cubicBezTo>
                  <a:cubicBezTo>
                    <a:pt x="1156" y="1533"/>
                    <a:pt x="1156" y="1355"/>
                    <a:pt x="1200" y="1189"/>
                  </a:cubicBezTo>
                  <a:cubicBezTo>
                    <a:pt x="1222" y="1100"/>
                    <a:pt x="1256" y="999"/>
                    <a:pt x="1267" y="910"/>
                  </a:cubicBezTo>
                  <a:cubicBezTo>
                    <a:pt x="1323" y="678"/>
                    <a:pt x="1289" y="422"/>
                    <a:pt x="1145" y="233"/>
                  </a:cubicBezTo>
                  <a:cubicBezTo>
                    <a:pt x="1037" y="92"/>
                    <a:pt x="855" y="0"/>
                    <a:pt x="681" y="0"/>
                  </a:cubicBezTo>
                  <a:close/>
                </a:path>
              </a:pathLst>
            </a:custGeom>
            <a:solidFill>
              <a:srgbClr val="E591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28"/>
            <p:cNvSpPr/>
            <p:nvPr/>
          </p:nvSpPr>
          <p:spPr>
            <a:xfrm>
              <a:off x="5643725" y="3932150"/>
              <a:ext cx="21125" cy="35225"/>
            </a:xfrm>
            <a:custGeom>
              <a:rect b="b" l="l" r="r" t="t"/>
              <a:pathLst>
                <a:path extrusionOk="0" h="1409" w="845">
                  <a:moveTo>
                    <a:pt x="406" y="0"/>
                  </a:moveTo>
                  <a:cubicBezTo>
                    <a:pt x="366" y="0"/>
                    <a:pt x="327" y="7"/>
                    <a:pt x="289" y="20"/>
                  </a:cubicBezTo>
                  <a:cubicBezTo>
                    <a:pt x="167" y="75"/>
                    <a:pt x="79" y="209"/>
                    <a:pt x="45" y="342"/>
                  </a:cubicBezTo>
                  <a:cubicBezTo>
                    <a:pt x="12" y="442"/>
                    <a:pt x="0" y="542"/>
                    <a:pt x="0" y="642"/>
                  </a:cubicBezTo>
                  <a:cubicBezTo>
                    <a:pt x="34" y="687"/>
                    <a:pt x="56" y="720"/>
                    <a:pt x="89" y="764"/>
                  </a:cubicBezTo>
                  <a:cubicBezTo>
                    <a:pt x="212" y="909"/>
                    <a:pt x="356" y="1065"/>
                    <a:pt x="467" y="1220"/>
                  </a:cubicBezTo>
                  <a:cubicBezTo>
                    <a:pt x="511" y="1287"/>
                    <a:pt x="556" y="1342"/>
                    <a:pt x="600" y="1408"/>
                  </a:cubicBezTo>
                  <a:cubicBezTo>
                    <a:pt x="645" y="1353"/>
                    <a:pt x="689" y="1275"/>
                    <a:pt x="711" y="1176"/>
                  </a:cubicBezTo>
                  <a:cubicBezTo>
                    <a:pt x="733" y="1065"/>
                    <a:pt x="745" y="942"/>
                    <a:pt x="767" y="820"/>
                  </a:cubicBezTo>
                  <a:cubicBezTo>
                    <a:pt x="778" y="754"/>
                    <a:pt x="800" y="698"/>
                    <a:pt x="822" y="631"/>
                  </a:cubicBezTo>
                  <a:cubicBezTo>
                    <a:pt x="845" y="465"/>
                    <a:pt x="822" y="287"/>
                    <a:pt x="733" y="164"/>
                  </a:cubicBezTo>
                  <a:cubicBezTo>
                    <a:pt x="658" y="63"/>
                    <a:pt x="531" y="0"/>
                    <a:pt x="406" y="0"/>
                  </a:cubicBezTo>
                  <a:close/>
                </a:path>
              </a:pathLst>
            </a:custGeom>
            <a:solidFill>
              <a:srgbClr val="D671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28"/>
            <p:cNvSpPr/>
            <p:nvPr/>
          </p:nvSpPr>
          <p:spPr>
            <a:xfrm>
              <a:off x="5649575" y="3935425"/>
              <a:ext cx="6400" cy="22500"/>
            </a:xfrm>
            <a:custGeom>
              <a:rect b="b" l="l" r="r" t="t"/>
              <a:pathLst>
                <a:path extrusionOk="0" h="900" w="256">
                  <a:moveTo>
                    <a:pt x="188" y="0"/>
                  </a:moveTo>
                  <a:cubicBezTo>
                    <a:pt x="0" y="245"/>
                    <a:pt x="33" y="667"/>
                    <a:pt x="77" y="900"/>
                  </a:cubicBezTo>
                  <a:lnTo>
                    <a:pt x="166" y="889"/>
                  </a:lnTo>
                  <a:cubicBezTo>
                    <a:pt x="122" y="667"/>
                    <a:pt x="89" y="278"/>
                    <a:pt x="255" y="67"/>
                  </a:cubicBezTo>
                  <a:lnTo>
                    <a:pt x="188" y="0"/>
                  </a:lnTo>
                  <a:close/>
                </a:path>
              </a:pathLst>
            </a:custGeom>
            <a:solidFill>
              <a:srgbClr val="5B2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28"/>
            <p:cNvSpPr/>
            <p:nvPr/>
          </p:nvSpPr>
          <p:spPr>
            <a:xfrm>
              <a:off x="5651500" y="3944575"/>
              <a:ext cx="8075" cy="10325"/>
            </a:xfrm>
            <a:custGeom>
              <a:rect b="b" l="l" r="r" t="t"/>
              <a:pathLst>
                <a:path extrusionOk="0" h="413" w="323">
                  <a:moveTo>
                    <a:pt x="256" y="1"/>
                  </a:moveTo>
                  <a:cubicBezTo>
                    <a:pt x="145" y="112"/>
                    <a:pt x="67" y="234"/>
                    <a:pt x="0" y="378"/>
                  </a:cubicBezTo>
                  <a:lnTo>
                    <a:pt x="79" y="412"/>
                  </a:lnTo>
                  <a:cubicBezTo>
                    <a:pt x="145" y="279"/>
                    <a:pt x="223" y="168"/>
                    <a:pt x="323" y="57"/>
                  </a:cubicBezTo>
                  <a:lnTo>
                    <a:pt x="256" y="1"/>
                  </a:lnTo>
                  <a:close/>
                </a:path>
              </a:pathLst>
            </a:custGeom>
            <a:solidFill>
              <a:srgbClr val="5B2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28"/>
            <p:cNvSpPr/>
            <p:nvPr/>
          </p:nvSpPr>
          <p:spPr>
            <a:xfrm>
              <a:off x="5483475" y="4028725"/>
              <a:ext cx="151375" cy="103350"/>
            </a:xfrm>
            <a:custGeom>
              <a:rect b="b" l="l" r="r" t="t"/>
              <a:pathLst>
                <a:path extrusionOk="0" h="4134" w="6055">
                  <a:moveTo>
                    <a:pt x="112" y="1"/>
                  </a:moveTo>
                  <a:lnTo>
                    <a:pt x="1" y="12"/>
                  </a:lnTo>
                  <a:cubicBezTo>
                    <a:pt x="78" y="534"/>
                    <a:pt x="312" y="1034"/>
                    <a:pt x="678" y="1411"/>
                  </a:cubicBezTo>
                  <a:cubicBezTo>
                    <a:pt x="723" y="1445"/>
                    <a:pt x="767" y="1490"/>
                    <a:pt x="834" y="1512"/>
                  </a:cubicBezTo>
                  <a:cubicBezTo>
                    <a:pt x="848" y="1514"/>
                    <a:pt x="862" y="1516"/>
                    <a:pt x="877" y="1516"/>
                  </a:cubicBezTo>
                  <a:cubicBezTo>
                    <a:pt x="922" y="1516"/>
                    <a:pt x="970" y="1503"/>
                    <a:pt x="1011" y="1478"/>
                  </a:cubicBezTo>
                  <a:cubicBezTo>
                    <a:pt x="1045" y="1456"/>
                    <a:pt x="1090" y="1411"/>
                    <a:pt x="1112" y="1367"/>
                  </a:cubicBezTo>
                  <a:cubicBezTo>
                    <a:pt x="1423" y="2056"/>
                    <a:pt x="1956" y="2656"/>
                    <a:pt x="2589" y="3045"/>
                  </a:cubicBezTo>
                  <a:cubicBezTo>
                    <a:pt x="2654" y="3085"/>
                    <a:pt x="2744" y="3132"/>
                    <a:pt x="2831" y="3132"/>
                  </a:cubicBezTo>
                  <a:cubicBezTo>
                    <a:pt x="2862" y="3132"/>
                    <a:pt x="2893" y="3126"/>
                    <a:pt x="2922" y="3111"/>
                  </a:cubicBezTo>
                  <a:cubicBezTo>
                    <a:pt x="3011" y="3067"/>
                    <a:pt x="3067" y="2989"/>
                    <a:pt x="3089" y="2845"/>
                  </a:cubicBezTo>
                  <a:cubicBezTo>
                    <a:pt x="3100" y="2778"/>
                    <a:pt x="3111" y="2712"/>
                    <a:pt x="3111" y="2645"/>
                  </a:cubicBezTo>
                  <a:cubicBezTo>
                    <a:pt x="3134" y="2689"/>
                    <a:pt x="3167" y="2722"/>
                    <a:pt x="3200" y="2756"/>
                  </a:cubicBezTo>
                  <a:cubicBezTo>
                    <a:pt x="3556" y="3167"/>
                    <a:pt x="3933" y="3589"/>
                    <a:pt x="4422" y="3867"/>
                  </a:cubicBezTo>
                  <a:cubicBezTo>
                    <a:pt x="4733" y="4045"/>
                    <a:pt x="5067" y="4133"/>
                    <a:pt x="5378" y="4133"/>
                  </a:cubicBezTo>
                  <a:cubicBezTo>
                    <a:pt x="5622" y="4133"/>
                    <a:pt x="5855" y="4077"/>
                    <a:pt x="6055" y="3966"/>
                  </a:cubicBezTo>
                  <a:lnTo>
                    <a:pt x="6000" y="3855"/>
                  </a:lnTo>
                  <a:cubicBezTo>
                    <a:pt x="5804" y="3964"/>
                    <a:pt x="5591" y="4008"/>
                    <a:pt x="5380" y="4008"/>
                  </a:cubicBezTo>
                  <a:cubicBezTo>
                    <a:pt x="5052" y="4008"/>
                    <a:pt x="4728" y="3902"/>
                    <a:pt x="4477" y="3766"/>
                  </a:cubicBezTo>
                  <a:cubicBezTo>
                    <a:pt x="4011" y="3500"/>
                    <a:pt x="3645" y="3078"/>
                    <a:pt x="3289" y="2678"/>
                  </a:cubicBezTo>
                  <a:cubicBezTo>
                    <a:pt x="3223" y="2600"/>
                    <a:pt x="3156" y="2512"/>
                    <a:pt x="3100" y="2423"/>
                  </a:cubicBezTo>
                  <a:cubicBezTo>
                    <a:pt x="3089" y="2312"/>
                    <a:pt x="3055" y="2189"/>
                    <a:pt x="3011" y="2078"/>
                  </a:cubicBezTo>
                  <a:lnTo>
                    <a:pt x="2934" y="1867"/>
                  </a:lnTo>
                  <a:lnTo>
                    <a:pt x="2900" y="2100"/>
                  </a:lnTo>
                  <a:cubicBezTo>
                    <a:pt x="2878" y="2233"/>
                    <a:pt x="2922" y="2356"/>
                    <a:pt x="2978" y="2467"/>
                  </a:cubicBezTo>
                  <a:cubicBezTo>
                    <a:pt x="3000" y="2589"/>
                    <a:pt x="2989" y="2712"/>
                    <a:pt x="2967" y="2823"/>
                  </a:cubicBezTo>
                  <a:cubicBezTo>
                    <a:pt x="2956" y="2922"/>
                    <a:pt x="2922" y="2978"/>
                    <a:pt x="2878" y="3000"/>
                  </a:cubicBezTo>
                  <a:cubicBezTo>
                    <a:pt x="2862" y="3008"/>
                    <a:pt x="2844" y="3012"/>
                    <a:pt x="2826" y="3012"/>
                  </a:cubicBezTo>
                  <a:cubicBezTo>
                    <a:pt x="2769" y="3012"/>
                    <a:pt x="2706" y="2978"/>
                    <a:pt x="2656" y="2944"/>
                  </a:cubicBezTo>
                  <a:cubicBezTo>
                    <a:pt x="1967" y="2522"/>
                    <a:pt x="1423" y="1856"/>
                    <a:pt x="1134" y="1112"/>
                  </a:cubicBezTo>
                  <a:cubicBezTo>
                    <a:pt x="1112" y="1045"/>
                    <a:pt x="1090" y="979"/>
                    <a:pt x="1067" y="923"/>
                  </a:cubicBezTo>
                  <a:lnTo>
                    <a:pt x="956" y="967"/>
                  </a:lnTo>
                  <a:cubicBezTo>
                    <a:pt x="967" y="1023"/>
                    <a:pt x="989" y="1078"/>
                    <a:pt x="1011" y="1145"/>
                  </a:cubicBezTo>
                  <a:cubicBezTo>
                    <a:pt x="1023" y="1179"/>
                    <a:pt x="1023" y="1223"/>
                    <a:pt x="1023" y="1256"/>
                  </a:cubicBezTo>
                  <a:cubicBezTo>
                    <a:pt x="1011" y="1312"/>
                    <a:pt x="979" y="1356"/>
                    <a:pt x="945" y="1378"/>
                  </a:cubicBezTo>
                  <a:cubicBezTo>
                    <a:pt x="923" y="1389"/>
                    <a:pt x="890" y="1401"/>
                    <a:pt x="867" y="1401"/>
                  </a:cubicBezTo>
                  <a:cubicBezTo>
                    <a:pt x="834" y="1389"/>
                    <a:pt x="801" y="1356"/>
                    <a:pt x="767" y="1322"/>
                  </a:cubicBezTo>
                  <a:cubicBezTo>
                    <a:pt x="423" y="967"/>
                    <a:pt x="189" y="500"/>
                    <a:pt x="112" y="1"/>
                  </a:cubicBezTo>
                  <a:close/>
                </a:path>
              </a:pathLst>
            </a:custGeom>
            <a:solidFill>
              <a:srgbClr val="5B2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28"/>
            <p:cNvSpPr/>
            <p:nvPr/>
          </p:nvSpPr>
          <p:spPr>
            <a:xfrm>
              <a:off x="5469875" y="4529575"/>
              <a:ext cx="162750" cy="113625"/>
            </a:xfrm>
            <a:custGeom>
              <a:rect b="b" l="l" r="r" t="t"/>
              <a:pathLst>
                <a:path extrusionOk="0" h="4545" w="6510">
                  <a:moveTo>
                    <a:pt x="825" y="0"/>
                  </a:moveTo>
                  <a:cubicBezTo>
                    <a:pt x="712" y="0"/>
                    <a:pt x="596" y="4"/>
                    <a:pt x="489" y="7"/>
                  </a:cubicBezTo>
                  <a:cubicBezTo>
                    <a:pt x="385" y="7"/>
                    <a:pt x="287" y="12"/>
                    <a:pt x="206" y="12"/>
                  </a:cubicBezTo>
                  <a:cubicBezTo>
                    <a:pt x="166" y="12"/>
                    <a:pt x="130" y="11"/>
                    <a:pt x="101" y="7"/>
                  </a:cubicBezTo>
                  <a:cubicBezTo>
                    <a:pt x="78" y="741"/>
                    <a:pt x="45" y="1474"/>
                    <a:pt x="22" y="2207"/>
                  </a:cubicBezTo>
                  <a:cubicBezTo>
                    <a:pt x="0" y="2807"/>
                    <a:pt x="12" y="3217"/>
                    <a:pt x="667" y="3417"/>
                  </a:cubicBezTo>
                  <a:cubicBezTo>
                    <a:pt x="1355" y="3629"/>
                    <a:pt x="2078" y="3573"/>
                    <a:pt x="2789" y="3607"/>
                  </a:cubicBezTo>
                  <a:cubicBezTo>
                    <a:pt x="3488" y="3629"/>
                    <a:pt x="4244" y="3762"/>
                    <a:pt x="4799" y="4239"/>
                  </a:cubicBezTo>
                  <a:cubicBezTo>
                    <a:pt x="4888" y="4328"/>
                    <a:pt x="4977" y="4429"/>
                    <a:pt x="5100" y="4484"/>
                  </a:cubicBezTo>
                  <a:cubicBezTo>
                    <a:pt x="5187" y="4525"/>
                    <a:pt x="5254" y="4544"/>
                    <a:pt x="5305" y="4544"/>
                  </a:cubicBezTo>
                  <a:cubicBezTo>
                    <a:pt x="5717" y="4544"/>
                    <a:pt x="5058" y="3330"/>
                    <a:pt x="4900" y="3162"/>
                  </a:cubicBezTo>
                  <a:lnTo>
                    <a:pt x="4900" y="3162"/>
                  </a:lnTo>
                  <a:cubicBezTo>
                    <a:pt x="5177" y="3451"/>
                    <a:pt x="5444" y="3728"/>
                    <a:pt x="5722" y="4017"/>
                  </a:cubicBezTo>
                  <a:cubicBezTo>
                    <a:pt x="5765" y="4061"/>
                    <a:pt x="5823" y="4105"/>
                    <a:pt x="5879" y="4105"/>
                  </a:cubicBezTo>
                  <a:cubicBezTo>
                    <a:pt x="5893" y="4105"/>
                    <a:pt x="5908" y="4102"/>
                    <a:pt x="5922" y="4095"/>
                  </a:cubicBezTo>
                  <a:cubicBezTo>
                    <a:pt x="5966" y="4062"/>
                    <a:pt x="5977" y="3995"/>
                    <a:pt x="5966" y="3940"/>
                  </a:cubicBezTo>
                  <a:cubicBezTo>
                    <a:pt x="5955" y="3555"/>
                    <a:pt x="5780" y="3181"/>
                    <a:pt x="5497" y="2936"/>
                  </a:cubicBezTo>
                  <a:lnTo>
                    <a:pt x="5497" y="2936"/>
                  </a:lnTo>
                  <a:cubicBezTo>
                    <a:pt x="5728" y="3133"/>
                    <a:pt x="5969" y="3320"/>
                    <a:pt x="6199" y="3518"/>
                  </a:cubicBezTo>
                  <a:cubicBezTo>
                    <a:pt x="6233" y="3540"/>
                    <a:pt x="6266" y="3573"/>
                    <a:pt x="6299" y="3573"/>
                  </a:cubicBezTo>
                  <a:cubicBezTo>
                    <a:pt x="6308" y="3574"/>
                    <a:pt x="6316" y="3575"/>
                    <a:pt x="6324" y="3575"/>
                  </a:cubicBezTo>
                  <a:cubicBezTo>
                    <a:pt x="6430" y="3575"/>
                    <a:pt x="6488" y="3443"/>
                    <a:pt x="6488" y="3328"/>
                  </a:cubicBezTo>
                  <a:cubicBezTo>
                    <a:pt x="6510" y="2851"/>
                    <a:pt x="6166" y="2407"/>
                    <a:pt x="5755" y="2195"/>
                  </a:cubicBezTo>
                  <a:cubicBezTo>
                    <a:pt x="5332" y="1973"/>
                    <a:pt x="4866" y="1929"/>
                    <a:pt x="4411" y="1884"/>
                  </a:cubicBezTo>
                  <a:cubicBezTo>
                    <a:pt x="3666" y="1818"/>
                    <a:pt x="2933" y="1751"/>
                    <a:pt x="2189" y="1684"/>
                  </a:cubicBezTo>
                  <a:cubicBezTo>
                    <a:pt x="1945" y="1662"/>
                    <a:pt x="1644" y="1595"/>
                    <a:pt x="1567" y="1351"/>
                  </a:cubicBezTo>
                  <a:cubicBezTo>
                    <a:pt x="1545" y="1274"/>
                    <a:pt x="1545" y="1173"/>
                    <a:pt x="1555" y="1084"/>
                  </a:cubicBezTo>
                  <a:cubicBezTo>
                    <a:pt x="1578" y="741"/>
                    <a:pt x="1722" y="307"/>
                    <a:pt x="1444" y="96"/>
                  </a:cubicBezTo>
                  <a:cubicBezTo>
                    <a:pt x="1336" y="19"/>
                    <a:pt x="1086" y="0"/>
                    <a:pt x="825" y="0"/>
                  </a:cubicBezTo>
                  <a:close/>
                </a:path>
              </a:pathLst>
            </a:custGeom>
            <a:solidFill>
              <a:srgbClr val="E591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28"/>
            <p:cNvSpPr/>
            <p:nvPr/>
          </p:nvSpPr>
          <p:spPr>
            <a:xfrm>
              <a:off x="5594275" y="4627675"/>
              <a:ext cx="10325" cy="12350"/>
            </a:xfrm>
            <a:custGeom>
              <a:rect b="b" l="l" r="r" t="t"/>
              <a:pathLst>
                <a:path extrusionOk="0" h="494" w="413">
                  <a:moveTo>
                    <a:pt x="228" y="1"/>
                  </a:moveTo>
                  <a:cubicBezTo>
                    <a:pt x="210" y="1"/>
                    <a:pt x="187" y="18"/>
                    <a:pt x="156" y="60"/>
                  </a:cubicBezTo>
                  <a:cubicBezTo>
                    <a:pt x="101" y="149"/>
                    <a:pt x="45" y="238"/>
                    <a:pt x="1" y="338"/>
                  </a:cubicBezTo>
                  <a:cubicBezTo>
                    <a:pt x="112" y="426"/>
                    <a:pt x="245" y="471"/>
                    <a:pt x="379" y="493"/>
                  </a:cubicBezTo>
                  <a:lnTo>
                    <a:pt x="401" y="493"/>
                  </a:lnTo>
                  <a:cubicBezTo>
                    <a:pt x="412" y="482"/>
                    <a:pt x="412" y="460"/>
                    <a:pt x="401" y="438"/>
                  </a:cubicBezTo>
                  <a:cubicBezTo>
                    <a:pt x="368" y="338"/>
                    <a:pt x="334" y="238"/>
                    <a:pt x="301" y="127"/>
                  </a:cubicBezTo>
                  <a:cubicBezTo>
                    <a:pt x="279" y="61"/>
                    <a:pt x="262" y="1"/>
                    <a:pt x="228" y="1"/>
                  </a:cubicBezTo>
                  <a:close/>
                </a:path>
              </a:pathLst>
            </a:custGeom>
            <a:solidFill>
              <a:srgbClr val="F7AD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28"/>
            <p:cNvSpPr/>
            <p:nvPr/>
          </p:nvSpPr>
          <p:spPr>
            <a:xfrm>
              <a:off x="5471525" y="4529450"/>
              <a:ext cx="38925" cy="36425"/>
            </a:xfrm>
            <a:custGeom>
              <a:rect b="b" l="l" r="r" t="t"/>
              <a:pathLst>
                <a:path extrusionOk="0" h="1457" w="1557">
                  <a:moveTo>
                    <a:pt x="1501" y="1368"/>
                  </a:moveTo>
                  <a:cubicBezTo>
                    <a:pt x="1523" y="1400"/>
                    <a:pt x="1534" y="1434"/>
                    <a:pt x="1556" y="1456"/>
                  </a:cubicBezTo>
                  <a:lnTo>
                    <a:pt x="1556" y="1456"/>
                  </a:lnTo>
                  <a:cubicBezTo>
                    <a:pt x="1534" y="1434"/>
                    <a:pt x="1523" y="1400"/>
                    <a:pt x="1501" y="1368"/>
                  </a:cubicBezTo>
                  <a:close/>
                  <a:moveTo>
                    <a:pt x="1501" y="1368"/>
                  </a:moveTo>
                  <a:lnTo>
                    <a:pt x="1501" y="1368"/>
                  </a:lnTo>
                  <a:lnTo>
                    <a:pt x="1501" y="1368"/>
                  </a:lnTo>
                  <a:close/>
                  <a:moveTo>
                    <a:pt x="1479" y="1212"/>
                  </a:moveTo>
                  <a:lnTo>
                    <a:pt x="1479" y="1267"/>
                  </a:lnTo>
                  <a:lnTo>
                    <a:pt x="1479" y="1212"/>
                  </a:lnTo>
                  <a:close/>
                  <a:moveTo>
                    <a:pt x="35" y="12"/>
                  </a:moveTo>
                  <a:cubicBezTo>
                    <a:pt x="23" y="334"/>
                    <a:pt x="12" y="645"/>
                    <a:pt x="1" y="956"/>
                  </a:cubicBezTo>
                  <a:lnTo>
                    <a:pt x="1" y="956"/>
                  </a:lnTo>
                  <a:cubicBezTo>
                    <a:pt x="12" y="645"/>
                    <a:pt x="23" y="334"/>
                    <a:pt x="35" y="12"/>
                  </a:cubicBezTo>
                  <a:lnTo>
                    <a:pt x="35" y="12"/>
                  </a:lnTo>
                  <a:close/>
                  <a:moveTo>
                    <a:pt x="267" y="12"/>
                  </a:moveTo>
                  <a:cubicBezTo>
                    <a:pt x="212" y="23"/>
                    <a:pt x="168" y="23"/>
                    <a:pt x="123" y="23"/>
                  </a:cubicBezTo>
                  <a:lnTo>
                    <a:pt x="123" y="23"/>
                  </a:lnTo>
                  <a:cubicBezTo>
                    <a:pt x="168" y="23"/>
                    <a:pt x="212" y="23"/>
                    <a:pt x="267" y="12"/>
                  </a:cubicBezTo>
                  <a:close/>
                  <a:moveTo>
                    <a:pt x="768" y="1"/>
                  </a:moveTo>
                  <a:lnTo>
                    <a:pt x="667" y="1"/>
                  </a:lnTo>
                  <a:lnTo>
                    <a:pt x="768" y="1"/>
                  </a:lnTo>
                  <a:cubicBezTo>
                    <a:pt x="1023" y="1"/>
                    <a:pt x="1267" y="23"/>
                    <a:pt x="1378" y="101"/>
                  </a:cubicBezTo>
                  <a:cubicBezTo>
                    <a:pt x="1423" y="134"/>
                    <a:pt x="1457" y="168"/>
                    <a:pt x="1479" y="212"/>
                  </a:cubicBezTo>
                  <a:cubicBezTo>
                    <a:pt x="1457" y="168"/>
                    <a:pt x="1423" y="134"/>
                    <a:pt x="1378" y="101"/>
                  </a:cubicBezTo>
                  <a:cubicBezTo>
                    <a:pt x="1267" y="23"/>
                    <a:pt x="1023" y="1"/>
                    <a:pt x="768" y="1"/>
                  </a:cubicBezTo>
                  <a:close/>
                </a:path>
              </a:pathLst>
            </a:custGeom>
            <a:solidFill>
              <a:srgbClr val="D9BB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28"/>
            <p:cNvSpPr/>
            <p:nvPr/>
          </p:nvSpPr>
          <p:spPr>
            <a:xfrm>
              <a:off x="5471525" y="4529450"/>
              <a:ext cx="40575" cy="51675"/>
            </a:xfrm>
            <a:custGeom>
              <a:rect b="b" l="l" r="r" t="t"/>
              <a:pathLst>
                <a:path extrusionOk="0" h="2067" w="1623">
                  <a:moveTo>
                    <a:pt x="667" y="1"/>
                  </a:moveTo>
                  <a:cubicBezTo>
                    <a:pt x="578" y="1"/>
                    <a:pt x="501" y="12"/>
                    <a:pt x="423" y="12"/>
                  </a:cubicBezTo>
                  <a:lnTo>
                    <a:pt x="267" y="12"/>
                  </a:lnTo>
                  <a:cubicBezTo>
                    <a:pt x="212" y="23"/>
                    <a:pt x="168" y="23"/>
                    <a:pt x="123" y="23"/>
                  </a:cubicBezTo>
                  <a:cubicBezTo>
                    <a:pt x="90" y="23"/>
                    <a:pt x="57" y="23"/>
                    <a:pt x="35" y="12"/>
                  </a:cubicBezTo>
                  <a:cubicBezTo>
                    <a:pt x="23" y="334"/>
                    <a:pt x="12" y="645"/>
                    <a:pt x="1" y="956"/>
                  </a:cubicBezTo>
                  <a:cubicBezTo>
                    <a:pt x="112" y="1356"/>
                    <a:pt x="223" y="1901"/>
                    <a:pt x="623" y="2034"/>
                  </a:cubicBezTo>
                  <a:cubicBezTo>
                    <a:pt x="679" y="2067"/>
                    <a:pt x="746" y="2067"/>
                    <a:pt x="801" y="2067"/>
                  </a:cubicBezTo>
                  <a:cubicBezTo>
                    <a:pt x="1112" y="2067"/>
                    <a:pt x="1368" y="1778"/>
                    <a:pt x="1556" y="1456"/>
                  </a:cubicBezTo>
                  <a:cubicBezTo>
                    <a:pt x="1534" y="1434"/>
                    <a:pt x="1523" y="1400"/>
                    <a:pt x="1501" y="1368"/>
                  </a:cubicBezTo>
                  <a:lnTo>
                    <a:pt x="1501" y="1356"/>
                  </a:lnTo>
                  <a:cubicBezTo>
                    <a:pt x="1489" y="1334"/>
                    <a:pt x="1489" y="1301"/>
                    <a:pt x="1479" y="1267"/>
                  </a:cubicBezTo>
                  <a:lnTo>
                    <a:pt x="1479" y="1212"/>
                  </a:lnTo>
                  <a:cubicBezTo>
                    <a:pt x="1479" y="1168"/>
                    <a:pt x="1489" y="1134"/>
                    <a:pt x="1489" y="1089"/>
                  </a:cubicBezTo>
                  <a:cubicBezTo>
                    <a:pt x="1512" y="790"/>
                    <a:pt x="1623" y="434"/>
                    <a:pt x="1479" y="212"/>
                  </a:cubicBezTo>
                  <a:cubicBezTo>
                    <a:pt x="1457" y="168"/>
                    <a:pt x="1423" y="134"/>
                    <a:pt x="1378" y="101"/>
                  </a:cubicBezTo>
                  <a:cubicBezTo>
                    <a:pt x="1267" y="23"/>
                    <a:pt x="1023" y="1"/>
                    <a:pt x="768" y="1"/>
                  </a:cubicBezTo>
                  <a:close/>
                </a:path>
              </a:pathLst>
            </a:custGeom>
            <a:solidFill>
              <a:srgbClr val="CD85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28"/>
            <p:cNvSpPr/>
            <p:nvPr/>
          </p:nvSpPr>
          <p:spPr>
            <a:xfrm>
              <a:off x="5422950" y="4398475"/>
              <a:ext cx="128325" cy="151800"/>
            </a:xfrm>
            <a:custGeom>
              <a:rect b="b" l="l" r="r" t="t"/>
              <a:pathLst>
                <a:path extrusionOk="0" h="6072" w="5133">
                  <a:moveTo>
                    <a:pt x="1035" y="0"/>
                  </a:moveTo>
                  <a:cubicBezTo>
                    <a:pt x="717" y="0"/>
                    <a:pt x="481" y="190"/>
                    <a:pt x="389" y="707"/>
                  </a:cubicBezTo>
                  <a:cubicBezTo>
                    <a:pt x="289" y="1218"/>
                    <a:pt x="489" y="2963"/>
                    <a:pt x="455" y="3485"/>
                  </a:cubicBezTo>
                  <a:cubicBezTo>
                    <a:pt x="311" y="3351"/>
                    <a:pt x="178" y="3185"/>
                    <a:pt x="89" y="3007"/>
                  </a:cubicBezTo>
                  <a:lnTo>
                    <a:pt x="89" y="3007"/>
                  </a:lnTo>
                  <a:cubicBezTo>
                    <a:pt x="11" y="3541"/>
                    <a:pt x="122" y="4096"/>
                    <a:pt x="400" y="4563"/>
                  </a:cubicBezTo>
                  <a:cubicBezTo>
                    <a:pt x="255" y="4451"/>
                    <a:pt x="134" y="4307"/>
                    <a:pt x="33" y="4151"/>
                  </a:cubicBezTo>
                  <a:lnTo>
                    <a:pt x="33" y="4151"/>
                  </a:lnTo>
                  <a:cubicBezTo>
                    <a:pt x="0" y="4707"/>
                    <a:pt x="378" y="5185"/>
                    <a:pt x="766" y="5573"/>
                  </a:cubicBezTo>
                  <a:cubicBezTo>
                    <a:pt x="1048" y="5854"/>
                    <a:pt x="1620" y="6037"/>
                    <a:pt x="2138" y="6037"/>
                  </a:cubicBezTo>
                  <a:cubicBezTo>
                    <a:pt x="2519" y="6037"/>
                    <a:pt x="2871" y="5938"/>
                    <a:pt x="3055" y="5706"/>
                  </a:cubicBezTo>
                  <a:cubicBezTo>
                    <a:pt x="3077" y="5785"/>
                    <a:pt x="3111" y="5862"/>
                    <a:pt x="3166" y="5918"/>
                  </a:cubicBezTo>
                  <a:cubicBezTo>
                    <a:pt x="3265" y="6016"/>
                    <a:pt x="3407" y="6072"/>
                    <a:pt x="3551" y="6072"/>
                  </a:cubicBezTo>
                  <a:cubicBezTo>
                    <a:pt x="3586" y="6072"/>
                    <a:pt x="3620" y="6068"/>
                    <a:pt x="3655" y="6062"/>
                  </a:cubicBezTo>
                  <a:cubicBezTo>
                    <a:pt x="3911" y="6007"/>
                    <a:pt x="4099" y="5795"/>
                    <a:pt x="4210" y="5562"/>
                  </a:cubicBezTo>
                  <a:cubicBezTo>
                    <a:pt x="4310" y="5329"/>
                    <a:pt x="4343" y="5074"/>
                    <a:pt x="4366" y="4818"/>
                  </a:cubicBezTo>
                  <a:cubicBezTo>
                    <a:pt x="4466" y="3884"/>
                    <a:pt x="5133" y="1696"/>
                    <a:pt x="3955" y="1385"/>
                  </a:cubicBezTo>
                  <a:cubicBezTo>
                    <a:pt x="3108" y="1164"/>
                    <a:pt x="1821" y="0"/>
                    <a:pt x="1035" y="0"/>
                  </a:cubicBezTo>
                  <a:close/>
                </a:path>
              </a:pathLst>
            </a:custGeom>
            <a:solidFill>
              <a:srgbClr val="7741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28"/>
            <p:cNvSpPr/>
            <p:nvPr/>
          </p:nvSpPr>
          <p:spPr>
            <a:xfrm>
              <a:off x="5439600" y="4474750"/>
              <a:ext cx="57500" cy="68000"/>
            </a:xfrm>
            <a:custGeom>
              <a:rect b="b" l="l" r="r" t="t"/>
              <a:pathLst>
                <a:path extrusionOk="0" h="2720" w="2300">
                  <a:moveTo>
                    <a:pt x="1633" y="1556"/>
                  </a:moveTo>
                  <a:cubicBezTo>
                    <a:pt x="1645" y="1556"/>
                    <a:pt x="1667" y="1556"/>
                    <a:pt x="1678" y="1567"/>
                  </a:cubicBezTo>
                  <a:cubicBezTo>
                    <a:pt x="1722" y="1578"/>
                    <a:pt x="1756" y="1623"/>
                    <a:pt x="1767" y="1667"/>
                  </a:cubicBezTo>
                  <a:cubicBezTo>
                    <a:pt x="1778" y="1744"/>
                    <a:pt x="1734" y="1833"/>
                    <a:pt x="1678" y="1911"/>
                  </a:cubicBezTo>
                  <a:cubicBezTo>
                    <a:pt x="1667" y="1934"/>
                    <a:pt x="1656" y="1956"/>
                    <a:pt x="1645" y="1967"/>
                  </a:cubicBezTo>
                  <a:cubicBezTo>
                    <a:pt x="1623" y="1889"/>
                    <a:pt x="1600" y="1811"/>
                    <a:pt x="1589" y="1734"/>
                  </a:cubicBezTo>
                  <a:cubicBezTo>
                    <a:pt x="1578" y="1645"/>
                    <a:pt x="1589" y="1600"/>
                    <a:pt x="1611" y="1567"/>
                  </a:cubicBezTo>
                  <a:cubicBezTo>
                    <a:pt x="1623" y="1567"/>
                    <a:pt x="1623" y="1556"/>
                    <a:pt x="1633" y="1556"/>
                  </a:cubicBezTo>
                  <a:close/>
                  <a:moveTo>
                    <a:pt x="290" y="1"/>
                  </a:moveTo>
                  <a:lnTo>
                    <a:pt x="290" y="1"/>
                  </a:lnTo>
                  <a:cubicBezTo>
                    <a:pt x="1" y="712"/>
                    <a:pt x="34" y="1544"/>
                    <a:pt x="367" y="2233"/>
                  </a:cubicBezTo>
                  <a:cubicBezTo>
                    <a:pt x="467" y="2455"/>
                    <a:pt x="601" y="2566"/>
                    <a:pt x="745" y="2566"/>
                  </a:cubicBezTo>
                  <a:cubicBezTo>
                    <a:pt x="934" y="2566"/>
                    <a:pt x="1045" y="2378"/>
                    <a:pt x="1112" y="2233"/>
                  </a:cubicBezTo>
                  <a:cubicBezTo>
                    <a:pt x="1134" y="2178"/>
                    <a:pt x="1167" y="2111"/>
                    <a:pt x="1189" y="2033"/>
                  </a:cubicBezTo>
                  <a:cubicBezTo>
                    <a:pt x="1245" y="2122"/>
                    <a:pt x="1334" y="2189"/>
                    <a:pt x="1433" y="2189"/>
                  </a:cubicBezTo>
                  <a:cubicBezTo>
                    <a:pt x="1500" y="2189"/>
                    <a:pt x="1556" y="2156"/>
                    <a:pt x="1611" y="2122"/>
                  </a:cubicBezTo>
                  <a:cubicBezTo>
                    <a:pt x="1633" y="2211"/>
                    <a:pt x="1667" y="2300"/>
                    <a:pt x="1712" y="2389"/>
                  </a:cubicBezTo>
                  <a:cubicBezTo>
                    <a:pt x="1756" y="2478"/>
                    <a:pt x="1811" y="2578"/>
                    <a:pt x="1900" y="2645"/>
                  </a:cubicBezTo>
                  <a:cubicBezTo>
                    <a:pt x="1959" y="2695"/>
                    <a:pt x="2023" y="2720"/>
                    <a:pt x="2089" y="2720"/>
                  </a:cubicBezTo>
                  <a:cubicBezTo>
                    <a:pt x="2111" y="2720"/>
                    <a:pt x="2134" y="2717"/>
                    <a:pt x="2156" y="2711"/>
                  </a:cubicBezTo>
                  <a:cubicBezTo>
                    <a:pt x="2178" y="2700"/>
                    <a:pt x="2200" y="2689"/>
                    <a:pt x="2211" y="2678"/>
                  </a:cubicBezTo>
                  <a:cubicBezTo>
                    <a:pt x="2267" y="2645"/>
                    <a:pt x="2300" y="2578"/>
                    <a:pt x="2300" y="2500"/>
                  </a:cubicBezTo>
                  <a:cubicBezTo>
                    <a:pt x="2300" y="2445"/>
                    <a:pt x="2267" y="2389"/>
                    <a:pt x="2223" y="2356"/>
                  </a:cubicBezTo>
                  <a:lnTo>
                    <a:pt x="2178" y="2422"/>
                  </a:lnTo>
                  <a:cubicBezTo>
                    <a:pt x="2211" y="2433"/>
                    <a:pt x="2223" y="2467"/>
                    <a:pt x="2223" y="2500"/>
                  </a:cubicBezTo>
                  <a:cubicBezTo>
                    <a:pt x="2223" y="2544"/>
                    <a:pt x="2200" y="2589"/>
                    <a:pt x="2167" y="2611"/>
                  </a:cubicBezTo>
                  <a:cubicBezTo>
                    <a:pt x="2142" y="2632"/>
                    <a:pt x="2112" y="2640"/>
                    <a:pt x="2082" y="2640"/>
                  </a:cubicBezTo>
                  <a:cubicBezTo>
                    <a:pt x="2032" y="2640"/>
                    <a:pt x="1979" y="2617"/>
                    <a:pt x="1944" y="2589"/>
                  </a:cubicBezTo>
                  <a:cubicBezTo>
                    <a:pt x="1867" y="2534"/>
                    <a:pt x="1823" y="2433"/>
                    <a:pt x="1778" y="2356"/>
                  </a:cubicBezTo>
                  <a:cubicBezTo>
                    <a:pt x="1734" y="2255"/>
                    <a:pt x="1700" y="2156"/>
                    <a:pt x="1667" y="2055"/>
                  </a:cubicBezTo>
                  <a:cubicBezTo>
                    <a:pt x="1700" y="2023"/>
                    <a:pt x="1722" y="1989"/>
                    <a:pt x="1744" y="1956"/>
                  </a:cubicBezTo>
                  <a:cubicBezTo>
                    <a:pt x="1800" y="1867"/>
                    <a:pt x="1855" y="1767"/>
                    <a:pt x="1833" y="1656"/>
                  </a:cubicBezTo>
                  <a:cubicBezTo>
                    <a:pt x="1823" y="1578"/>
                    <a:pt x="1767" y="1512"/>
                    <a:pt x="1700" y="1489"/>
                  </a:cubicBezTo>
                  <a:cubicBezTo>
                    <a:pt x="1684" y="1485"/>
                    <a:pt x="1666" y="1482"/>
                    <a:pt x="1648" y="1482"/>
                  </a:cubicBezTo>
                  <a:cubicBezTo>
                    <a:pt x="1618" y="1482"/>
                    <a:pt x="1588" y="1490"/>
                    <a:pt x="1567" y="1512"/>
                  </a:cubicBezTo>
                  <a:cubicBezTo>
                    <a:pt x="1500" y="1567"/>
                    <a:pt x="1500" y="1678"/>
                    <a:pt x="1512" y="1744"/>
                  </a:cubicBezTo>
                  <a:lnTo>
                    <a:pt x="1578" y="2045"/>
                  </a:lnTo>
                  <a:cubicBezTo>
                    <a:pt x="1544" y="2078"/>
                    <a:pt x="1489" y="2111"/>
                    <a:pt x="1433" y="2111"/>
                  </a:cubicBezTo>
                  <a:cubicBezTo>
                    <a:pt x="1344" y="2111"/>
                    <a:pt x="1256" y="2033"/>
                    <a:pt x="1223" y="1944"/>
                  </a:cubicBezTo>
                  <a:cubicBezTo>
                    <a:pt x="1223" y="1934"/>
                    <a:pt x="1211" y="1934"/>
                    <a:pt x="1211" y="1922"/>
                  </a:cubicBezTo>
                  <a:cubicBezTo>
                    <a:pt x="1233" y="1823"/>
                    <a:pt x="1223" y="1712"/>
                    <a:pt x="1167" y="1611"/>
                  </a:cubicBezTo>
                  <a:lnTo>
                    <a:pt x="1089" y="1478"/>
                  </a:lnTo>
                  <a:lnTo>
                    <a:pt x="1100" y="1633"/>
                  </a:lnTo>
                  <a:cubicBezTo>
                    <a:pt x="1100" y="1722"/>
                    <a:pt x="1100" y="1833"/>
                    <a:pt x="1134" y="1934"/>
                  </a:cubicBezTo>
                  <a:cubicBezTo>
                    <a:pt x="1122" y="2023"/>
                    <a:pt x="1078" y="2122"/>
                    <a:pt x="1045" y="2200"/>
                  </a:cubicBezTo>
                  <a:cubicBezTo>
                    <a:pt x="945" y="2400"/>
                    <a:pt x="856" y="2489"/>
                    <a:pt x="745" y="2489"/>
                  </a:cubicBezTo>
                  <a:cubicBezTo>
                    <a:pt x="601" y="2489"/>
                    <a:pt x="500" y="2334"/>
                    <a:pt x="434" y="2200"/>
                  </a:cubicBezTo>
                  <a:cubicBezTo>
                    <a:pt x="112" y="1522"/>
                    <a:pt x="78" y="712"/>
                    <a:pt x="356" y="34"/>
                  </a:cubicBezTo>
                  <a:lnTo>
                    <a:pt x="290" y="1"/>
                  </a:lnTo>
                  <a:close/>
                </a:path>
              </a:pathLst>
            </a:custGeom>
            <a:solidFill>
              <a:srgbClr val="5B2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28"/>
            <p:cNvSpPr/>
            <p:nvPr/>
          </p:nvSpPr>
          <p:spPr>
            <a:xfrm>
              <a:off x="5619575" y="4599400"/>
              <a:ext cx="11400" cy="13675"/>
            </a:xfrm>
            <a:custGeom>
              <a:rect b="b" l="l" r="r" t="t"/>
              <a:pathLst>
                <a:path extrusionOk="0" h="547" w="456">
                  <a:moveTo>
                    <a:pt x="237" y="0"/>
                  </a:moveTo>
                  <a:cubicBezTo>
                    <a:pt x="219" y="0"/>
                    <a:pt x="197" y="20"/>
                    <a:pt x="166" y="69"/>
                  </a:cubicBezTo>
                  <a:cubicBezTo>
                    <a:pt x="100" y="169"/>
                    <a:pt x="45" y="269"/>
                    <a:pt x="0" y="391"/>
                  </a:cubicBezTo>
                  <a:cubicBezTo>
                    <a:pt x="122" y="480"/>
                    <a:pt x="267" y="535"/>
                    <a:pt x="411" y="547"/>
                  </a:cubicBezTo>
                  <a:lnTo>
                    <a:pt x="445" y="547"/>
                  </a:lnTo>
                  <a:cubicBezTo>
                    <a:pt x="455" y="535"/>
                    <a:pt x="455" y="503"/>
                    <a:pt x="445" y="480"/>
                  </a:cubicBezTo>
                  <a:cubicBezTo>
                    <a:pt x="400" y="369"/>
                    <a:pt x="366" y="258"/>
                    <a:pt x="322" y="147"/>
                  </a:cubicBezTo>
                  <a:cubicBezTo>
                    <a:pt x="293" y="74"/>
                    <a:pt x="273" y="0"/>
                    <a:pt x="237" y="0"/>
                  </a:cubicBezTo>
                  <a:close/>
                </a:path>
              </a:pathLst>
            </a:custGeom>
            <a:solidFill>
              <a:srgbClr val="F7AD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28"/>
            <p:cNvSpPr/>
            <p:nvPr/>
          </p:nvSpPr>
          <p:spPr>
            <a:xfrm>
              <a:off x="5608725" y="4616250"/>
              <a:ext cx="8350" cy="11000"/>
            </a:xfrm>
            <a:custGeom>
              <a:rect b="b" l="l" r="r" t="t"/>
              <a:pathLst>
                <a:path extrusionOk="0" h="440" w="334">
                  <a:moveTo>
                    <a:pt x="217" y="0"/>
                  </a:moveTo>
                  <a:cubicBezTo>
                    <a:pt x="203" y="0"/>
                    <a:pt x="184" y="11"/>
                    <a:pt x="156" y="39"/>
                  </a:cubicBezTo>
                  <a:cubicBezTo>
                    <a:pt x="101" y="106"/>
                    <a:pt x="45" y="184"/>
                    <a:pt x="1" y="273"/>
                  </a:cubicBezTo>
                  <a:cubicBezTo>
                    <a:pt x="89" y="350"/>
                    <a:pt x="190" y="406"/>
                    <a:pt x="301" y="439"/>
                  </a:cubicBezTo>
                  <a:lnTo>
                    <a:pt x="323" y="439"/>
                  </a:lnTo>
                  <a:cubicBezTo>
                    <a:pt x="334" y="428"/>
                    <a:pt x="334" y="406"/>
                    <a:pt x="334" y="395"/>
                  </a:cubicBezTo>
                  <a:cubicBezTo>
                    <a:pt x="312" y="295"/>
                    <a:pt x="289" y="206"/>
                    <a:pt x="267" y="117"/>
                  </a:cubicBezTo>
                  <a:cubicBezTo>
                    <a:pt x="252" y="56"/>
                    <a:pt x="247" y="0"/>
                    <a:pt x="217" y="0"/>
                  </a:cubicBezTo>
                  <a:close/>
                </a:path>
              </a:pathLst>
            </a:custGeom>
            <a:solidFill>
              <a:srgbClr val="F7AD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28"/>
            <p:cNvSpPr/>
            <p:nvPr/>
          </p:nvSpPr>
          <p:spPr>
            <a:xfrm>
              <a:off x="5450150" y="4405325"/>
              <a:ext cx="11400" cy="21125"/>
            </a:xfrm>
            <a:custGeom>
              <a:rect b="b" l="l" r="r" t="t"/>
              <a:pathLst>
                <a:path extrusionOk="0" h="845" w="456">
                  <a:moveTo>
                    <a:pt x="367" y="1"/>
                  </a:moveTo>
                  <a:cubicBezTo>
                    <a:pt x="156" y="223"/>
                    <a:pt x="34" y="522"/>
                    <a:pt x="1" y="833"/>
                  </a:cubicBezTo>
                  <a:lnTo>
                    <a:pt x="123" y="845"/>
                  </a:lnTo>
                  <a:cubicBezTo>
                    <a:pt x="145" y="567"/>
                    <a:pt x="268" y="289"/>
                    <a:pt x="456" y="89"/>
                  </a:cubicBezTo>
                  <a:lnTo>
                    <a:pt x="367" y="1"/>
                  </a:lnTo>
                  <a:close/>
                </a:path>
              </a:pathLst>
            </a:custGeom>
            <a:solidFill>
              <a:srgbClr val="5B2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28"/>
            <p:cNvSpPr/>
            <p:nvPr/>
          </p:nvSpPr>
          <p:spPr>
            <a:xfrm>
              <a:off x="5461525" y="4426425"/>
              <a:ext cx="5875" cy="15575"/>
            </a:xfrm>
            <a:custGeom>
              <a:rect b="b" l="l" r="r" t="t"/>
              <a:pathLst>
                <a:path extrusionOk="0" h="623" w="235">
                  <a:moveTo>
                    <a:pt x="124" y="1"/>
                  </a:moveTo>
                  <a:cubicBezTo>
                    <a:pt x="35" y="201"/>
                    <a:pt x="1" y="411"/>
                    <a:pt x="23" y="623"/>
                  </a:cubicBezTo>
                  <a:lnTo>
                    <a:pt x="146" y="611"/>
                  </a:lnTo>
                  <a:cubicBezTo>
                    <a:pt x="124" y="423"/>
                    <a:pt x="156" y="223"/>
                    <a:pt x="235" y="45"/>
                  </a:cubicBezTo>
                  <a:lnTo>
                    <a:pt x="124" y="1"/>
                  </a:lnTo>
                  <a:close/>
                </a:path>
              </a:pathLst>
            </a:custGeom>
            <a:solidFill>
              <a:srgbClr val="5B2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28"/>
            <p:cNvSpPr/>
            <p:nvPr/>
          </p:nvSpPr>
          <p:spPr>
            <a:xfrm>
              <a:off x="5449875" y="4444775"/>
              <a:ext cx="3900" cy="6950"/>
            </a:xfrm>
            <a:custGeom>
              <a:rect b="b" l="l" r="r" t="t"/>
              <a:pathLst>
                <a:path extrusionOk="0" h="278" w="156">
                  <a:moveTo>
                    <a:pt x="111" y="0"/>
                  </a:moveTo>
                  <a:lnTo>
                    <a:pt x="0" y="44"/>
                  </a:lnTo>
                  <a:cubicBezTo>
                    <a:pt x="23" y="111"/>
                    <a:pt x="34" y="178"/>
                    <a:pt x="12" y="244"/>
                  </a:cubicBezTo>
                  <a:lnTo>
                    <a:pt x="134" y="277"/>
                  </a:lnTo>
                  <a:cubicBezTo>
                    <a:pt x="156" y="188"/>
                    <a:pt x="145" y="89"/>
                    <a:pt x="111" y="0"/>
                  </a:cubicBezTo>
                  <a:close/>
                </a:path>
              </a:pathLst>
            </a:custGeom>
            <a:solidFill>
              <a:srgbClr val="5B2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28"/>
            <p:cNvSpPr/>
            <p:nvPr/>
          </p:nvSpPr>
          <p:spPr>
            <a:xfrm>
              <a:off x="5465150" y="4460575"/>
              <a:ext cx="3075" cy="3375"/>
            </a:xfrm>
            <a:custGeom>
              <a:rect b="b" l="l" r="r" t="t"/>
              <a:pathLst>
                <a:path extrusionOk="0" h="135" w="123">
                  <a:moveTo>
                    <a:pt x="1" y="1"/>
                  </a:moveTo>
                  <a:lnTo>
                    <a:pt x="1" y="134"/>
                  </a:lnTo>
                  <a:lnTo>
                    <a:pt x="123" y="134"/>
                  </a:lnTo>
                  <a:lnTo>
                    <a:pt x="123" y="1"/>
                  </a:lnTo>
                  <a:close/>
                </a:path>
              </a:pathLst>
            </a:custGeom>
            <a:solidFill>
              <a:srgbClr val="5B2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28"/>
            <p:cNvSpPr/>
            <p:nvPr/>
          </p:nvSpPr>
          <p:spPr>
            <a:xfrm>
              <a:off x="5671225" y="4107325"/>
              <a:ext cx="4175" cy="8075"/>
            </a:xfrm>
            <a:custGeom>
              <a:rect b="b" l="l" r="r" t="t"/>
              <a:pathLst>
                <a:path extrusionOk="0" h="323" w="167">
                  <a:moveTo>
                    <a:pt x="100" y="0"/>
                  </a:moveTo>
                  <a:lnTo>
                    <a:pt x="23" y="89"/>
                  </a:lnTo>
                  <a:cubicBezTo>
                    <a:pt x="33" y="101"/>
                    <a:pt x="45" y="134"/>
                    <a:pt x="33" y="156"/>
                  </a:cubicBezTo>
                  <a:cubicBezTo>
                    <a:pt x="33" y="190"/>
                    <a:pt x="23" y="212"/>
                    <a:pt x="1" y="223"/>
                  </a:cubicBezTo>
                  <a:lnTo>
                    <a:pt x="56" y="323"/>
                  </a:lnTo>
                  <a:cubicBezTo>
                    <a:pt x="112" y="301"/>
                    <a:pt x="144" y="245"/>
                    <a:pt x="156" y="178"/>
                  </a:cubicBezTo>
                  <a:cubicBezTo>
                    <a:pt x="167" y="111"/>
                    <a:pt x="144" y="45"/>
                    <a:pt x="100" y="0"/>
                  </a:cubicBezTo>
                  <a:close/>
                </a:path>
              </a:pathLst>
            </a:custGeom>
            <a:solidFill>
              <a:srgbClr val="5B2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28"/>
            <p:cNvSpPr/>
            <p:nvPr/>
          </p:nvSpPr>
          <p:spPr>
            <a:xfrm>
              <a:off x="5677050" y="4091775"/>
              <a:ext cx="3650" cy="6675"/>
            </a:xfrm>
            <a:custGeom>
              <a:rect b="b" l="l" r="r" t="t"/>
              <a:pathLst>
                <a:path extrusionOk="0" h="267" w="146">
                  <a:moveTo>
                    <a:pt x="89" y="0"/>
                  </a:moveTo>
                  <a:lnTo>
                    <a:pt x="0" y="78"/>
                  </a:lnTo>
                  <a:cubicBezTo>
                    <a:pt x="12" y="89"/>
                    <a:pt x="23" y="111"/>
                    <a:pt x="23" y="134"/>
                  </a:cubicBezTo>
                  <a:cubicBezTo>
                    <a:pt x="23" y="145"/>
                    <a:pt x="12" y="167"/>
                    <a:pt x="0" y="178"/>
                  </a:cubicBezTo>
                  <a:lnTo>
                    <a:pt x="67" y="267"/>
                  </a:lnTo>
                  <a:cubicBezTo>
                    <a:pt x="111" y="245"/>
                    <a:pt x="134" y="190"/>
                    <a:pt x="145" y="134"/>
                  </a:cubicBezTo>
                  <a:cubicBezTo>
                    <a:pt x="145" y="78"/>
                    <a:pt x="123" y="34"/>
                    <a:pt x="89" y="0"/>
                  </a:cubicBezTo>
                  <a:close/>
                </a:path>
              </a:pathLst>
            </a:custGeom>
            <a:solidFill>
              <a:srgbClr val="5B2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28"/>
            <p:cNvSpPr/>
            <p:nvPr/>
          </p:nvSpPr>
          <p:spPr>
            <a:xfrm>
              <a:off x="5550400" y="3967900"/>
              <a:ext cx="26975" cy="23925"/>
            </a:xfrm>
            <a:custGeom>
              <a:rect b="b" l="l" r="r" t="t"/>
              <a:pathLst>
                <a:path extrusionOk="0" h="957" w="1079">
                  <a:moveTo>
                    <a:pt x="901" y="1"/>
                  </a:moveTo>
                  <a:lnTo>
                    <a:pt x="834" y="45"/>
                  </a:lnTo>
                  <a:cubicBezTo>
                    <a:pt x="934" y="212"/>
                    <a:pt x="990" y="356"/>
                    <a:pt x="990" y="501"/>
                  </a:cubicBezTo>
                  <a:cubicBezTo>
                    <a:pt x="990" y="634"/>
                    <a:pt x="901" y="812"/>
                    <a:pt x="756" y="857"/>
                  </a:cubicBezTo>
                  <a:cubicBezTo>
                    <a:pt x="729" y="864"/>
                    <a:pt x="701" y="867"/>
                    <a:pt x="672" y="867"/>
                  </a:cubicBezTo>
                  <a:cubicBezTo>
                    <a:pt x="568" y="867"/>
                    <a:pt x="454" y="823"/>
                    <a:pt x="368" y="745"/>
                  </a:cubicBezTo>
                  <a:cubicBezTo>
                    <a:pt x="257" y="634"/>
                    <a:pt x="190" y="501"/>
                    <a:pt x="123" y="356"/>
                  </a:cubicBezTo>
                  <a:cubicBezTo>
                    <a:pt x="101" y="334"/>
                    <a:pt x="112" y="323"/>
                    <a:pt x="112" y="323"/>
                  </a:cubicBezTo>
                  <a:lnTo>
                    <a:pt x="45" y="257"/>
                  </a:lnTo>
                  <a:cubicBezTo>
                    <a:pt x="23" y="279"/>
                    <a:pt x="1" y="323"/>
                    <a:pt x="45" y="401"/>
                  </a:cubicBezTo>
                  <a:cubicBezTo>
                    <a:pt x="112" y="534"/>
                    <a:pt x="190" y="689"/>
                    <a:pt x="301" y="801"/>
                  </a:cubicBezTo>
                  <a:cubicBezTo>
                    <a:pt x="390" y="879"/>
                    <a:pt x="523" y="956"/>
                    <a:pt x="657" y="956"/>
                  </a:cubicBezTo>
                  <a:cubicBezTo>
                    <a:pt x="701" y="956"/>
                    <a:pt x="734" y="945"/>
                    <a:pt x="778" y="934"/>
                  </a:cubicBezTo>
                  <a:cubicBezTo>
                    <a:pt x="945" y="879"/>
                    <a:pt x="1067" y="701"/>
                    <a:pt x="1067" y="501"/>
                  </a:cubicBezTo>
                  <a:cubicBezTo>
                    <a:pt x="1079" y="346"/>
                    <a:pt x="1023" y="178"/>
                    <a:pt x="901" y="1"/>
                  </a:cubicBezTo>
                  <a:close/>
                </a:path>
              </a:pathLst>
            </a:custGeom>
            <a:solidFill>
              <a:srgbClr val="5B2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28"/>
            <p:cNvSpPr/>
            <p:nvPr/>
          </p:nvSpPr>
          <p:spPr>
            <a:xfrm>
              <a:off x="5615675" y="3942350"/>
              <a:ext cx="26950" cy="23925"/>
            </a:xfrm>
            <a:custGeom>
              <a:rect b="b" l="l" r="r" t="t"/>
              <a:pathLst>
                <a:path extrusionOk="0" h="957" w="1078">
                  <a:moveTo>
                    <a:pt x="900" y="1"/>
                  </a:moveTo>
                  <a:lnTo>
                    <a:pt x="823" y="45"/>
                  </a:lnTo>
                  <a:cubicBezTo>
                    <a:pt x="934" y="212"/>
                    <a:pt x="989" y="356"/>
                    <a:pt x="989" y="501"/>
                  </a:cubicBezTo>
                  <a:cubicBezTo>
                    <a:pt x="978" y="645"/>
                    <a:pt x="900" y="812"/>
                    <a:pt x="745" y="857"/>
                  </a:cubicBezTo>
                  <a:cubicBezTo>
                    <a:pt x="718" y="867"/>
                    <a:pt x="689" y="872"/>
                    <a:pt x="659" y="872"/>
                  </a:cubicBezTo>
                  <a:cubicBezTo>
                    <a:pt x="562" y="872"/>
                    <a:pt x="452" y="821"/>
                    <a:pt x="367" y="745"/>
                  </a:cubicBezTo>
                  <a:cubicBezTo>
                    <a:pt x="256" y="634"/>
                    <a:pt x="178" y="501"/>
                    <a:pt x="112" y="356"/>
                  </a:cubicBezTo>
                  <a:cubicBezTo>
                    <a:pt x="100" y="334"/>
                    <a:pt x="100" y="323"/>
                    <a:pt x="100" y="323"/>
                  </a:cubicBezTo>
                  <a:lnTo>
                    <a:pt x="45" y="257"/>
                  </a:lnTo>
                  <a:cubicBezTo>
                    <a:pt x="23" y="279"/>
                    <a:pt x="1" y="323"/>
                    <a:pt x="45" y="401"/>
                  </a:cubicBezTo>
                  <a:cubicBezTo>
                    <a:pt x="112" y="534"/>
                    <a:pt x="178" y="689"/>
                    <a:pt x="300" y="801"/>
                  </a:cubicBezTo>
                  <a:cubicBezTo>
                    <a:pt x="389" y="879"/>
                    <a:pt x="522" y="956"/>
                    <a:pt x="656" y="956"/>
                  </a:cubicBezTo>
                  <a:cubicBezTo>
                    <a:pt x="700" y="956"/>
                    <a:pt x="734" y="945"/>
                    <a:pt x="778" y="934"/>
                  </a:cubicBezTo>
                  <a:cubicBezTo>
                    <a:pt x="945" y="879"/>
                    <a:pt x="1067" y="701"/>
                    <a:pt x="1067" y="501"/>
                  </a:cubicBezTo>
                  <a:cubicBezTo>
                    <a:pt x="1078" y="346"/>
                    <a:pt x="1023" y="178"/>
                    <a:pt x="900" y="1"/>
                  </a:cubicBezTo>
                  <a:close/>
                </a:path>
              </a:pathLst>
            </a:custGeom>
            <a:solidFill>
              <a:srgbClr val="5B2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28"/>
            <p:cNvSpPr/>
            <p:nvPr/>
          </p:nvSpPr>
          <p:spPr>
            <a:xfrm>
              <a:off x="5597350" y="4042325"/>
              <a:ext cx="110550" cy="200275"/>
            </a:xfrm>
            <a:custGeom>
              <a:rect b="b" l="l" r="r" t="t"/>
              <a:pathLst>
                <a:path extrusionOk="0" h="8011" w="4422">
                  <a:moveTo>
                    <a:pt x="334" y="1"/>
                  </a:moveTo>
                  <a:lnTo>
                    <a:pt x="1" y="346"/>
                  </a:lnTo>
                  <a:cubicBezTo>
                    <a:pt x="934" y="1267"/>
                    <a:pt x="1756" y="2467"/>
                    <a:pt x="2445" y="3901"/>
                  </a:cubicBezTo>
                  <a:cubicBezTo>
                    <a:pt x="3089" y="5244"/>
                    <a:pt x="3555" y="6666"/>
                    <a:pt x="3966" y="8011"/>
                  </a:cubicBezTo>
                  <a:lnTo>
                    <a:pt x="4422" y="7866"/>
                  </a:lnTo>
                  <a:cubicBezTo>
                    <a:pt x="4010" y="6511"/>
                    <a:pt x="3533" y="5066"/>
                    <a:pt x="2877" y="3701"/>
                  </a:cubicBezTo>
                  <a:cubicBezTo>
                    <a:pt x="2156" y="2200"/>
                    <a:pt x="1300" y="968"/>
                    <a:pt x="3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28"/>
            <p:cNvSpPr/>
            <p:nvPr/>
          </p:nvSpPr>
          <p:spPr>
            <a:xfrm>
              <a:off x="5649575" y="4036225"/>
              <a:ext cx="68050" cy="241650"/>
            </a:xfrm>
            <a:custGeom>
              <a:rect b="b" l="l" r="r" t="t"/>
              <a:pathLst>
                <a:path extrusionOk="0" h="9666" w="2722">
                  <a:moveTo>
                    <a:pt x="477" y="0"/>
                  </a:moveTo>
                  <a:lnTo>
                    <a:pt x="0" y="79"/>
                  </a:lnTo>
                  <a:cubicBezTo>
                    <a:pt x="578" y="3300"/>
                    <a:pt x="1344" y="6532"/>
                    <a:pt x="2266" y="9665"/>
                  </a:cubicBezTo>
                  <a:lnTo>
                    <a:pt x="2721" y="9532"/>
                  </a:lnTo>
                  <a:cubicBezTo>
                    <a:pt x="1800" y="6411"/>
                    <a:pt x="1044" y="3200"/>
                    <a:pt x="47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28"/>
            <p:cNvSpPr/>
            <p:nvPr/>
          </p:nvSpPr>
          <p:spPr>
            <a:xfrm>
              <a:off x="5690100" y="3998200"/>
              <a:ext cx="42250" cy="304100"/>
            </a:xfrm>
            <a:custGeom>
              <a:rect b="b" l="l" r="r" t="t"/>
              <a:pathLst>
                <a:path extrusionOk="0" h="12164" w="1690">
                  <a:moveTo>
                    <a:pt x="478" y="0"/>
                  </a:moveTo>
                  <a:lnTo>
                    <a:pt x="478" y="0"/>
                  </a:lnTo>
                  <a:cubicBezTo>
                    <a:pt x="1" y="4077"/>
                    <a:pt x="245" y="8176"/>
                    <a:pt x="1223" y="12164"/>
                  </a:cubicBezTo>
                  <a:lnTo>
                    <a:pt x="1689" y="12053"/>
                  </a:lnTo>
                  <a:cubicBezTo>
                    <a:pt x="723" y="8120"/>
                    <a:pt x="478" y="4077"/>
                    <a:pt x="956" y="55"/>
                  </a:cubicBezTo>
                  <a:lnTo>
                    <a:pt x="47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28"/>
            <p:cNvSpPr/>
            <p:nvPr/>
          </p:nvSpPr>
          <p:spPr>
            <a:xfrm>
              <a:off x="5646775" y="3990675"/>
              <a:ext cx="75025" cy="319700"/>
            </a:xfrm>
            <a:custGeom>
              <a:rect b="b" l="l" r="r" t="t"/>
              <a:pathLst>
                <a:path extrusionOk="0" h="12788" w="3001">
                  <a:moveTo>
                    <a:pt x="468" y="1"/>
                  </a:moveTo>
                  <a:lnTo>
                    <a:pt x="1" y="112"/>
                  </a:lnTo>
                  <a:cubicBezTo>
                    <a:pt x="245" y="1145"/>
                    <a:pt x="490" y="2212"/>
                    <a:pt x="690" y="3278"/>
                  </a:cubicBezTo>
                  <a:cubicBezTo>
                    <a:pt x="856" y="4178"/>
                    <a:pt x="989" y="5100"/>
                    <a:pt x="1122" y="5989"/>
                  </a:cubicBezTo>
                  <a:cubicBezTo>
                    <a:pt x="1234" y="6799"/>
                    <a:pt x="1356" y="7621"/>
                    <a:pt x="1500" y="8443"/>
                  </a:cubicBezTo>
                  <a:cubicBezTo>
                    <a:pt x="1756" y="9910"/>
                    <a:pt x="2100" y="11365"/>
                    <a:pt x="2534" y="12787"/>
                  </a:cubicBezTo>
                  <a:lnTo>
                    <a:pt x="3000" y="12654"/>
                  </a:lnTo>
                  <a:cubicBezTo>
                    <a:pt x="2567" y="11243"/>
                    <a:pt x="2223" y="9799"/>
                    <a:pt x="1967" y="8354"/>
                  </a:cubicBezTo>
                  <a:cubicBezTo>
                    <a:pt x="1823" y="7555"/>
                    <a:pt x="1712" y="6722"/>
                    <a:pt x="1589" y="5922"/>
                  </a:cubicBezTo>
                  <a:cubicBezTo>
                    <a:pt x="1467" y="5033"/>
                    <a:pt x="1334" y="4100"/>
                    <a:pt x="1167" y="3189"/>
                  </a:cubicBezTo>
                  <a:cubicBezTo>
                    <a:pt x="967" y="2123"/>
                    <a:pt x="712" y="1045"/>
                    <a:pt x="46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28"/>
            <p:cNvSpPr/>
            <p:nvPr/>
          </p:nvSpPr>
          <p:spPr>
            <a:xfrm>
              <a:off x="5527075" y="4000975"/>
              <a:ext cx="109175" cy="90475"/>
            </a:xfrm>
            <a:custGeom>
              <a:rect b="b" l="l" r="r" t="t"/>
              <a:pathLst>
                <a:path extrusionOk="0" h="3619" w="4367">
                  <a:moveTo>
                    <a:pt x="3426" y="0"/>
                  </a:moveTo>
                  <a:cubicBezTo>
                    <a:pt x="3189" y="0"/>
                    <a:pt x="2948" y="130"/>
                    <a:pt x="2789" y="322"/>
                  </a:cubicBezTo>
                  <a:cubicBezTo>
                    <a:pt x="2578" y="566"/>
                    <a:pt x="2489" y="899"/>
                    <a:pt x="2422" y="1211"/>
                  </a:cubicBezTo>
                  <a:cubicBezTo>
                    <a:pt x="2389" y="1044"/>
                    <a:pt x="2256" y="911"/>
                    <a:pt x="2101" y="855"/>
                  </a:cubicBezTo>
                  <a:cubicBezTo>
                    <a:pt x="2040" y="835"/>
                    <a:pt x="1977" y="825"/>
                    <a:pt x="1915" y="825"/>
                  </a:cubicBezTo>
                  <a:cubicBezTo>
                    <a:pt x="1807" y="825"/>
                    <a:pt x="1699" y="855"/>
                    <a:pt x="1600" y="911"/>
                  </a:cubicBezTo>
                  <a:cubicBezTo>
                    <a:pt x="1556" y="933"/>
                    <a:pt x="1511" y="966"/>
                    <a:pt x="1489" y="1022"/>
                  </a:cubicBezTo>
                  <a:cubicBezTo>
                    <a:pt x="1456" y="1067"/>
                    <a:pt x="1467" y="1133"/>
                    <a:pt x="1467" y="1188"/>
                  </a:cubicBezTo>
                  <a:cubicBezTo>
                    <a:pt x="1489" y="1344"/>
                    <a:pt x="1678" y="1566"/>
                    <a:pt x="1578" y="1699"/>
                  </a:cubicBezTo>
                  <a:cubicBezTo>
                    <a:pt x="1501" y="1810"/>
                    <a:pt x="1178" y="1833"/>
                    <a:pt x="1045" y="1889"/>
                  </a:cubicBezTo>
                  <a:cubicBezTo>
                    <a:pt x="656" y="2055"/>
                    <a:pt x="334" y="2344"/>
                    <a:pt x="123" y="2711"/>
                  </a:cubicBezTo>
                  <a:cubicBezTo>
                    <a:pt x="45" y="2844"/>
                    <a:pt x="1" y="3044"/>
                    <a:pt x="112" y="3155"/>
                  </a:cubicBezTo>
                  <a:cubicBezTo>
                    <a:pt x="168" y="3210"/>
                    <a:pt x="245" y="3222"/>
                    <a:pt x="323" y="3222"/>
                  </a:cubicBezTo>
                  <a:cubicBezTo>
                    <a:pt x="347" y="3224"/>
                    <a:pt x="370" y="3225"/>
                    <a:pt x="393" y="3225"/>
                  </a:cubicBezTo>
                  <a:cubicBezTo>
                    <a:pt x="732" y="3225"/>
                    <a:pt x="1042" y="3007"/>
                    <a:pt x="1323" y="2800"/>
                  </a:cubicBezTo>
                  <a:cubicBezTo>
                    <a:pt x="1508" y="2665"/>
                    <a:pt x="1699" y="2511"/>
                    <a:pt x="1829" y="2319"/>
                  </a:cubicBezTo>
                  <a:lnTo>
                    <a:pt x="1829" y="2319"/>
                  </a:lnTo>
                  <a:cubicBezTo>
                    <a:pt x="1695" y="2589"/>
                    <a:pt x="1591" y="2881"/>
                    <a:pt x="1645" y="3166"/>
                  </a:cubicBezTo>
                  <a:cubicBezTo>
                    <a:pt x="1667" y="3288"/>
                    <a:pt x="1723" y="3399"/>
                    <a:pt x="1812" y="3488"/>
                  </a:cubicBezTo>
                  <a:cubicBezTo>
                    <a:pt x="1902" y="3578"/>
                    <a:pt x="2023" y="3619"/>
                    <a:pt x="2149" y="3619"/>
                  </a:cubicBezTo>
                  <a:cubicBezTo>
                    <a:pt x="2303" y="3619"/>
                    <a:pt x="2462" y="3559"/>
                    <a:pt x="2578" y="3454"/>
                  </a:cubicBezTo>
                  <a:cubicBezTo>
                    <a:pt x="2778" y="3266"/>
                    <a:pt x="2867" y="2977"/>
                    <a:pt x="2889" y="2699"/>
                  </a:cubicBezTo>
                  <a:cubicBezTo>
                    <a:pt x="2911" y="2450"/>
                    <a:pt x="2880" y="2189"/>
                    <a:pt x="2805" y="1939"/>
                  </a:cubicBezTo>
                  <a:lnTo>
                    <a:pt x="2805" y="1939"/>
                  </a:lnTo>
                  <a:cubicBezTo>
                    <a:pt x="2901" y="2240"/>
                    <a:pt x="3216" y="2443"/>
                    <a:pt x="3528" y="2443"/>
                  </a:cubicBezTo>
                  <a:cubicBezTo>
                    <a:pt x="3609" y="2443"/>
                    <a:pt x="3690" y="2429"/>
                    <a:pt x="3767" y="2400"/>
                  </a:cubicBezTo>
                  <a:cubicBezTo>
                    <a:pt x="4155" y="2255"/>
                    <a:pt x="4367" y="1788"/>
                    <a:pt x="4244" y="1400"/>
                  </a:cubicBezTo>
                  <a:cubicBezTo>
                    <a:pt x="4234" y="1333"/>
                    <a:pt x="4200" y="1277"/>
                    <a:pt x="4155" y="1222"/>
                  </a:cubicBezTo>
                  <a:cubicBezTo>
                    <a:pt x="4122" y="1188"/>
                    <a:pt x="4066" y="1155"/>
                    <a:pt x="4011" y="1133"/>
                  </a:cubicBezTo>
                  <a:cubicBezTo>
                    <a:pt x="3903" y="1090"/>
                    <a:pt x="3785" y="1068"/>
                    <a:pt x="3665" y="1068"/>
                  </a:cubicBezTo>
                  <a:cubicBezTo>
                    <a:pt x="3538" y="1068"/>
                    <a:pt x="3409" y="1093"/>
                    <a:pt x="3289" y="1144"/>
                  </a:cubicBezTo>
                  <a:cubicBezTo>
                    <a:pt x="3634" y="966"/>
                    <a:pt x="3834" y="578"/>
                    <a:pt x="3778" y="200"/>
                  </a:cubicBezTo>
                  <a:cubicBezTo>
                    <a:pt x="3767" y="166"/>
                    <a:pt x="3767" y="133"/>
                    <a:pt x="3745" y="111"/>
                  </a:cubicBezTo>
                  <a:cubicBezTo>
                    <a:pt x="3733" y="77"/>
                    <a:pt x="3689" y="67"/>
                    <a:pt x="3656" y="45"/>
                  </a:cubicBezTo>
                  <a:cubicBezTo>
                    <a:pt x="3582" y="14"/>
                    <a:pt x="3504" y="0"/>
                    <a:pt x="3426" y="0"/>
                  </a:cubicBezTo>
                  <a:close/>
                </a:path>
              </a:pathLst>
            </a:custGeom>
            <a:solidFill>
              <a:srgbClr val="1941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28"/>
            <p:cNvSpPr/>
            <p:nvPr/>
          </p:nvSpPr>
          <p:spPr>
            <a:xfrm>
              <a:off x="5569575" y="4029275"/>
              <a:ext cx="30025" cy="24275"/>
            </a:xfrm>
            <a:custGeom>
              <a:rect b="b" l="l" r="r" t="t"/>
              <a:pathLst>
                <a:path extrusionOk="0" h="971" w="1201">
                  <a:moveTo>
                    <a:pt x="875" y="0"/>
                  </a:moveTo>
                  <a:cubicBezTo>
                    <a:pt x="800" y="0"/>
                    <a:pt x="724" y="13"/>
                    <a:pt x="656" y="34"/>
                  </a:cubicBezTo>
                  <a:cubicBezTo>
                    <a:pt x="445" y="90"/>
                    <a:pt x="256" y="212"/>
                    <a:pt x="145" y="390"/>
                  </a:cubicBezTo>
                  <a:cubicBezTo>
                    <a:pt x="67" y="523"/>
                    <a:pt x="1" y="712"/>
                    <a:pt x="45" y="856"/>
                  </a:cubicBezTo>
                  <a:cubicBezTo>
                    <a:pt x="72" y="941"/>
                    <a:pt x="114" y="970"/>
                    <a:pt x="165" y="970"/>
                  </a:cubicBezTo>
                  <a:cubicBezTo>
                    <a:pt x="241" y="970"/>
                    <a:pt x="336" y="903"/>
                    <a:pt x="423" y="856"/>
                  </a:cubicBezTo>
                  <a:cubicBezTo>
                    <a:pt x="745" y="690"/>
                    <a:pt x="1011" y="434"/>
                    <a:pt x="1200" y="123"/>
                  </a:cubicBezTo>
                  <a:cubicBezTo>
                    <a:pt x="1118" y="34"/>
                    <a:pt x="997" y="0"/>
                    <a:pt x="875" y="0"/>
                  </a:cubicBezTo>
                  <a:close/>
                </a:path>
              </a:pathLst>
            </a:custGeom>
            <a:solidFill>
              <a:srgbClr val="FFAC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28"/>
            <p:cNvSpPr/>
            <p:nvPr/>
          </p:nvSpPr>
          <p:spPr>
            <a:xfrm>
              <a:off x="5645675" y="3970025"/>
              <a:ext cx="103900" cy="59475"/>
            </a:xfrm>
            <a:custGeom>
              <a:rect b="b" l="l" r="r" t="t"/>
              <a:pathLst>
                <a:path extrusionOk="0" h="2379" w="4156">
                  <a:moveTo>
                    <a:pt x="2249" y="0"/>
                  </a:moveTo>
                  <a:cubicBezTo>
                    <a:pt x="2237" y="0"/>
                    <a:pt x="2224" y="1"/>
                    <a:pt x="2211" y="5"/>
                  </a:cubicBezTo>
                  <a:cubicBezTo>
                    <a:pt x="2156" y="16"/>
                    <a:pt x="2111" y="61"/>
                    <a:pt x="2077" y="105"/>
                  </a:cubicBezTo>
                  <a:cubicBezTo>
                    <a:pt x="2000" y="205"/>
                    <a:pt x="1966" y="460"/>
                    <a:pt x="1822" y="471"/>
                  </a:cubicBezTo>
                  <a:cubicBezTo>
                    <a:pt x="1816" y="472"/>
                    <a:pt x="1809" y="473"/>
                    <a:pt x="1802" y="473"/>
                  </a:cubicBezTo>
                  <a:cubicBezTo>
                    <a:pt x="1678" y="473"/>
                    <a:pt x="1483" y="291"/>
                    <a:pt x="1378" y="238"/>
                  </a:cubicBezTo>
                  <a:cubicBezTo>
                    <a:pt x="1153" y="144"/>
                    <a:pt x="915" y="92"/>
                    <a:pt x="677" y="92"/>
                  </a:cubicBezTo>
                  <a:cubicBezTo>
                    <a:pt x="550" y="92"/>
                    <a:pt x="424" y="107"/>
                    <a:pt x="300" y="138"/>
                  </a:cubicBezTo>
                  <a:cubicBezTo>
                    <a:pt x="156" y="172"/>
                    <a:pt x="1" y="261"/>
                    <a:pt x="1" y="394"/>
                  </a:cubicBezTo>
                  <a:cubicBezTo>
                    <a:pt x="1" y="460"/>
                    <a:pt x="33" y="527"/>
                    <a:pt x="78" y="572"/>
                  </a:cubicBezTo>
                  <a:cubicBezTo>
                    <a:pt x="278" y="827"/>
                    <a:pt x="623" y="905"/>
                    <a:pt x="944" y="971"/>
                  </a:cubicBezTo>
                  <a:cubicBezTo>
                    <a:pt x="1092" y="996"/>
                    <a:pt x="1246" y="1021"/>
                    <a:pt x="1398" y="1021"/>
                  </a:cubicBezTo>
                  <a:cubicBezTo>
                    <a:pt x="1455" y="1021"/>
                    <a:pt x="1512" y="1017"/>
                    <a:pt x="1567" y="1009"/>
                  </a:cubicBezTo>
                  <a:lnTo>
                    <a:pt x="1567" y="1009"/>
                  </a:lnTo>
                  <a:cubicBezTo>
                    <a:pt x="1309" y="1083"/>
                    <a:pt x="1063" y="1190"/>
                    <a:pt x="911" y="1404"/>
                  </a:cubicBezTo>
                  <a:cubicBezTo>
                    <a:pt x="845" y="1482"/>
                    <a:pt x="800" y="1594"/>
                    <a:pt x="800" y="1693"/>
                  </a:cubicBezTo>
                  <a:cubicBezTo>
                    <a:pt x="789" y="1938"/>
                    <a:pt x="1033" y="2149"/>
                    <a:pt x="1278" y="2171"/>
                  </a:cubicBezTo>
                  <a:cubicBezTo>
                    <a:pt x="1299" y="2173"/>
                    <a:pt x="1320" y="2174"/>
                    <a:pt x="1340" y="2174"/>
                  </a:cubicBezTo>
                  <a:cubicBezTo>
                    <a:pt x="1563" y="2174"/>
                    <a:pt x="1783" y="2069"/>
                    <a:pt x="1956" y="1927"/>
                  </a:cubicBezTo>
                  <a:cubicBezTo>
                    <a:pt x="2130" y="1793"/>
                    <a:pt x="2267" y="1630"/>
                    <a:pt x="2375" y="1440"/>
                  </a:cubicBezTo>
                  <a:lnTo>
                    <a:pt x="2375" y="1440"/>
                  </a:lnTo>
                  <a:cubicBezTo>
                    <a:pt x="2225" y="1747"/>
                    <a:pt x="2371" y="2157"/>
                    <a:pt x="2677" y="2315"/>
                  </a:cubicBezTo>
                  <a:cubicBezTo>
                    <a:pt x="2767" y="2358"/>
                    <a:pt x="2864" y="2378"/>
                    <a:pt x="2962" y="2378"/>
                  </a:cubicBezTo>
                  <a:cubicBezTo>
                    <a:pt x="3220" y="2378"/>
                    <a:pt x="3482" y="2241"/>
                    <a:pt x="3610" y="2016"/>
                  </a:cubicBezTo>
                  <a:cubicBezTo>
                    <a:pt x="3644" y="1971"/>
                    <a:pt x="3666" y="1915"/>
                    <a:pt x="3677" y="1860"/>
                  </a:cubicBezTo>
                  <a:cubicBezTo>
                    <a:pt x="3677" y="1804"/>
                    <a:pt x="3666" y="1760"/>
                    <a:pt x="3644" y="1705"/>
                  </a:cubicBezTo>
                  <a:cubicBezTo>
                    <a:pt x="3566" y="1505"/>
                    <a:pt x="3400" y="1338"/>
                    <a:pt x="3200" y="1249"/>
                  </a:cubicBezTo>
                  <a:lnTo>
                    <a:pt x="3200" y="1249"/>
                  </a:lnTo>
                  <a:cubicBezTo>
                    <a:pt x="3287" y="1279"/>
                    <a:pt x="3379" y="1294"/>
                    <a:pt x="3470" y="1294"/>
                  </a:cubicBezTo>
                  <a:cubicBezTo>
                    <a:pt x="3714" y="1294"/>
                    <a:pt x="3957" y="1188"/>
                    <a:pt x="4111" y="994"/>
                  </a:cubicBezTo>
                  <a:cubicBezTo>
                    <a:pt x="4121" y="971"/>
                    <a:pt x="4144" y="949"/>
                    <a:pt x="4144" y="927"/>
                  </a:cubicBezTo>
                  <a:cubicBezTo>
                    <a:pt x="4155" y="893"/>
                    <a:pt x="4144" y="860"/>
                    <a:pt x="4133" y="827"/>
                  </a:cubicBezTo>
                  <a:cubicBezTo>
                    <a:pt x="4047" y="569"/>
                    <a:pt x="3744" y="426"/>
                    <a:pt x="3463" y="426"/>
                  </a:cubicBezTo>
                  <a:cubicBezTo>
                    <a:pt x="3453" y="426"/>
                    <a:pt x="3443" y="426"/>
                    <a:pt x="3433" y="427"/>
                  </a:cubicBezTo>
                  <a:cubicBezTo>
                    <a:pt x="3144" y="438"/>
                    <a:pt x="2877" y="582"/>
                    <a:pt x="2633" y="727"/>
                  </a:cubicBezTo>
                  <a:cubicBezTo>
                    <a:pt x="2722" y="604"/>
                    <a:pt x="2744" y="438"/>
                    <a:pt x="2677" y="293"/>
                  </a:cubicBezTo>
                  <a:cubicBezTo>
                    <a:pt x="2611" y="160"/>
                    <a:pt x="2489" y="61"/>
                    <a:pt x="2344" y="16"/>
                  </a:cubicBezTo>
                  <a:cubicBezTo>
                    <a:pt x="2312" y="8"/>
                    <a:pt x="2281" y="0"/>
                    <a:pt x="2249" y="0"/>
                  </a:cubicBezTo>
                  <a:close/>
                </a:path>
              </a:pathLst>
            </a:custGeom>
            <a:solidFill>
              <a:srgbClr val="1941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28"/>
            <p:cNvSpPr/>
            <p:nvPr/>
          </p:nvSpPr>
          <p:spPr>
            <a:xfrm>
              <a:off x="5686500" y="3983225"/>
              <a:ext cx="31975" cy="14250"/>
            </a:xfrm>
            <a:custGeom>
              <a:rect b="b" l="l" r="r" t="t"/>
              <a:pathLst>
                <a:path extrusionOk="0" h="570" w="1279">
                  <a:moveTo>
                    <a:pt x="568" y="0"/>
                  </a:moveTo>
                  <a:cubicBezTo>
                    <a:pt x="531" y="0"/>
                    <a:pt x="493" y="3"/>
                    <a:pt x="456" y="10"/>
                  </a:cubicBezTo>
                  <a:cubicBezTo>
                    <a:pt x="333" y="32"/>
                    <a:pt x="167" y="110"/>
                    <a:pt x="100" y="232"/>
                  </a:cubicBezTo>
                  <a:cubicBezTo>
                    <a:pt x="0" y="387"/>
                    <a:pt x="189" y="421"/>
                    <a:pt x="333" y="466"/>
                  </a:cubicBezTo>
                  <a:cubicBezTo>
                    <a:pt x="514" y="535"/>
                    <a:pt x="712" y="570"/>
                    <a:pt x="911" y="570"/>
                  </a:cubicBezTo>
                  <a:cubicBezTo>
                    <a:pt x="1030" y="570"/>
                    <a:pt x="1150" y="557"/>
                    <a:pt x="1266" y="532"/>
                  </a:cubicBezTo>
                  <a:cubicBezTo>
                    <a:pt x="1278" y="355"/>
                    <a:pt x="1145" y="210"/>
                    <a:pt x="1000" y="121"/>
                  </a:cubicBezTo>
                  <a:cubicBezTo>
                    <a:pt x="867" y="50"/>
                    <a:pt x="719" y="0"/>
                    <a:pt x="568" y="0"/>
                  </a:cubicBezTo>
                  <a:close/>
                </a:path>
              </a:pathLst>
            </a:custGeom>
            <a:solidFill>
              <a:srgbClr val="FFAC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28"/>
            <p:cNvSpPr/>
            <p:nvPr/>
          </p:nvSpPr>
          <p:spPr>
            <a:xfrm>
              <a:off x="5586500" y="3985950"/>
              <a:ext cx="96975" cy="44275"/>
            </a:xfrm>
            <a:custGeom>
              <a:rect b="b" l="l" r="r" t="t"/>
              <a:pathLst>
                <a:path extrusionOk="0" h="1771" w="3879">
                  <a:moveTo>
                    <a:pt x="3600" y="1"/>
                  </a:moveTo>
                  <a:cubicBezTo>
                    <a:pt x="3556" y="1"/>
                    <a:pt x="3511" y="7"/>
                    <a:pt x="3467" y="12"/>
                  </a:cubicBezTo>
                  <a:cubicBezTo>
                    <a:pt x="2934" y="67"/>
                    <a:pt x="2379" y="313"/>
                    <a:pt x="1845" y="313"/>
                  </a:cubicBezTo>
                  <a:cubicBezTo>
                    <a:pt x="1834" y="313"/>
                    <a:pt x="1823" y="312"/>
                    <a:pt x="1812" y="312"/>
                  </a:cubicBezTo>
                  <a:cubicBezTo>
                    <a:pt x="1452" y="305"/>
                    <a:pt x="1113" y="186"/>
                    <a:pt x="775" y="186"/>
                  </a:cubicBezTo>
                  <a:cubicBezTo>
                    <a:pt x="570" y="186"/>
                    <a:pt x="366" y="229"/>
                    <a:pt x="156" y="367"/>
                  </a:cubicBezTo>
                  <a:cubicBezTo>
                    <a:pt x="79" y="412"/>
                    <a:pt x="12" y="478"/>
                    <a:pt x="1" y="557"/>
                  </a:cubicBezTo>
                  <a:cubicBezTo>
                    <a:pt x="1" y="623"/>
                    <a:pt x="35" y="678"/>
                    <a:pt x="79" y="734"/>
                  </a:cubicBezTo>
                  <a:cubicBezTo>
                    <a:pt x="192" y="847"/>
                    <a:pt x="352" y="878"/>
                    <a:pt x="516" y="878"/>
                  </a:cubicBezTo>
                  <a:cubicBezTo>
                    <a:pt x="578" y="878"/>
                    <a:pt x="640" y="874"/>
                    <a:pt x="701" y="868"/>
                  </a:cubicBezTo>
                  <a:cubicBezTo>
                    <a:pt x="1034" y="834"/>
                    <a:pt x="1368" y="767"/>
                    <a:pt x="1689" y="668"/>
                  </a:cubicBezTo>
                  <a:lnTo>
                    <a:pt x="1689" y="668"/>
                  </a:lnTo>
                  <a:cubicBezTo>
                    <a:pt x="1457" y="757"/>
                    <a:pt x="1245" y="890"/>
                    <a:pt x="1057" y="1056"/>
                  </a:cubicBezTo>
                  <a:cubicBezTo>
                    <a:pt x="956" y="1134"/>
                    <a:pt x="867" y="1223"/>
                    <a:pt x="823" y="1345"/>
                  </a:cubicBezTo>
                  <a:cubicBezTo>
                    <a:pt x="779" y="1456"/>
                    <a:pt x="801" y="1601"/>
                    <a:pt x="890" y="1690"/>
                  </a:cubicBezTo>
                  <a:cubicBezTo>
                    <a:pt x="956" y="1745"/>
                    <a:pt x="1045" y="1767"/>
                    <a:pt x="1123" y="1767"/>
                  </a:cubicBezTo>
                  <a:cubicBezTo>
                    <a:pt x="1151" y="1769"/>
                    <a:pt x="1179" y="1771"/>
                    <a:pt x="1207" y="1771"/>
                  </a:cubicBezTo>
                  <a:cubicBezTo>
                    <a:pt x="1689" y="1771"/>
                    <a:pt x="2145" y="1420"/>
                    <a:pt x="2272" y="950"/>
                  </a:cubicBezTo>
                  <a:lnTo>
                    <a:pt x="2272" y="950"/>
                  </a:lnTo>
                  <a:cubicBezTo>
                    <a:pt x="2244" y="1087"/>
                    <a:pt x="2319" y="1229"/>
                    <a:pt x="2434" y="1323"/>
                  </a:cubicBezTo>
                  <a:cubicBezTo>
                    <a:pt x="2545" y="1423"/>
                    <a:pt x="2701" y="1468"/>
                    <a:pt x="2845" y="1500"/>
                  </a:cubicBezTo>
                  <a:cubicBezTo>
                    <a:pt x="2920" y="1515"/>
                    <a:pt x="3002" y="1527"/>
                    <a:pt x="3081" y="1527"/>
                  </a:cubicBezTo>
                  <a:cubicBezTo>
                    <a:pt x="3190" y="1527"/>
                    <a:pt x="3295" y="1504"/>
                    <a:pt x="3378" y="1434"/>
                  </a:cubicBezTo>
                  <a:cubicBezTo>
                    <a:pt x="3545" y="1301"/>
                    <a:pt x="3533" y="1034"/>
                    <a:pt x="3412" y="856"/>
                  </a:cubicBezTo>
                  <a:cubicBezTo>
                    <a:pt x="3289" y="690"/>
                    <a:pt x="3078" y="601"/>
                    <a:pt x="2867" y="567"/>
                  </a:cubicBezTo>
                  <a:lnTo>
                    <a:pt x="2867" y="567"/>
                  </a:lnTo>
                  <a:cubicBezTo>
                    <a:pt x="2929" y="576"/>
                    <a:pt x="2991" y="581"/>
                    <a:pt x="3053" y="581"/>
                  </a:cubicBezTo>
                  <a:cubicBezTo>
                    <a:pt x="3303" y="581"/>
                    <a:pt x="3551" y="508"/>
                    <a:pt x="3756" y="357"/>
                  </a:cubicBezTo>
                  <a:cubicBezTo>
                    <a:pt x="3800" y="334"/>
                    <a:pt x="3845" y="290"/>
                    <a:pt x="3856" y="234"/>
                  </a:cubicBezTo>
                  <a:cubicBezTo>
                    <a:pt x="3878" y="157"/>
                    <a:pt x="3812" y="56"/>
                    <a:pt x="3733" y="23"/>
                  </a:cubicBezTo>
                  <a:cubicBezTo>
                    <a:pt x="3689" y="7"/>
                    <a:pt x="3645" y="1"/>
                    <a:pt x="3600" y="1"/>
                  </a:cubicBezTo>
                  <a:close/>
                </a:path>
              </a:pathLst>
            </a:custGeom>
            <a:solidFill>
              <a:srgbClr val="224E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28"/>
            <p:cNvSpPr/>
            <p:nvPr/>
          </p:nvSpPr>
          <p:spPr>
            <a:xfrm>
              <a:off x="5626225" y="3979500"/>
              <a:ext cx="21400" cy="23900"/>
            </a:xfrm>
            <a:custGeom>
              <a:rect b="b" l="l" r="r" t="t"/>
              <a:pathLst>
                <a:path extrusionOk="0" h="956" w="856">
                  <a:moveTo>
                    <a:pt x="392" y="0"/>
                  </a:moveTo>
                  <a:cubicBezTo>
                    <a:pt x="361" y="0"/>
                    <a:pt x="330" y="5"/>
                    <a:pt x="300" y="15"/>
                  </a:cubicBezTo>
                  <a:cubicBezTo>
                    <a:pt x="189" y="59"/>
                    <a:pt x="112" y="159"/>
                    <a:pt x="78" y="270"/>
                  </a:cubicBezTo>
                  <a:cubicBezTo>
                    <a:pt x="34" y="381"/>
                    <a:pt x="34" y="504"/>
                    <a:pt x="34" y="625"/>
                  </a:cubicBezTo>
                  <a:cubicBezTo>
                    <a:pt x="34" y="803"/>
                    <a:pt x="1" y="870"/>
                    <a:pt x="179" y="936"/>
                  </a:cubicBezTo>
                  <a:cubicBezTo>
                    <a:pt x="220" y="950"/>
                    <a:pt x="271" y="955"/>
                    <a:pt x="326" y="955"/>
                  </a:cubicBezTo>
                  <a:cubicBezTo>
                    <a:pt x="448" y="955"/>
                    <a:pt x="590" y="930"/>
                    <a:pt x="690" y="914"/>
                  </a:cubicBezTo>
                  <a:cubicBezTo>
                    <a:pt x="745" y="914"/>
                    <a:pt x="801" y="892"/>
                    <a:pt x="834" y="848"/>
                  </a:cubicBezTo>
                  <a:cubicBezTo>
                    <a:pt x="856" y="815"/>
                    <a:pt x="856" y="770"/>
                    <a:pt x="856" y="736"/>
                  </a:cubicBezTo>
                  <a:cubicBezTo>
                    <a:pt x="845" y="559"/>
                    <a:pt x="823" y="370"/>
                    <a:pt x="745" y="225"/>
                  </a:cubicBezTo>
                  <a:cubicBezTo>
                    <a:pt x="672" y="98"/>
                    <a:pt x="532" y="0"/>
                    <a:pt x="392" y="0"/>
                  </a:cubicBezTo>
                  <a:close/>
                </a:path>
              </a:pathLst>
            </a:custGeom>
            <a:solidFill>
              <a:srgbClr val="FFCC7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28"/>
            <p:cNvSpPr/>
            <p:nvPr/>
          </p:nvSpPr>
          <p:spPr>
            <a:xfrm>
              <a:off x="5591250" y="4001575"/>
              <a:ext cx="107775" cy="81500"/>
            </a:xfrm>
            <a:custGeom>
              <a:rect b="b" l="l" r="r" t="t"/>
              <a:pathLst>
                <a:path extrusionOk="0" h="3260" w="4311">
                  <a:moveTo>
                    <a:pt x="3572" y="0"/>
                  </a:moveTo>
                  <a:cubicBezTo>
                    <a:pt x="3375" y="0"/>
                    <a:pt x="3171" y="85"/>
                    <a:pt x="3022" y="220"/>
                  </a:cubicBezTo>
                  <a:cubicBezTo>
                    <a:pt x="2788" y="431"/>
                    <a:pt x="2655" y="720"/>
                    <a:pt x="2544" y="1020"/>
                  </a:cubicBezTo>
                  <a:cubicBezTo>
                    <a:pt x="2544" y="853"/>
                    <a:pt x="2444" y="698"/>
                    <a:pt x="2299" y="631"/>
                  </a:cubicBezTo>
                  <a:cubicBezTo>
                    <a:pt x="2221" y="589"/>
                    <a:pt x="2133" y="570"/>
                    <a:pt x="2044" y="570"/>
                  </a:cubicBezTo>
                  <a:cubicBezTo>
                    <a:pt x="1969" y="570"/>
                    <a:pt x="1893" y="584"/>
                    <a:pt x="1822" y="609"/>
                  </a:cubicBezTo>
                  <a:cubicBezTo>
                    <a:pt x="1778" y="631"/>
                    <a:pt x="1733" y="653"/>
                    <a:pt x="1699" y="698"/>
                  </a:cubicBezTo>
                  <a:cubicBezTo>
                    <a:pt x="1667" y="742"/>
                    <a:pt x="1655" y="809"/>
                    <a:pt x="1655" y="865"/>
                  </a:cubicBezTo>
                  <a:cubicBezTo>
                    <a:pt x="1655" y="998"/>
                    <a:pt x="1800" y="1242"/>
                    <a:pt x="1689" y="1354"/>
                  </a:cubicBezTo>
                  <a:cubicBezTo>
                    <a:pt x="1588" y="1453"/>
                    <a:pt x="1289" y="1420"/>
                    <a:pt x="1155" y="1453"/>
                  </a:cubicBezTo>
                  <a:cubicBezTo>
                    <a:pt x="766" y="1564"/>
                    <a:pt x="411" y="1786"/>
                    <a:pt x="166" y="2097"/>
                  </a:cubicBezTo>
                  <a:cubicBezTo>
                    <a:pt x="77" y="2220"/>
                    <a:pt x="0" y="2398"/>
                    <a:pt x="89" y="2520"/>
                  </a:cubicBezTo>
                  <a:cubicBezTo>
                    <a:pt x="133" y="2576"/>
                    <a:pt x="211" y="2608"/>
                    <a:pt x="277" y="2620"/>
                  </a:cubicBezTo>
                  <a:cubicBezTo>
                    <a:pt x="337" y="2633"/>
                    <a:pt x="397" y="2640"/>
                    <a:pt x="457" y="2640"/>
                  </a:cubicBezTo>
                  <a:cubicBezTo>
                    <a:pt x="741" y="2640"/>
                    <a:pt x="1020" y="2502"/>
                    <a:pt x="1277" y="2364"/>
                  </a:cubicBezTo>
                  <a:cubicBezTo>
                    <a:pt x="1474" y="2258"/>
                    <a:pt x="1677" y="2146"/>
                    <a:pt x="1823" y="1991"/>
                  </a:cubicBezTo>
                  <a:lnTo>
                    <a:pt x="1823" y="1991"/>
                  </a:lnTo>
                  <a:cubicBezTo>
                    <a:pt x="1664" y="2224"/>
                    <a:pt x="1535" y="2482"/>
                    <a:pt x="1544" y="2753"/>
                  </a:cubicBezTo>
                  <a:cubicBezTo>
                    <a:pt x="1544" y="2875"/>
                    <a:pt x="1578" y="2986"/>
                    <a:pt x="1644" y="3075"/>
                  </a:cubicBezTo>
                  <a:cubicBezTo>
                    <a:pt x="1739" y="3201"/>
                    <a:pt x="1891" y="3260"/>
                    <a:pt x="2046" y="3260"/>
                  </a:cubicBezTo>
                  <a:cubicBezTo>
                    <a:pt x="2163" y="3260"/>
                    <a:pt x="2282" y="3226"/>
                    <a:pt x="2377" y="3164"/>
                  </a:cubicBezTo>
                  <a:cubicBezTo>
                    <a:pt x="2600" y="3008"/>
                    <a:pt x="2721" y="2753"/>
                    <a:pt x="2788" y="2487"/>
                  </a:cubicBezTo>
                  <a:cubicBezTo>
                    <a:pt x="2842" y="2250"/>
                    <a:pt x="2844" y="2002"/>
                    <a:pt x="2813" y="1765"/>
                  </a:cubicBezTo>
                  <a:lnTo>
                    <a:pt x="2813" y="1765"/>
                  </a:lnTo>
                  <a:cubicBezTo>
                    <a:pt x="2864" y="2098"/>
                    <a:pt x="3193" y="2344"/>
                    <a:pt x="3525" y="2344"/>
                  </a:cubicBezTo>
                  <a:cubicBezTo>
                    <a:pt x="3568" y="2344"/>
                    <a:pt x="3612" y="2340"/>
                    <a:pt x="3655" y="2331"/>
                  </a:cubicBezTo>
                  <a:cubicBezTo>
                    <a:pt x="4044" y="2242"/>
                    <a:pt x="4310" y="1831"/>
                    <a:pt x="4254" y="1453"/>
                  </a:cubicBezTo>
                  <a:cubicBezTo>
                    <a:pt x="4244" y="1386"/>
                    <a:pt x="4232" y="1331"/>
                    <a:pt x="4199" y="1275"/>
                  </a:cubicBezTo>
                  <a:cubicBezTo>
                    <a:pt x="4166" y="1231"/>
                    <a:pt x="4110" y="1198"/>
                    <a:pt x="4066" y="1164"/>
                  </a:cubicBezTo>
                  <a:cubicBezTo>
                    <a:pt x="3930" y="1089"/>
                    <a:pt x="3768" y="1049"/>
                    <a:pt x="3608" y="1049"/>
                  </a:cubicBezTo>
                  <a:cubicBezTo>
                    <a:pt x="3533" y="1049"/>
                    <a:pt x="3459" y="1058"/>
                    <a:pt x="3388" y="1075"/>
                  </a:cubicBezTo>
                  <a:cubicBezTo>
                    <a:pt x="3733" y="954"/>
                    <a:pt x="3977" y="609"/>
                    <a:pt x="3977" y="253"/>
                  </a:cubicBezTo>
                  <a:cubicBezTo>
                    <a:pt x="3977" y="220"/>
                    <a:pt x="3977" y="187"/>
                    <a:pt x="3966" y="164"/>
                  </a:cubicBezTo>
                  <a:cubicBezTo>
                    <a:pt x="3943" y="132"/>
                    <a:pt x="3921" y="109"/>
                    <a:pt x="3888" y="87"/>
                  </a:cubicBezTo>
                  <a:cubicBezTo>
                    <a:pt x="3792" y="27"/>
                    <a:pt x="3683" y="0"/>
                    <a:pt x="357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28"/>
            <p:cNvSpPr/>
            <p:nvPr/>
          </p:nvSpPr>
          <p:spPr>
            <a:xfrm>
              <a:off x="5635675" y="4025250"/>
              <a:ext cx="30575" cy="20650"/>
            </a:xfrm>
            <a:custGeom>
              <a:rect b="b" l="l" r="r" t="t"/>
              <a:pathLst>
                <a:path extrusionOk="0" h="826" w="1223">
                  <a:moveTo>
                    <a:pt x="816" y="0"/>
                  </a:moveTo>
                  <a:cubicBezTo>
                    <a:pt x="781" y="0"/>
                    <a:pt x="746" y="3"/>
                    <a:pt x="712" y="7"/>
                  </a:cubicBezTo>
                  <a:cubicBezTo>
                    <a:pt x="512" y="40"/>
                    <a:pt x="322" y="128"/>
                    <a:pt x="189" y="284"/>
                  </a:cubicBezTo>
                  <a:cubicBezTo>
                    <a:pt x="89" y="384"/>
                    <a:pt x="1" y="562"/>
                    <a:pt x="23" y="706"/>
                  </a:cubicBezTo>
                  <a:cubicBezTo>
                    <a:pt x="38" y="796"/>
                    <a:pt x="82" y="825"/>
                    <a:pt x="140" y="825"/>
                  </a:cubicBezTo>
                  <a:cubicBezTo>
                    <a:pt x="211" y="825"/>
                    <a:pt x="303" y="781"/>
                    <a:pt x="389" y="751"/>
                  </a:cubicBezTo>
                  <a:cubicBezTo>
                    <a:pt x="712" y="639"/>
                    <a:pt x="1000" y="439"/>
                    <a:pt x="1223" y="173"/>
                  </a:cubicBezTo>
                  <a:cubicBezTo>
                    <a:pt x="1132" y="46"/>
                    <a:pt x="973" y="0"/>
                    <a:pt x="816" y="0"/>
                  </a:cubicBezTo>
                  <a:close/>
                </a:path>
              </a:pathLst>
            </a:custGeom>
            <a:solidFill>
              <a:srgbClr val="FFAC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28"/>
            <p:cNvSpPr/>
            <p:nvPr/>
          </p:nvSpPr>
          <p:spPr>
            <a:xfrm>
              <a:off x="5594575" y="4122050"/>
              <a:ext cx="85000" cy="53675"/>
            </a:xfrm>
            <a:custGeom>
              <a:rect b="b" l="l" r="r" t="t"/>
              <a:pathLst>
                <a:path extrusionOk="0" h="2147" w="3400">
                  <a:moveTo>
                    <a:pt x="372" y="0"/>
                  </a:moveTo>
                  <a:cubicBezTo>
                    <a:pt x="248" y="0"/>
                    <a:pt x="124" y="8"/>
                    <a:pt x="0" y="23"/>
                  </a:cubicBezTo>
                  <a:cubicBezTo>
                    <a:pt x="344" y="423"/>
                    <a:pt x="700" y="823"/>
                    <a:pt x="1078" y="1200"/>
                  </a:cubicBezTo>
                  <a:cubicBezTo>
                    <a:pt x="1278" y="1411"/>
                    <a:pt x="1478" y="1611"/>
                    <a:pt x="1733" y="1744"/>
                  </a:cubicBezTo>
                  <a:cubicBezTo>
                    <a:pt x="1933" y="1845"/>
                    <a:pt x="2144" y="1900"/>
                    <a:pt x="2366" y="1956"/>
                  </a:cubicBezTo>
                  <a:cubicBezTo>
                    <a:pt x="2529" y="1994"/>
                    <a:pt x="2855" y="2147"/>
                    <a:pt x="3070" y="2147"/>
                  </a:cubicBezTo>
                  <a:cubicBezTo>
                    <a:pt x="3106" y="2147"/>
                    <a:pt x="3138" y="2143"/>
                    <a:pt x="3166" y="2133"/>
                  </a:cubicBezTo>
                  <a:cubicBezTo>
                    <a:pt x="3400" y="2033"/>
                    <a:pt x="3222" y="1800"/>
                    <a:pt x="3133" y="1633"/>
                  </a:cubicBezTo>
                  <a:cubicBezTo>
                    <a:pt x="2877" y="1189"/>
                    <a:pt x="2533" y="800"/>
                    <a:pt x="2111" y="522"/>
                  </a:cubicBezTo>
                  <a:cubicBezTo>
                    <a:pt x="1594" y="181"/>
                    <a:pt x="984" y="0"/>
                    <a:pt x="37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28"/>
            <p:cNvSpPr/>
            <p:nvPr/>
          </p:nvSpPr>
          <p:spPr>
            <a:xfrm>
              <a:off x="5699275" y="4034550"/>
              <a:ext cx="43625" cy="93350"/>
            </a:xfrm>
            <a:custGeom>
              <a:rect b="b" l="l" r="r" t="t"/>
              <a:pathLst>
                <a:path extrusionOk="0" h="3734" w="1745">
                  <a:moveTo>
                    <a:pt x="1378" y="1"/>
                  </a:moveTo>
                  <a:cubicBezTo>
                    <a:pt x="945" y="534"/>
                    <a:pt x="545" y="1112"/>
                    <a:pt x="300" y="1745"/>
                  </a:cubicBezTo>
                  <a:cubicBezTo>
                    <a:pt x="178" y="2079"/>
                    <a:pt x="89" y="2423"/>
                    <a:pt x="56" y="2767"/>
                  </a:cubicBezTo>
                  <a:cubicBezTo>
                    <a:pt x="45" y="2923"/>
                    <a:pt x="0" y="3701"/>
                    <a:pt x="200" y="3733"/>
                  </a:cubicBezTo>
                  <a:cubicBezTo>
                    <a:pt x="203" y="3734"/>
                    <a:pt x="205" y="3734"/>
                    <a:pt x="208" y="3734"/>
                  </a:cubicBezTo>
                  <a:cubicBezTo>
                    <a:pt x="370" y="3734"/>
                    <a:pt x="791" y="3087"/>
                    <a:pt x="878" y="2967"/>
                  </a:cubicBezTo>
                  <a:cubicBezTo>
                    <a:pt x="1089" y="2678"/>
                    <a:pt x="1278" y="2378"/>
                    <a:pt x="1411" y="2056"/>
                  </a:cubicBezTo>
                  <a:cubicBezTo>
                    <a:pt x="1689" y="1401"/>
                    <a:pt x="1745" y="612"/>
                    <a:pt x="137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28"/>
            <p:cNvSpPr/>
            <p:nvPr/>
          </p:nvSpPr>
          <p:spPr>
            <a:xfrm>
              <a:off x="5664550" y="4070650"/>
              <a:ext cx="30300" cy="79525"/>
            </a:xfrm>
            <a:custGeom>
              <a:rect b="b" l="l" r="r" t="t"/>
              <a:pathLst>
                <a:path extrusionOk="0" h="3181" w="1212">
                  <a:moveTo>
                    <a:pt x="767" y="1"/>
                  </a:moveTo>
                  <a:cubicBezTo>
                    <a:pt x="234" y="679"/>
                    <a:pt x="1" y="1578"/>
                    <a:pt x="112" y="2423"/>
                  </a:cubicBezTo>
                  <a:cubicBezTo>
                    <a:pt x="139" y="2630"/>
                    <a:pt x="246" y="3180"/>
                    <a:pt x="487" y="3180"/>
                  </a:cubicBezTo>
                  <a:cubicBezTo>
                    <a:pt x="543" y="3180"/>
                    <a:pt x="607" y="3150"/>
                    <a:pt x="678" y="3079"/>
                  </a:cubicBezTo>
                  <a:cubicBezTo>
                    <a:pt x="945" y="2812"/>
                    <a:pt x="1067" y="2145"/>
                    <a:pt x="1122" y="1778"/>
                  </a:cubicBezTo>
                  <a:cubicBezTo>
                    <a:pt x="1211" y="1168"/>
                    <a:pt x="1112" y="512"/>
                    <a:pt x="76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28"/>
            <p:cNvSpPr/>
            <p:nvPr/>
          </p:nvSpPr>
          <p:spPr>
            <a:xfrm>
              <a:off x="5603175" y="4080750"/>
              <a:ext cx="37525" cy="21875"/>
            </a:xfrm>
            <a:custGeom>
              <a:rect b="b" l="l" r="r" t="t"/>
              <a:pathLst>
                <a:path extrusionOk="0" h="875" w="1501">
                  <a:moveTo>
                    <a:pt x="170" y="0"/>
                  </a:moveTo>
                  <a:cubicBezTo>
                    <a:pt x="113" y="0"/>
                    <a:pt x="56" y="9"/>
                    <a:pt x="0" y="31"/>
                  </a:cubicBezTo>
                  <a:cubicBezTo>
                    <a:pt x="334" y="386"/>
                    <a:pt x="934" y="853"/>
                    <a:pt x="1434" y="875"/>
                  </a:cubicBezTo>
                  <a:cubicBezTo>
                    <a:pt x="1501" y="631"/>
                    <a:pt x="867" y="297"/>
                    <a:pt x="689" y="186"/>
                  </a:cubicBezTo>
                  <a:cubicBezTo>
                    <a:pt x="529" y="93"/>
                    <a:pt x="349" y="0"/>
                    <a:pt x="17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28"/>
            <p:cNvSpPr/>
            <p:nvPr/>
          </p:nvSpPr>
          <p:spPr>
            <a:xfrm>
              <a:off x="5642600" y="4104700"/>
              <a:ext cx="87525" cy="89900"/>
            </a:xfrm>
            <a:custGeom>
              <a:rect b="b" l="l" r="r" t="t"/>
              <a:pathLst>
                <a:path extrusionOk="0" h="3596" w="3501">
                  <a:moveTo>
                    <a:pt x="2300" y="1"/>
                  </a:moveTo>
                  <a:cubicBezTo>
                    <a:pt x="2197" y="1"/>
                    <a:pt x="2101" y="79"/>
                    <a:pt x="2012" y="150"/>
                  </a:cubicBezTo>
                  <a:cubicBezTo>
                    <a:pt x="1756" y="372"/>
                    <a:pt x="1501" y="606"/>
                    <a:pt x="1234" y="828"/>
                  </a:cubicBezTo>
                  <a:cubicBezTo>
                    <a:pt x="1090" y="727"/>
                    <a:pt x="1267" y="461"/>
                    <a:pt x="1146" y="328"/>
                  </a:cubicBezTo>
                  <a:cubicBezTo>
                    <a:pt x="1116" y="298"/>
                    <a:pt x="1074" y="285"/>
                    <a:pt x="1032" y="285"/>
                  </a:cubicBezTo>
                  <a:cubicBezTo>
                    <a:pt x="994" y="285"/>
                    <a:pt x="955" y="296"/>
                    <a:pt x="923" y="317"/>
                  </a:cubicBezTo>
                  <a:cubicBezTo>
                    <a:pt x="857" y="350"/>
                    <a:pt x="801" y="416"/>
                    <a:pt x="756" y="483"/>
                  </a:cubicBezTo>
                  <a:cubicBezTo>
                    <a:pt x="501" y="850"/>
                    <a:pt x="245" y="1216"/>
                    <a:pt x="1" y="1594"/>
                  </a:cubicBezTo>
                  <a:cubicBezTo>
                    <a:pt x="423" y="1694"/>
                    <a:pt x="690" y="2116"/>
                    <a:pt x="867" y="2527"/>
                  </a:cubicBezTo>
                  <a:cubicBezTo>
                    <a:pt x="1033" y="2869"/>
                    <a:pt x="1247" y="3595"/>
                    <a:pt x="1697" y="3595"/>
                  </a:cubicBezTo>
                  <a:cubicBezTo>
                    <a:pt x="1730" y="3595"/>
                    <a:pt x="1765" y="3591"/>
                    <a:pt x="1800" y="3583"/>
                  </a:cubicBezTo>
                  <a:cubicBezTo>
                    <a:pt x="2378" y="3427"/>
                    <a:pt x="3045" y="3050"/>
                    <a:pt x="3378" y="2539"/>
                  </a:cubicBezTo>
                  <a:cubicBezTo>
                    <a:pt x="3456" y="2438"/>
                    <a:pt x="3501" y="2260"/>
                    <a:pt x="3378" y="2205"/>
                  </a:cubicBezTo>
                  <a:cubicBezTo>
                    <a:pt x="3357" y="2197"/>
                    <a:pt x="3335" y="2193"/>
                    <a:pt x="3314" y="2193"/>
                  </a:cubicBezTo>
                  <a:cubicBezTo>
                    <a:pt x="3280" y="2193"/>
                    <a:pt x="3246" y="2202"/>
                    <a:pt x="3212" y="2216"/>
                  </a:cubicBezTo>
                  <a:cubicBezTo>
                    <a:pt x="3008" y="2313"/>
                    <a:pt x="2813" y="2519"/>
                    <a:pt x="2605" y="2519"/>
                  </a:cubicBezTo>
                  <a:cubicBezTo>
                    <a:pt x="2574" y="2519"/>
                    <a:pt x="2543" y="2515"/>
                    <a:pt x="2511" y="2505"/>
                  </a:cubicBezTo>
                  <a:cubicBezTo>
                    <a:pt x="2823" y="2305"/>
                    <a:pt x="3089" y="2050"/>
                    <a:pt x="3289" y="1749"/>
                  </a:cubicBezTo>
                  <a:cubicBezTo>
                    <a:pt x="3334" y="1672"/>
                    <a:pt x="3378" y="1583"/>
                    <a:pt x="3356" y="1494"/>
                  </a:cubicBezTo>
                  <a:cubicBezTo>
                    <a:pt x="3325" y="1410"/>
                    <a:pt x="3231" y="1373"/>
                    <a:pt x="3135" y="1373"/>
                  </a:cubicBezTo>
                  <a:cubicBezTo>
                    <a:pt x="3092" y="1373"/>
                    <a:pt x="3049" y="1380"/>
                    <a:pt x="3012" y="1394"/>
                  </a:cubicBezTo>
                  <a:cubicBezTo>
                    <a:pt x="2845" y="1461"/>
                    <a:pt x="2711" y="1594"/>
                    <a:pt x="2578" y="1705"/>
                  </a:cubicBezTo>
                  <a:cubicBezTo>
                    <a:pt x="2465" y="1784"/>
                    <a:pt x="2331" y="1856"/>
                    <a:pt x="2198" y="1856"/>
                  </a:cubicBezTo>
                  <a:cubicBezTo>
                    <a:pt x="2161" y="1856"/>
                    <a:pt x="2125" y="1850"/>
                    <a:pt x="2089" y="1838"/>
                  </a:cubicBezTo>
                  <a:cubicBezTo>
                    <a:pt x="2345" y="1616"/>
                    <a:pt x="2600" y="1383"/>
                    <a:pt x="2845" y="1150"/>
                  </a:cubicBezTo>
                  <a:cubicBezTo>
                    <a:pt x="2967" y="1038"/>
                    <a:pt x="3089" y="850"/>
                    <a:pt x="2990" y="717"/>
                  </a:cubicBezTo>
                  <a:cubicBezTo>
                    <a:pt x="2950" y="661"/>
                    <a:pt x="2883" y="640"/>
                    <a:pt x="2812" y="640"/>
                  </a:cubicBezTo>
                  <a:cubicBezTo>
                    <a:pt x="2782" y="640"/>
                    <a:pt x="2752" y="644"/>
                    <a:pt x="2723" y="650"/>
                  </a:cubicBezTo>
                  <a:cubicBezTo>
                    <a:pt x="2334" y="705"/>
                    <a:pt x="2101" y="1127"/>
                    <a:pt x="1756" y="1317"/>
                  </a:cubicBezTo>
                  <a:cubicBezTo>
                    <a:pt x="1736" y="1332"/>
                    <a:pt x="1710" y="1340"/>
                    <a:pt x="1688" y="1340"/>
                  </a:cubicBezTo>
                  <a:cubicBezTo>
                    <a:pt x="1662" y="1340"/>
                    <a:pt x="1640" y="1329"/>
                    <a:pt x="1634" y="1305"/>
                  </a:cubicBezTo>
                  <a:cubicBezTo>
                    <a:pt x="1856" y="1083"/>
                    <a:pt x="2067" y="861"/>
                    <a:pt x="2289" y="639"/>
                  </a:cubicBezTo>
                  <a:cubicBezTo>
                    <a:pt x="2378" y="550"/>
                    <a:pt x="2467" y="461"/>
                    <a:pt x="2511" y="339"/>
                  </a:cubicBezTo>
                  <a:cubicBezTo>
                    <a:pt x="2545" y="216"/>
                    <a:pt x="2501" y="50"/>
                    <a:pt x="2378" y="16"/>
                  </a:cubicBezTo>
                  <a:cubicBezTo>
                    <a:pt x="2352" y="5"/>
                    <a:pt x="2325" y="1"/>
                    <a:pt x="2300" y="1"/>
                  </a:cubicBezTo>
                  <a:close/>
                </a:path>
              </a:pathLst>
            </a:custGeom>
            <a:solidFill>
              <a:srgbClr val="E591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28"/>
            <p:cNvSpPr/>
            <p:nvPr/>
          </p:nvSpPr>
          <p:spPr>
            <a:xfrm>
              <a:off x="5406825" y="4061325"/>
              <a:ext cx="291650" cy="237000"/>
            </a:xfrm>
            <a:custGeom>
              <a:rect b="b" l="l" r="r" t="t"/>
              <a:pathLst>
                <a:path extrusionOk="0" h="9480" w="11666">
                  <a:moveTo>
                    <a:pt x="9089" y="7662"/>
                  </a:moveTo>
                  <a:cubicBezTo>
                    <a:pt x="9084" y="7673"/>
                    <a:pt x="9080" y="7684"/>
                    <a:pt x="9076" y="7695"/>
                  </a:cubicBezTo>
                  <a:cubicBezTo>
                    <a:pt x="9081" y="7684"/>
                    <a:pt x="9085" y="7673"/>
                    <a:pt x="9089" y="7662"/>
                  </a:cubicBezTo>
                  <a:close/>
                  <a:moveTo>
                    <a:pt x="1594" y="0"/>
                  </a:moveTo>
                  <a:cubicBezTo>
                    <a:pt x="1439" y="0"/>
                    <a:pt x="1273" y="42"/>
                    <a:pt x="1090" y="141"/>
                  </a:cubicBezTo>
                  <a:cubicBezTo>
                    <a:pt x="634" y="386"/>
                    <a:pt x="356" y="897"/>
                    <a:pt x="234" y="1408"/>
                  </a:cubicBezTo>
                  <a:cubicBezTo>
                    <a:pt x="1" y="2374"/>
                    <a:pt x="334" y="3318"/>
                    <a:pt x="734" y="4185"/>
                  </a:cubicBezTo>
                  <a:cubicBezTo>
                    <a:pt x="1201" y="5217"/>
                    <a:pt x="1722" y="6239"/>
                    <a:pt x="2356" y="7162"/>
                  </a:cubicBezTo>
                  <a:cubicBezTo>
                    <a:pt x="2600" y="7506"/>
                    <a:pt x="2855" y="7828"/>
                    <a:pt x="3134" y="8128"/>
                  </a:cubicBezTo>
                  <a:cubicBezTo>
                    <a:pt x="3511" y="8528"/>
                    <a:pt x="3933" y="8883"/>
                    <a:pt x="4400" y="9172"/>
                  </a:cubicBezTo>
                  <a:cubicBezTo>
                    <a:pt x="4655" y="9317"/>
                    <a:pt x="4922" y="9450"/>
                    <a:pt x="5211" y="9473"/>
                  </a:cubicBezTo>
                  <a:cubicBezTo>
                    <a:pt x="5254" y="9477"/>
                    <a:pt x="5298" y="9479"/>
                    <a:pt x="5341" y="9479"/>
                  </a:cubicBezTo>
                  <a:cubicBezTo>
                    <a:pt x="5505" y="9479"/>
                    <a:pt x="5663" y="9447"/>
                    <a:pt x="5822" y="9394"/>
                  </a:cubicBezTo>
                  <a:cubicBezTo>
                    <a:pt x="6099" y="9317"/>
                    <a:pt x="6355" y="9184"/>
                    <a:pt x="6600" y="9028"/>
                  </a:cubicBezTo>
                  <a:lnTo>
                    <a:pt x="6600" y="9061"/>
                  </a:lnTo>
                  <a:cubicBezTo>
                    <a:pt x="7010" y="8883"/>
                    <a:pt x="7410" y="8683"/>
                    <a:pt x="7788" y="8473"/>
                  </a:cubicBezTo>
                  <a:lnTo>
                    <a:pt x="7788" y="8473"/>
                  </a:lnTo>
                  <a:cubicBezTo>
                    <a:pt x="7666" y="8650"/>
                    <a:pt x="7555" y="8839"/>
                    <a:pt x="7432" y="9017"/>
                  </a:cubicBezTo>
                  <a:cubicBezTo>
                    <a:pt x="8066" y="8528"/>
                    <a:pt x="8666" y="7972"/>
                    <a:pt x="9199" y="7362"/>
                  </a:cubicBezTo>
                  <a:lnTo>
                    <a:pt x="9199" y="7362"/>
                  </a:lnTo>
                  <a:cubicBezTo>
                    <a:pt x="9159" y="7462"/>
                    <a:pt x="9128" y="7562"/>
                    <a:pt x="9089" y="7662"/>
                  </a:cubicBezTo>
                  <a:lnTo>
                    <a:pt x="9089" y="7662"/>
                  </a:lnTo>
                  <a:cubicBezTo>
                    <a:pt x="9169" y="7485"/>
                    <a:pt x="9386" y="7401"/>
                    <a:pt x="9543" y="7306"/>
                  </a:cubicBezTo>
                  <a:cubicBezTo>
                    <a:pt x="9732" y="7195"/>
                    <a:pt x="9888" y="7039"/>
                    <a:pt x="10076" y="6906"/>
                  </a:cubicBezTo>
                  <a:cubicBezTo>
                    <a:pt x="10565" y="6562"/>
                    <a:pt x="11032" y="6173"/>
                    <a:pt x="11454" y="5762"/>
                  </a:cubicBezTo>
                  <a:cubicBezTo>
                    <a:pt x="11554" y="5662"/>
                    <a:pt x="11665" y="5506"/>
                    <a:pt x="11587" y="5384"/>
                  </a:cubicBezTo>
                  <a:cubicBezTo>
                    <a:pt x="11537" y="5306"/>
                    <a:pt x="11444" y="5298"/>
                    <a:pt x="11344" y="5298"/>
                  </a:cubicBezTo>
                  <a:cubicBezTo>
                    <a:pt x="11318" y="5298"/>
                    <a:pt x="11291" y="5299"/>
                    <a:pt x="11265" y="5299"/>
                  </a:cubicBezTo>
                  <a:cubicBezTo>
                    <a:pt x="11190" y="5299"/>
                    <a:pt x="11115" y="5294"/>
                    <a:pt x="11054" y="5262"/>
                  </a:cubicBezTo>
                  <a:cubicBezTo>
                    <a:pt x="11187" y="5217"/>
                    <a:pt x="11332" y="5162"/>
                    <a:pt x="11431" y="5062"/>
                  </a:cubicBezTo>
                  <a:cubicBezTo>
                    <a:pt x="11532" y="4962"/>
                    <a:pt x="11587" y="4795"/>
                    <a:pt x="11520" y="4674"/>
                  </a:cubicBezTo>
                  <a:cubicBezTo>
                    <a:pt x="11465" y="4551"/>
                    <a:pt x="11320" y="4506"/>
                    <a:pt x="11187" y="4484"/>
                  </a:cubicBezTo>
                  <a:cubicBezTo>
                    <a:pt x="11152" y="4481"/>
                    <a:pt x="11118" y="4479"/>
                    <a:pt x="11083" y="4479"/>
                  </a:cubicBezTo>
                  <a:cubicBezTo>
                    <a:pt x="10874" y="4479"/>
                    <a:pt x="10670" y="4537"/>
                    <a:pt x="10498" y="4651"/>
                  </a:cubicBezTo>
                  <a:cubicBezTo>
                    <a:pt x="10676" y="4496"/>
                    <a:pt x="10799" y="4284"/>
                    <a:pt x="10854" y="4051"/>
                  </a:cubicBezTo>
                  <a:cubicBezTo>
                    <a:pt x="10876" y="3929"/>
                    <a:pt x="10865" y="3773"/>
                    <a:pt x="10754" y="3718"/>
                  </a:cubicBezTo>
                  <a:cubicBezTo>
                    <a:pt x="10730" y="3706"/>
                    <a:pt x="10703" y="3701"/>
                    <a:pt x="10676" y="3701"/>
                  </a:cubicBezTo>
                  <a:cubicBezTo>
                    <a:pt x="10630" y="3701"/>
                    <a:pt x="10581" y="3715"/>
                    <a:pt x="10532" y="3729"/>
                  </a:cubicBezTo>
                  <a:cubicBezTo>
                    <a:pt x="10365" y="3795"/>
                    <a:pt x="10199" y="3896"/>
                    <a:pt x="10066" y="4029"/>
                  </a:cubicBezTo>
                  <a:cubicBezTo>
                    <a:pt x="10187" y="3840"/>
                    <a:pt x="10288" y="3640"/>
                    <a:pt x="10354" y="3429"/>
                  </a:cubicBezTo>
                  <a:cubicBezTo>
                    <a:pt x="10387" y="3351"/>
                    <a:pt x="10399" y="3262"/>
                    <a:pt x="10343" y="3207"/>
                  </a:cubicBezTo>
                  <a:cubicBezTo>
                    <a:pt x="10315" y="3186"/>
                    <a:pt x="10282" y="3178"/>
                    <a:pt x="10248" y="3178"/>
                  </a:cubicBezTo>
                  <a:cubicBezTo>
                    <a:pt x="10228" y="3178"/>
                    <a:pt x="10208" y="3181"/>
                    <a:pt x="10187" y="3185"/>
                  </a:cubicBezTo>
                  <a:cubicBezTo>
                    <a:pt x="9921" y="3240"/>
                    <a:pt x="9666" y="3373"/>
                    <a:pt x="9488" y="3573"/>
                  </a:cubicBezTo>
                  <a:cubicBezTo>
                    <a:pt x="9632" y="3296"/>
                    <a:pt x="9654" y="2963"/>
                    <a:pt x="9555" y="2674"/>
                  </a:cubicBezTo>
                  <a:lnTo>
                    <a:pt x="9555" y="2674"/>
                  </a:lnTo>
                  <a:cubicBezTo>
                    <a:pt x="8743" y="3318"/>
                    <a:pt x="7866" y="3829"/>
                    <a:pt x="6943" y="4240"/>
                  </a:cubicBezTo>
                  <a:cubicBezTo>
                    <a:pt x="6632" y="4385"/>
                    <a:pt x="6299" y="4518"/>
                    <a:pt x="5977" y="4640"/>
                  </a:cubicBezTo>
                  <a:cubicBezTo>
                    <a:pt x="5422" y="3929"/>
                    <a:pt x="4877" y="3207"/>
                    <a:pt x="4444" y="2430"/>
                  </a:cubicBezTo>
                  <a:cubicBezTo>
                    <a:pt x="3944" y="1751"/>
                    <a:pt x="3366" y="1119"/>
                    <a:pt x="2711" y="585"/>
                  </a:cubicBezTo>
                  <a:cubicBezTo>
                    <a:pt x="2347" y="302"/>
                    <a:pt x="2011" y="0"/>
                    <a:pt x="1594" y="0"/>
                  </a:cubicBezTo>
                  <a:close/>
                </a:path>
              </a:pathLst>
            </a:custGeom>
            <a:solidFill>
              <a:srgbClr val="804B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28"/>
            <p:cNvSpPr/>
            <p:nvPr/>
          </p:nvSpPr>
          <p:spPr>
            <a:xfrm>
              <a:off x="5470150" y="4204800"/>
              <a:ext cx="201925" cy="77250"/>
            </a:xfrm>
            <a:custGeom>
              <a:rect b="b" l="l" r="r" t="t"/>
              <a:pathLst>
                <a:path extrusionOk="0" h="3090" w="8077">
                  <a:moveTo>
                    <a:pt x="7965" y="1"/>
                  </a:moveTo>
                  <a:cubicBezTo>
                    <a:pt x="7488" y="967"/>
                    <a:pt x="6499" y="1690"/>
                    <a:pt x="5422" y="1833"/>
                  </a:cubicBezTo>
                  <a:cubicBezTo>
                    <a:pt x="5409" y="1830"/>
                    <a:pt x="5397" y="1829"/>
                    <a:pt x="5386" y="1829"/>
                  </a:cubicBezTo>
                  <a:cubicBezTo>
                    <a:pt x="5358" y="1829"/>
                    <a:pt x="5334" y="1837"/>
                    <a:pt x="5311" y="1845"/>
                  </a:cubicBezTo>
                  <a:lnTo>
                    <a:pt x="5077" y="1989"/>
                  </a:lnTo>
                  <a:lnTo>
                    <a:pt x="5344" y="1956"/>
                  </a:lnTo>
                  <a:lnTo>
                    <a:pt x="5422" y="1956"/>
                  </a:lnTo>
                  <a:cubicBezTo>
                    <a:pt x="5444" y="1967"/>
                    <a:pt x="5466" y="2001"/>
                    <a:pt x="5466" y="2033"/>
                  </a:cubicBezTo>
                  <a:cubicBezTo>
                    <a:pt x="5477" y="2112"/>
                    <a:pt x="5410" y="2178"/>
                    <a:pt x="5366" y="2223"/>
                  </a:cubicBezTo>
                  <a:cubicBezTo>
                    <a:pt x="5133" y="2433"/>
                    <a:pt x="4810" y="2500"/>
                    <a:pt x="4499" y="2544"/>
                  </a:cubicBezTo>
                  <a:cubicBezTo>
                    <a:pt x="4455" y="2556"/>
                    <a:pt x="4410" y="2556"/>
                    <a:pt x="4366" y="2556"/>
                  </a:cubicBezTo>
                  <a:cubicBezTo>
                    <a:pt x="4289" y="2459"/>
                    <a:pt x="4161" y="2396"/>
                    <a:pt x="4034" y="2396"/>
                  </a:cubicBezTo>
                  <a:cubicBezTo>
                    <a:pt x="4015" y="2396"/>
                    <a:pt x="3996" y="2398"/>
                    <a:pt x="3978" y="2400"/>
                  </a:cubicBezTo>
                  <a:lnTo>
                    <a:pt x="3889" y="2411"/>
                  </a:lnTo>
                  <a:lnTo>
                    <a:pt x="3933" y="2489"/>
                  </a:lnTo>
                  <a:cubicBezTo>
                    <a:pt x="3966" y="2567"/>
                    <a:pt x="4055" y="2656"/>
                    <a:pt x="4233" y="2678"/>
                  </a:cubicBezTo>
                  <a:cubicBezTo>
                    <a:pt x="3924" y="2865"/>
                    <a:pt x="3548" y="2964"/>
                    <a:pt x="3148" y="2964"/>
                  </a:cubicBezTo>
                  <a:cubicBezTo>
                    <a:pt x="2886" y="2964"/>
                    <a:pt x="2613" y="2921"/>
                    <a:pt x="2344" y="2833"/>
                  </a:cubicBezTo>
                  <a:cubicBezTo>
                    <a:pt x="1767" y="2656"/>
                    <a:pt x="1211" y="2267"/>
                    <a:pt x="633" y="1678"/>
                  </a:cubicBezTo>
                  <a:cubicBezTo>
                    <a:pt x="445" y="1500"/>
                    <a:pt x="245" y="1278"/>
                    <a:pt x="112" y="1011"/>
                  </a:cubicBezTo>
                  <a:lnTo>
                    <a:pt x="1" y="1067"/>
                  </a:lnTo>
                  <a:cubicBezTo>
                    <a:pt x="145" y="1345"/>
                    <a:pt x="356" y="1578"/>
                    <a:pt x="545" y="1767"/>
                  </a:cubicBezTo>
                  <a:cubicBezTo>
                    <a:pt x="1134" y="2367"/>
                    <a:pt x="1711" y="2756"/>
                    <a:pt x="2311" y="2956"/>
                  </a:cubicBezTo>
                  <a:cubicBezTo>
                    <a:pt x="2589" y="3045"/>
                    <a:pt x="2867" y="3089"/>
                    <a:pt x="3144" y="3089"/>
                  </a:cubicBezTo>
                  <a:cubicBezTo>
                    <a:pt x="3611" y="3089"/>
                    <a:pt x="4044" y="2956"/>
                    <a:pt x="4400" y="2712"/>
                  </a:cubicBezTo>
                  <a:lnTo>
                    <a:pt x="4444" y="2678"/>
                  </a:lnTo>
                  <a:lnTo>
                    <a:pt x="4433" y="2678"/>
                  </a:lnTo>
                  <a:cubicBezTo>
                    <a:pt x="4466" y="2667"/>
                    <a:pt x="4489" y="2667"/>
                    <a:pt x="4522" y="2667"/>
                  </a:cubicBezTo>
                  <a:cubicBezTo>
                    <a:pt x="4833" y="2611"/>
                    <a:pt x="5188" y="2544"/>
                    <a:pt x="5444" y="2312"/>
                  </a:cubicBezTo>
                  <a:cubicBezTo>
                    <a:pt x="5544" y="2223"/>
                    <a:pt x="5600" y="2122"/>
                    <a:pt x="5588" y="2023"/>
                  </a:cubicBezTo>
                  <a:cubicBezTo>
                    <a:pt x="5588" y="1989"/>
                    <a:pt x="5577" y="1956"/>
                    <a:pt x="5555" y="1934"/>
                  </a:cubicBezTo>
                  <a:cubicBezTo>
                    <a:pt x="6622" y="1745"/>
                    <a:pt x="7599" y="1023"/>
                    <a:pt x="8076" y="45"/>
                  </a:cubicBezTo>
                  <a:lnTo>
                    <a:pt x="7965" y="1"/>
                  </a:lnTo>
                  <a:close/>
                </a:path>
              </a:pathLst>
            </a:custGeom>
            <a:solidFill>
              <a:srgbClr val="5B2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28"/>
            <p:cNvSpPr/>
            <p:nvPr/>
          </p:nvSpPr>
          <p:spPr>
            <a:xfrm>
              <a:off x="5541250" y="4185375"/>
              <a:ext cx="6950" cy="34725"/>
            </a:xfrm>
            <a:custGeom>
              <a:rect b="b" l="l" r="r" t="t"/>
              <a:pathLst>
                <a:path extrusionOk="0" h="1389" w="278">
                  <a:moveTo>
                    <a:pt x="167" y="0"/>
                  </a:moveTo>
                  <a:cubicBezTo>
                    <a:pt x="33" y="356"/>
                    <a:pt x="1" y="744"/>
                    <a:pt x="78" y="1111"/>
                  </a:cubicBezTo>
                  <a:lnTo>
                    <a:pt x="134" y="1389"/>
                  </a:lnTo>
                  <a:lnTo>
                    <a:pt x="211" y="1045"/>
                  </a:lnTo>
                  <a:lnTo>
                    <a:pt x="189" y="1033"/>
                  </a:lnTo>
                  <a:cubicBezTo>
                    <a:pt x="122" y="711"/>
                    <a:pt x="156" y="356"/>
                    <a:pt x="278" y="45"/>
                  </a:cubicBezTo>
                  <a:lnTo>
                    <a:pt x="167" y="0"/>
                  </a:lnTo>
                  <a:close/>
                </a:path>
              </a:pathLst>
            </a:custGeom>
            <a:solidFill>
              <a:srgbClr val="5B2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28"/>
            <p:cNvSpPr/>
            <p:nvPr/>
          </p:nvSpPr>
          <p:spPr>
            <a:xfrm>
              <a:off x="5554850" y="4185925"/>
              <a:ext cx="8100" cy="26400"/>
            </a:xfrm>
            <a:custGeom>
              <a:rect b="b" l="l" r="r" t="t"/>
              <a:pathLst>
                <a:path extrusionOk="0" h="1056" w="324">
                  <a:moveTo>
                    <a:pt x="79" y="1"/>
                  </a:moveTo>
                  <a:lnTo>
                    <a:pt x="79" y="1"/>
                  </a:lnTo>
                  <a:cubicBezTo>
                    <a:pt x="0" y="345"/>
                    <a:pt x="45" y="734"/>
                    <a:pt x="223" y="1055"/>
                  </a:cubicBezTo>
                  <a:lnTo>
                    <a:pt x="323" y="1000"/>
                  </a:lnTo>
                  <a:cubicBezTo>
                    <a:pt x="168" y="700"/>
                    <a:pt x="123" y="345"/>
                    <a:pt x="200" y="23"/>
                  </a:cubicBezTo>
                  <a:lnTo>
                    <a:pt x="79" y="1"/>
                  </a:lnTo>
                  <a:close/>
                </a:path>
              </a:pathLst>
            </a:custGeom>
            <a:solidFill>
              <a:srgbClr val="5B2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28"/>
            <p:cNvSpPr/>
            <p:nvPr/>
          </p:nvSpPr>
          <p:spPr>
            <a:xfrm>
              <a:off x="5418775" y="4093175"/>
              <a:ext cx="6975" cy="18050"/>
            </a:xfrm>
            <a:custGeom>
              <a:rect b="b" l="l" r="r" t="t"/>
              <a:pathLst>
                <a:path extrusionOk="0" h="722" w="279">
                  <a:moveTo>
                    <a:pt x="101" y="0"/>
                  </a:moveTo>
                  <a:lnTo>
                    <a:pt x="101" y="0"/>
                  </a:lnTo>
                  <a:cubicBezTo>
                    <a:pt x="0" y="233"/>
                    <a:pt x="34" y="522"/>
                    <a:pt x="189" y="722"/>
                  </a:cubicBezTo>
                  <a:lnTo>
                    <a:pt x="278" y="655"/>
                  </a:lnTo>
                  <a:cubicBezTo>
                    <a:pt x="145" y="489"/>
                    <a:pt x="123" y="245"/>
                    <a:pt x="212" y="45"/>
                  </a:cubicBezTo>
                  <a:lnTo>
                    <a:pt x="101" y="0"/>
                  </a:lnTo>
                  <a:close/>
                </a:path>
              </a:pathLst>
            </a:custGeom>
            <a:solidFill>
              <a:srgbClr val="5B2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28"/>
            <p:cNvSpPr/>
            <p:nvPr/>
          </p:nvSpPr>
          <p:spPr>
            <a:xfrm>
              <a:off x="5423500" y="4122325"/>
              <a:ext cx="6125" cy="8900"/>
            </a:xfrm>
            <a:custGeom>
              <a:rect b="b" l="l" r="r" t="t"/>
              <a:pathLst>
                <a:path extrusionOk="0" h="356" w="245">
                  <a:moveTo>
                    <a:pt x="112" y="0"/>
                  </a:moveTo>
                  <a:lnTo>
                    <a:pt x="0" y="45"/>
                  </a:lnTo>
                  <a:lnTo>
                    <a:pt x="134" y="356"/>
                  </a:lnTo>
                  <a:lnTo>
                    <a:pt x="245" y="311"/>
                  </a:lnTo>
                  <a:lnTo>
                    <a:pt x="112" y="0"/>
                  </a:lnTo>
                  <a:close/>
                </a:path>
              </a:pathLst>
            </a:custGeom>
            <a:solidFill>
              <a:srgbClr val="5B2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28"/>
            <p:cNvSpPr/>
            <p:nvPr/>
          </p:nvSpPr>
          <p:spPr>
            <a:xfrm>
              <a:off x="5431825" y="4114550"/>
              <a:ext cx="5025" cy="5850"/>
            </a:xfrm>
            <a:custGeom>
              <a:rect b="b" l="l" r="r" t="t"/>
              <a:pathLst>
                <a:path extrusionOk="0" h="234" w="201">
                  <a:moveTo>
                    <a:pt x="100" y="0"/>
                  </a:moveTo>
                  <a:lnTo>
                    <a:pt x="1" y="56"/>
                  </a:lnTo>
                  <a:lnTo>
                    <a:pt x="100" y="234"/>
                  </a:lnTo>
                  <a:lnTo>
                    <a:pt x="201" y="178"/>
                  </a:lnTo>
                  <a:lnTo>
                    <a:pt x="100" y="0"/>
                  </a:lnTo>
                  <a:close/>
                </a:path>
              </a:pathLst>
            </a:custGeom>
            <a:solidFill>
              <a:srgbClr val="5B2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28"/>
            <p:cNvSpPr/>
            <p:nvPr/>
          </p:nvSpPr>
          <p:spPr>
            <a:xfrm>
              <a:off x="5668450" y="4201725"/>
              <a:ext cx="87775" cy="88225"/>
            </a:xfrm>
            <a:custGeom>
              <a:rect b="b" l="l" r="r" t="t"/>
              <a:pathLst>
                <a:path extrusionOk="0" h="3529" w="3511">
                  <a:moveTo>
                    <a:pt x="1986" y="0"/>
                  </a:moveTo>
                  <a:cubicBezTo>
                    <a:pt x="1761" y="0"/>
                    <a:pt x="1514" y="61"/>
                    <a:pt x="1211" y="112"/>
                  </a:cubicBezTo>
                  <a:cubicBezTo>
                    <a:pt x="1134" y="124"/>
                    <a:pt x="1045" y="135"/>
                    <a:pt x="978" y="191"/>
                  </a:cubicBezTo>
                  <a:cubicBezTo>
                    <a:pt x="900" y="235"/>
                    <a:pt x="855" y="324"/>
                    <a:pt x="889" y="401"/>
                  </a:cubicBezTo>
                  <a:cubicBezTo>
                    <a:pt x="944" y="579"/>
                    <a:pt x="1289" y="535"/>
                    <a:pt x="1311" y="724"/>
                  </a:cubicBezTo>
                  <a:cubicBezTo>
                    <a:pt x="978" y="857"/>
                    <a:pt x="645" y="990"/>
                    <a:pt x="311" y="1134"/>
                  </a:cubicBezTo>
                  <a:cubicBezTo>
                    <a:pt x="178" y="1190"/>
                    <a:pt x="33" y="1268"/>
                    <a:pt x="11" y="1401"/>
                  </a:cubicBezTo>
                  <a:cubicBezTo>
                    <a:pt x="0" y="1534"/>
                    <a:pt x="122" y="1657"/>
                    <a:pt x="255" y="1679"/>
                  </a:cubicBezTo>
                  <a:cubicBezTo>
                    <a:pt x="280" y="1683"/>
                    <a:pt x="304" y="1685"/>
                    <a:pt x="329" y="1685"/>
                  </a:cubicBezTo>
                  <a:cubicBezTo>
                    <a:pt x="437" y="1685"/>
                    <a:pt x="545" y="1649"/>
                    <a:pt x="645" y="1613"/>
                  </a:cubicBezTo>
                  <a:cubicBezTo>
                    <a:pt x="956" y="1512"/>
                    <a:pt x="1267" y="1413"/>
                    <a:pt x="1566" y="1312"/>
                  </a:cubicBezTo>
                  <a:lnTo>
                    <a:pt x="1566" y="1312"/>
                  </a:lnTo>
                  <a:cubicBezTo>
                    <a:pt x="1611" y="1346"/>
                    <a:pt x="1578" y="1401"/>
                    <a:pt x="1533" y="1435"/>
                  </a:cubicBezTo>
                  <a:cubicBezTo>
                    <a:pt x="1189" y="1668"/>
                    <a:pt x="689" y="1690"/>
                    <a:pt x="445" y="2023"/>
                  </a:cubicBezTo>
                  <a:cubicBezTo>
                    <a:pt x="389" y="2112"/>
                    <a:pt x="344" y="2223"/>
                    <a:pt x="389" y="2312"/>
                  </a:cubicBezTo>
                  <a:cubicBezTo>
                    <a:pt x="431" y="2396"/>
                    <a:pt x="519" y="2425"/>
                    <a:pt x="615" y="2425"/>
                  </a:cubicBezTo>
                  <a:cubicBezTo>
                    <a:pt x="696" y="2425"/>
                    <a:pt x="784" y="2404"/>
                    <a:pt x="855" y="2379"/>
                  </a:cubicBezTo>
                  <a:cubicBezTo>
                    <a:pt x="1200" y="2257"/>
                    <a:pt x="1533" y="2124"/>
                    <a:pt x="1867" y="1979"/>
                  </a:cubicBezTo>
                  <a:lnTo>
                    <a:pt x="1867" y="1979"/>
                  </a:lnTo>
                  <a:cubicBezTo>
                    <a:pt x="1833" y="2168"/>
                    <a:pt x="1667" y="2301"/>
                    <a:pt x="1500" y="2379"/>
                  </a:cubicBezTo>
                  <a:cubicBezTo>
                    <a:pt x="1333" y="2457"/>
                    <a:pt x="1156" y="2512"/>
                    <a:pt x="1011" y="2645"/>
                  </a:cubicBezTo>
                  <a:cubicBezTo>
                    <a:pt x="911" y="2734"/>
                    <a:pt x="845" y="2912"/>
                    <a:pt x="956" y="3012"/>
                  </a:cubicBezTo>
                  <a:cubicBezTo>
                    <a:pt x="1003" y="3059"/>
                    <a:pt x="1066" y="3073"/>
                    <a:pt x="1131" y="3073"/>
                  </a:cubicBezTo>
                  <a:cubicBezTo>
                    <a:pt x="1158" y="3073"/>
                    <a:pt x="1185" y="3071"/>
                    <a:pt x="1211" y="3067"/>
                  </a:cubicBezTo>
                  <a:cubicBezTo>
                    <a:pt x="1589" y="3023"/>
                    <a:pt x="1956" y="2890"/>
                    <a:pt x="2277" y="2690"/>
                  </a:cubicBezTo>
                  <a:lnTo>
                    <a:pt x="2277" y="2690"/>
                  </a:lnTo>
                  <a:cubicBezTo>
                    <a:pt x="2244" y="2968"/>
                    <a:pt x="1900" y="3045"/>
                    <a:pt x="1689" y="3212"/>
                  </a:cubicBezTo>
                  <a:cubicBezTo>
                    <a:pt x="1645" y="3257"/>
                    <a:pt x="1600" y="3301"/>
                    <a:pt x="1600" y="3368"/>
                  </a:cubicBezTo>
                  <a:cubicBezTo>
                    <a:pt x="1600" y="3479"/>
                    <a:pt x="1725" y="3529"/>
                    <a:pt x="1844" y="3529"/>
                  </a:cubicBezTo>
                  <a:cubicBezTo>
                    <a:pt x="1867" y="3529"/>
                    <a:pt x="1890" y="3527"/>
                    <a:pt x="1911" y="3523"/>
                  </a:cubicBezTo>
                  <a:cubicBezTo>
                    <a:pt x="2467" y="3457"/>
                    <a:pt x="3255" y="3090"/>
                    <a:pt x="3444" y="2512"/>
                  </a:cubicBezTo>
                  <a:cubicBezTo>
                    <a:pt x="3511" y="2301"/>
                    <a:pt x="3511" y="2068"/>
                    <a:pt x="3477" y="1835"/>
                  </a:cubicBezTo>
                  <a:cubicBezTo>
                    <a:pt x="3400" y="1279"/>
                    <a:pt x="3133" y="757"/>
                    <a:pt x="2744" y="357"/>
                  </a:cubicBezTo>
                  <a:cubicBezTo>
                    <a:pt x="2481" y="82"/>
                    <a:pt x="2248" y="0"/>
                    <a:pt x="1986" y="0"/>
                  </a:cubicBezTo>
                  <a:close/>
                </a:path>
              </a:pathLst>
            </a:custGeom>
            <a:solidFill>
              <a:srgbClr val="E591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9" name="Google Shape;599;p28"/>
          <p:cNvSpPr txBox="1"/>
          <p:nvPr/>
        </p:nvSpPr>
        <p:spPr>
          <a:xfrm>
            <a:off x="8122000" y="2716075"/>
            <a:ext cx="10497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600">
              <a:solidFill>
                <a:schemeClr val="dk1"/>
              </a:solidFill>
              <a:latin typeface="Coda"/>
              <a:ea typeface="Coda"/>
              <a:cs typeface="Coda"/>
              <a:sym typeface="Coda"/>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7" name="Shape 987"/>
        <p:cNvGrpSpPr/>
        <p:nvPr/>
      </p:nvGrpSpPr>
      <p:grpSpPr>
        <a:xfrm>
          <a:off x="0" y="0"/>
          <a:ext cx="0" cy="0"/>
          <a:chOff x="0" y="0"/>
          <a:chExt cx="0" cy="0"/>
        </a:xfrm>
      </p:grpSpPr>
      <p:sp>
        <p:nvSpPr>
          <p:cNvPr id="988" name="Google Shape;988;p37"/>
          <p:cNvSpPr txBox="1"/>
          <p:nvPr>
            <p:ph idx="1" type="subTitle"/>
          </p:nvPr>
        </p:nvSpPr>
        <p:spPr>
          <a:xfrm>
            <a:off x="6057075" y="1159500"/>
            <a:ext cx="2897100" cy="465300"/>
          </a:xfrm>
          <a:prstGeom prst="rect">
            <a:avLst/>
          </a:prstGeom>
        </p:spPr>
        <p:txBody>
          <a:bodyPr anchorCtr="0" anchor="ctr" bIns="91425" lIns="91425" spcFirstLastPara="1" rIns="91425" wrap="square" tIns="91425">
            <a:noAutofit/>
          </a:bodyPr>
          <a:lstStyle/>
          <a:p>
            <a:pPr indent="0" lvl="0" marL="0" rtl="0" algn="ctr">
              <a:spcBef>
                <a:spcPts val="0"/>
              </a:spcBef>
              <a:spcAft>
                <a:spcPts val="1200"/>
              </a:spcAft>
              <a:buNone/>
            </a:pPr>
            <a:r>
              <a:rPr lang="en"/>
              <a:t>Class A (most credible)</a:t>
            </a:r>
            <a:endParaRPr/>
          </a:p>
        </p:txBody>
      </p:sp>
      <p:sp>
        <p:nvSpPr>
          <p:cNvPr id="989" name="Google Shape;989;p37"/>
          <p:cNvSpPr txBox="1"/>
          <p:nvPr/>
        </p:nvSpPr>
        <p:spPr>
          <a:xfrm>
            <a:off x="913050" y="358000"/>
            <a:ext cx="83517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900">
                <a:solidFill>
                  <a:schemeClr val="dk1"/>
                </a:solidFill>
                <a:latin typeface="Freckle Face"/>
                <a:ea typeface="Freckle Face"/>
                <a:cs typeface="Freckle Face"/>
                <a:sym typeface="Freckle Face"/>
              </a:rPr>
              <a:t>Distribution of the Sighting across North America</a:t>
            </a:r>
            <a:endParaRPr b="1" sz="1900">
              <a:solidFill>
                <a:schemeClr val="dk1"/>
              </a:solidFill>
              <a:latin typeface="Freckle Face"/>
              <a:ea typeface="Freckle Face"/>
              <a:cs typeface="Freckle Face"/>
              <a:sym typeface="Freckle Face"/>
            </a:endParaRPr>
          </a:p>
        </p:txBody>
      </p:sp>
      <p:sp>
        <p:nvSpPr>
          <p:cNvPr id="990" name="Google Shape;990;p37"/>
          <p:cNvSpPr txBox="1"/>
          <p:nvPr/>
        </p:nvSpPr>
        <p:spPr>
          <a:xfrm>
            <a:off x="2006600" y="952500"/>
            <a:ext cx="1511400" cy="33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600">
              <a:solidFill>
                <a:schemeClr val="dk1"/>
              </a:solidFill>
              <a:latin typeface="Coda"/>
              <a:ea typeface="Coda"/>
              <a:cs typeface="Coda"/>
              <a:sym typeface="Coda"/>
            </a:endParaRPr>
          </a:p>
        </p:txBody>
      </p:sp>
      <p:pic>
        <p:nvPicPr>
          <p:cNvPr id="991" name="Google Shape;991;p37"/>
          <p:cNvPicPr preferRelativeResize="0"/>
          <p:nvPr/>
        </p:nvPicPr>
        <p:blipFill>
          <a:blip r:embed="rId3">
            <a:alphaModFix/>
          </a:blip>
          <a:stretch>
            <a:fillRect/>
          </a:stretch>
        </p:blipFill>
        <p:spPr>
          <a:xfrm>
            <a:off x="169225" y="1159488"/>
            <a:ext cx="5887850" cy="3550324"/>
          </a:xfrm>
          <a:prstGeom prst="rect">
            <a:avLst/>
          </a:prstGeom>
          <a:noFill/>
          <a:ln>
            <a:noFill/>
          </a:ln>
        </p:spPr>
      </p:pic>
      <p:sp>
        <p:nvSpPr>
          <p:cNvPr id="992" name="Google Shape;992;p37"/>
          <p:cNvSpPr txBox="1"/>
          <p:nvPr/>
        </p:nvSpPr>
        <p:spPr>
          <a:xfrm>
            <a:off x="6377325" y="1675100"/>
            <a:ext cx="2256600" cy="46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dk1"/>
                </a:solidFill>
                <a:latin typeface="Coda"/>
                <a:ea typeface="Coda"/>
                <a:cs typeface="Coda"/>
                <a:sym typeface="Coda"/>
              </a:rPr>
              <a:t>Class B (less credible)</a:t>
            </a:r>
            <a:endParaRPr sz="1600">
              <a:solidFill>
                <a:schemeClr val="dk1"/>
              </a:solidFill>
              <a:latin typeface="Coda"/>
              <a:ea typeface="Coda"/>
              <a:cs typeface="Coda"/>
              <a:sym typeface="Coda"/>
            </a:endParaRPr>
          </a:p>
        </p:txBody>
      </p:sp>
      <p:sp>
        <p:nvSpPr>
          <p:cNvPr id="993" name="Google Shape;993;p37"/>
          <p:cNvSpPr txBox="1"/>
          <p:nvPr/>
        </p:nvSpPr>
        <p:spPr>
          <a:xfrm>
            <a:off x="6377325" y="2140400"/>
            <a:ext cx="2256600" cy="46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dk1"/>
                </a:solidFill>
                <a:latin typeface="Coda"/>
                <a:ea typeface="Coda"/>
                <a:cs typeface="Coda"/>
                <a:sym typeface="Coda"/>
              </a:rPr>
              <a:t>Class C (least credible)</a:t>
            </a:r>
            <a:endParaRPr sz="1600">
              <a:solidFill>
                <a:schemeClr val="dk1"/>
              </a:solidFill>
              <a:latin typeface="Coda"/>
              <a:ea typeface="Coda"/>
              <a:cs typeface="Coda"/>
              <a:sym typeface="Coda"/>
            </a:endParaRPr>
          </a:p>
        </p:txBody>
      </p:sp>
      <p:pic>
        <p:nvPicPr>
          <p:cNvPr id="994" name="Google Shape;994;p37"/>
          <p:cNvPicPr preferRelativeResize="0"/>
          <p:nvPr/>
        </p:nvPicPr>
        <p:blipFill>
          <a:blip r:embed="rId4">
            <a:alphaModFix/>
          </a:blip>
          <a:stretch>
            <a:fillRect/>
          </a:stretch>
        </p:blipFill>
        <p:spPr>
          <a:xfrm>
            <a:off x="6057075" y="2980511"/>
            <a:ext cx="3086925" cy="183001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8" name="Shape 998"/>
        <p:cNvGrpSpPr/>
        <p:nvPr/>
      </p:nvGrpSpPr>
      <p:grpSpPr>
        <a:xfrm>
          <a:off x="0" y="0"/>
          <a:ext cx="0" cy="0"/>
          <a:chOff x="0" y="0"/>
          <a:chExt cx="0" cy="0"/>
        </a:xfrm>
      </p:grpSpPr>
      <p:sp>
        <p:nvSpPr>
          <p:cNvPr id="999" name="Google Shape;999;p38"/>
          <p:cNvSpPr txBox="1"/>
          <p:nvPr>
            <p:ph type="title"/>
          </p:nvPr>
        </p:nvSpPr>
        <p:spPr>
          <a:xfrm>
            <a:off x="4734175" y="2720150"/>
            <a:ext cx="2955000" cy="465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t/>
            </a:r>
            <a:endParaRPr sz="13500">
              <a:solidFill>
                <a:schemeClr val="dk1"/>
              </a:solidFill>
            </a:endParaRPr>
          </a:p>
        </p:txBody>
      </p:sp>
      <p:pic>
        <p:nvPicPr>
          <p:cNvPr id="1000" name="Google Shape;1000;p38"/>
          <p:cNvPicPr preferRelativeResize="0"/>
          <p:nvPr/>
        </p:nvPicPr>
        <p:blipFill>
          <a:blip r:embed="rId3">
            <a:alphaModFix/>
          </a:blip>
          <a:stretch>
            <a:fillRect/>
          </a:stretch>
        </p:blipFill>
        <p:spPr>
          <a:xfrm>
            <a:off x="1128225" y="1364075"/>
            <a:ext cx="6887549" cy="2415350"/>
          </a:xfrm>
          <a:prstGeom prst="rect">
            <a:avLst/>
          </a:prstGeom>
          <a:noFill/>
          <a:ln>
            <a:noFill/>
          </a:ln>
        </p:spPr>
      </p:pic>
      <p:sp>
        <p:nvSpPr>
          <p:cNvPr id="1001" name="Google Shape;1001;p38"/>
          <p:cNvSpPr txBox="1"/>
          <p:nvPr/>
        </p:nvSpPr>
        <p:spPr>
          <a:xfrm>
            <a:off x="2323225" y="484775"/>
            <a:ext cx="5558700" cy="42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500">
                <a:solidFill>
                  <a:schemeClr val="dk1"/>
                </a:solidFill>
                <a:latin typeface="Freckle Face"/>
                <a:ea typeface="Freckle Face"/>
                <a:cs typeface="Freckle Face"/>
                <a:sym typeface="Freckle Face"/>
              </a:rPr>
              <a:t>Statistical Summary</a:t>
            </a:r>
            <a:endParaRPr b="1" sz="3500">
              <a:solidFill>
                <a:schemeClr val="dk1"/>
              </a:solidFill>
              <a:latin typeface="Freckle Face"/>
              <a:ea typeface="Freckle Face"/>
              <a:cs typeface="Freckle Face"/>
              <a:sym typeface="Freckle Face"/>
            </a:endParaRPr>
          </a:p>
        </p:txBody>
      </p:sp>
      <p:grpSp>
        <p:nvGrpSpPr>
          <p:cNvPr id="1002" name="Google Shape;1002;p38"/>
          <p:cNvGrpSpPr/>
          <p:nvPr/>
        </p:nvGrpSpPr>
        <p:grpSpPr>
          <a:xfrm flipH="1">
            <a:off x="7081128" y="2628861"/>
            <a:ext cx="1542079" cy="2341490"/>
            <a:chOff x="4849750" y="3190150"/>
            <a:chExt cx="521325" cy="791900"/>
          </a:xfrm>
        </p:grpSpPr>
        <p:sp>
          <p:nvSpPr>
            <p:cNvPr id="1003" name="Google Shape;1003;p38"/>
            <p:cNvSpPr/>
            <p:nvPr/>
          </p:nvSpPr>
          <p:spPr>
            <a:xfrm>
              <a:off x="5266150" y="3385600"/>
              <a:ext cx="104925" cy="211325"/>
            </a:xfrm>
            <a:custGeom>
              <a:rect b="b" l="l" r="r" t="t"/>
              <a:pathLst>
                <a:path extrusionOk="0" h="8453" w="4197">
                  <a:moveTo>
                    <a:pt x="736" y="1"/>
                  </a:moveTo>
                  <a:cubicBezTo>
                    <a:pt x="0" y="1"/>
                    <a:pt x="543" y="3047"/>
                    <a:pt x="575" y="3426"/>
                  </a:cubicBezTo>
                  <a:cubicBezTo>
                    <a:pt x="630" y="4137"/>
                    <a:pt x="553" y="4848"/>
                    <a:pt x="597" y="5559"/>
                  </a:cubicBezTo>
                  <a:cubicBezTo>
                    <a:pt x="620" y="5870"/>
                    <a:pt x="664" y="6181"/>
                    <a:pt x="786" y="6459"/>
                  </a:cubicBezTo>
                  <a:cubicBezTo>
                    <a:pt x="975" y="6881"/>
                    <a:pt x="1319" y="7192"/>
                    <a:pt x="1686" y="7470"/>
                  </a:cubicBezTo>
                  <a:cubicBezTo>
                    <a:pt x="2185" y="7848"/>
                    <a:pt x="2741" y="8169"/>
                    <a:pt x="3330" y="8414"/>
                  </a:cubicBezTo>
                  <a:cubicBezTo>
                    <a:pt x="3373" y="8436"/>
                    <a:pt x="3426" y="8453"/>
                    <a:pt x="3476" y="8453"/>
                  </a:cubicBezTo>
                  <a:cubicBezTo>
                    <a:pt x="3503" y="8453"/>
                    <a:pt x="3529" y="8448"/>
                    <a:pt x="3552" y="8436"/>
                  </a:cubicBezTo>
                  <a:cubicBezTo>
                    <a:pt x="3607" y="8414"/>
                    <a:pt x="3630" y="8359"/>
                    <a:pt x="3652" y="8314"/>
                  </a:cubicBezTo>
                  <a:cubicBezTo>
                    <a:pt x="4019" y="7581"/>
                    <a:pt x="4197" y="6681"/>
                    <a:pt x="3852" y="5937"/>
                  </a:cubicBezTo>
                  <a:cubicBezTo>
                    <a:pt x="3663" y="5537"/>
                    <a:pt x="3341" y="5226"/>
                    <a:pt x="3086" y="4859"/>
                  </a:cubicBezTo>
                  <a:cubicBezTo>
                    <a:pt x="2708" y="4326"/>
                    <a:pt x="2464" y="3715"/>
                    <a:pt x="2252" y="3093"/>
                  </a:cubicBezTo>
                  <a:cubicBezTo>
                    <a:pt x="2064" y="2548"/>
                    <a:pt x="1908" y="1982"/>
                    <a:pt x="1697" y="1449"/>
                  </a:cubicBezTo>
                  <a:cubicBezTo>
                    <a:pt x="1553" y="1104"/>
                    <a:pt x="1242" y="171"/>
                    <a:pt x="864" y="27"/>
                  </a:cubicBezTo>
                  <a:cubicBezTo>
                    <a:pt x="818" y="9"/>
                    <a:pt x="775" y="1"/>
                    <a:pt x="736" y="1"/>
                  </a:cubicBezTo>
                  <a:close/>
                </a:path>
              </a:pathLst>
            </a:custGeom>
            <a:solidFill>
              <a:srgbClr val="633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38"/>
            <p:cNvSpPr/>
            <p:nvPr/>
          </p:nvSpPr>
          <p:spPr>
            <a:xfrm>
              <a:off x="5191350" y="3850050"/>
              <a:ext cx="156675" cy="121125"/>
            </a:xfrm>
            <a:custGeom>
              <a:rect b="b" l="l" r="r" t="t"/>
              <a:pathLst>
                <a:path extrusionOk="0" h="4845" w="6267">
                  <a:moveTo>
                    <a:pt x="412" y="1"/>
                  </a:moveTo>
                  <a:cubicBezTo>
                    <a:pt x="312" y="890"/>
                    <a:pt x="134" y="2378"/>
                    <a:pt x="45" y="3267"/>
                  </a:cubicBezTo>
                  <a:cubicBezTo>
                    <a:pt x="23" y="3445"/>
                    <a:pt x="1" y="3622"/>
                    <a:pt x="79" y="3766"/>
                  </a:cubicBezTo>
                  <a:cubicBezTo>
                    <a:pt x="190" y="4011"/>
                    <a:pt x="479" y="4100"/>
                    <a:pt x="745" y="4133"/>
                  </a:cubicBezTo>
                  <a:cubicBezTo>
                    <a:pt x="988" y="4167"/>
                    <a:pt x="1234" y="4184"/>
                    <a:pt x="1479" y="4184"/>
                  </a:cubicBezTo>
                  <a:cubicBezTo>
                    <a:pt x="1794" y="4184"/>
                    <a:pt x="2110" y="4156"/>
                    <a:pt x="2422" y="4100"/>
                  </a:cubicBezTo>
                  <a:cubicBezTo>
                    <a:pt x="2812" y="4022"/>
                    <a:pt x="3189" y="3911"/>
                    <a:pt x="3578" y="3911"/>
                  </a:cubicBezTo>
                  <a:cubicBezTo>
                    <a:pt x="3967" y="3911"/>
                    <a:pt x="4378" y="4067"/>
                    <a:pt x="4567" y="4400"/>
                  </a:cubicBezTo>
                  <a:cubicBezTo>
                    <a:pt x="4634" y="4511"/>
                    <a:pt x="4666" y="4644"/>
                    <a:pt x="4755" y="4744"/>
                  </a:cubicBezTo>
                  <a:cubicBezTo>
                    <a:pt x="4809" y="4805"/>
                    <a:pt x="4892" y="4845"/>
                    <a:pt x="4970" y="4845"/>
                  </a:cubicBezTo>
                  <a:cubicBezTo>
                    <a:pt x="5022" y="4845"/>
                    <a:pt x="5072" y="4828"/>
                    <a:pt x="5111" y="4788"/>
                  </a:cubicBezTo>
                  <a:cubicBezTo>
                    <a:pt x="5177" y="4711"/>
                    <a:pt x="5177" y="4588"/>
                    <a:pt x="5155" y="4489"/>
                  </a:cubicBezTo>
                  <a:cubicBezTo>
                    <a:pt x="5100" y="4133"/>
                    <a:pt x="4945" y="3800"/>
                    <a:pt x="4711" y="3533"/>
                  </a:cubicBezTo>
                  <a:lnTo>
                    <a:pt x="4711" y="3533"/>
                  </a:lnTo>
                  <a:cubicBezTo>
                    <a:pt x="4955" y="3800"/>
                    <a:pt x="5200" y="4067"/>
                    <a:pt x="5433" y="4333"/>
                  </a:cubicBezTo>
                  <a:cubicBezTo>
                    <a:pt x="5477" y="4377"/>
                    <a:pt x="5528" y="4421"/>
                    <a:pt x="5580" y="4421"/>
                  </a:cubicBezTo>
                  <a:cubicBezTo>
                    <a:pt x="5594" y="4421"/>
                    <a:pt x="5608" y="4418"/>
                    <a:pt x="5622" y="4411"/>
                  </a:cubicBezTo>
                  <a:cubicBezTo>
                    <a:pt x="5666" y="4378"/>
                    <a:pt x="5678" y="4311"/>
                    <a:pt x="5678" y="4255"/>
                  </a:cubicBezTo>
                  <a:cubicBezTo>
                    <a:pt x="5700" y="3900"/>
                    <a:pt x="5545" y="3556"/>
                    <a:pt x="5289" y="3322"/>
                  </a:cubicBezTo>
                  <a:lnTo>
                    <a:pt x="5289" y="3322"/>
                  </a:lnTo>
                  <a:cubicBezTo>
                    <a:pt x="5500" y="3500"/>
                    <a:pt x="5711" y="3689"/>
                    <a:pt x="5933" y="3867"/>
                  </a:cubicBezTo>
                  <a:cubicBezTo>
                    <a:pt x="5955" y="3889"/>
                    <a:pt x="5989" y="3911"/>
                    <a:pt x="6022" y="3922"/>
                  </a:cubicBezTo>
                  <a:cubicBezTo>
                    <a:pt x="6029" y="3923"/>
                    <a:pt x="6037" y="3924"/>
                    <a:pt x="6044" y="3924"/>
                  </a:cubicBezTo>
                  <a:cubicBezTo>
                    <a:pt x="6143" y="3924"/>
                    <a:pt x="6212" y="3792"/>
                    <a:pt x="6222" y="3689"/>
                  </a:cubicBezTo>
                  <a:cubicBezTo>
                    <a:pt x="6266" y="3245"/>
                    <a:pt x="5967" y="2833"/>
                    <a:pt x="5589" y="2633"/>
                  </a:cubicBezTo>
                  <a:cubicBezTo>
                    <a:pt x="5211" y="2423"/>
                    <a:pt x="4767" y="2378"/>
                    <a:pt x="4323" y="2344"/>
                  </a:cubicBezTo>
                  <a:cubicBezTo>
                    <a:pt x="3622" y="2278"/>
                    <a:pt x="2923" y="2223"/>
                    <a:pt x="2212" y="2156"/>
                  </a:cubicBezTo>
                  <a:cubicBezTo>
                    <a:pt x="1978" y="2144"/>
                    <a:pt x="1701" y="2078"/>
                    <a:pt x="1645" y="1856"/>
                  </a:cubicBezTo>
                  <a:cubicBezTo>
                    <a:pt x="1623" y="1778"/>
                    <a:pt x="1634" y="1689"/>
                    <a:pt x="1645" y="1611"/>
                  </a:cubicBezTo>
                  <a:cubicBezTo>
                    <a:pt x="1701" y="1278"/>
                    <a:pt x="1867" y="878"/>
                    <a:pt x="1612" y="690"/>
                  </a:cubicBezTo>
                  <a:cubicBezTo>
                    <a:pt x="1400" y="523"/>
                    <a:pt x="690" y="12"/>
                    <a:pt x="412" y="1"/>
                  </a:cubicBezTo>
                  <a:close/>
                </a:path>
              </a:pathLst>
            </a:custGeom>
            <a:solidFill>
              <a:srgbClr val="E591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38"/>
            <p:cNvSpPr/>
            <p:nvPr/>
          </p:nvSpPr>
          <p:spPr>
            <a:xfrm>
              <a:off x="5197475" y="3871425"/>
              <a:ext cx="35000" cy="24750"/>
            </a:xfrm>
            <a:custGeom>
              <a:rect b="b" l="l" r="r" t="t"/>
              <a:pathLst>
                <a:path extrusionOk="0" h="990" w="1400">
                  <a:moveTo>
                    <a:pt x="1400" y="756"/>
                  </a:moveTo>
                  <a:cubicBezTo>
                    <a:pt x="1389" y="834"/>
                    <a:pt x="1378" y="912"/>
                    <a:pt x="1400" y="990"/>
                  </a:cubicBezTo>
                  <a:lnTo>
                    <a:pt x="1400" y="990"/>
                  </a:lnTo>
                  <a:cubicBezTo>
                    <a:pt x="1378" y="912"/>
                    <a:pt x="1389" y="834"/>
                    <a:pt x="1400" y="756"/>
                  </a:cubicBezTo>
                  <a:close/>
                  <a:moveTo>
                    <a:pt x="67" y="1"/>
                  </a:moveTo>
                  <a:lnTo>
                    <a:pt x="67" y="1"/>
                  </a:lnTo>
                  <a:cubicBezTo>
                    <a:pt x="45" y="190"/>
                    <a:pt x="22" y="401"/>
                    <a:pt x="0" y="601"/>
                  </a:cubicBezTo>
                  <a:lnTo>
                    <a:pt x="0" y="601"/>
                  </a:lnTo>
                  <a:cubicBezTo>
                    <a:pt x="22" y="401"/>
                    <a:pt x="45" y="190"/>
                    <a:pt x="67" y="1"/>
                  </a:cubicBezTo>
                  <a:close/>
                </a:path>
              </a:pathLst>
            </a:custGeom>
            <a:solidFill>
              <a:srgbClr val="D9BB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38"/>
            <p:cNvSpPr/>
            <p:nvPr/>
          </p:nvSpPr>
          <p:spPr>
            <a:xfrm>
              <a:off x="5197475" y="3860625"/>
              <a:ext cx="37525" cy="35550"/>
            </a:xfrm>
            <a:custGeom>
              <a:rect b="b" l="l" r="r" t="t"/>
              <a:pathLst>
                <a:path extrusionOk="0" h="1422" w="1501">
                  <a:moveTo>
                    <a:pt x="456" y="0"/>
                  </a:moveTo>
                  <a:cubicBezTo>
                    <a:pt x="434" y="211"/>
                    <a:pt x="267" y="366"/>
                    <a:pt x="67" y="433"/>
                  </a:cubicBezTo>
                  <a:cubicBezTo>
                    <a:pt x="45" y="622"/>
                    <a:pt x="22" y="833"/>
                    <a:pt x="0" y="1033"/>
                  </a:cubicBezTo>
                  <a:cubicBezTo>
                    <a:pt x="111" y="933"/>
                    <a:pt x="222" y="822"/>
                    <a:pt x="333" y="699"/>
                  </a:cubicBezTo>
                  <a:cubicBezTo>
                    <a:pt x="367" y="667"/>
                    <a:pt x="400" y="655"/>
                    <a:pt x="445" y="655"/>
                  </a:cubicBezTo>
                  <a:cubicBezTo>
                    <a:pt x="489" y="655"/>
                    <a:pt x="533" y="677"/>
                    <a:pt x="556" y="733"/>
                  </a:cubicBezTo>
                  <a:cubicBezTo>
                    <a:pt x="733" y="1166"/>
                    <a:pt x="989" y="1422"/>
                    <a:pt x="1333" y="1422"/>
                  </a:cubicBezTo>
                  <a:lnTo>
                    <a:pt x="1400" y="1422"/>
                  </a:lnTo>
                  <a:cubicBezTo>
                    <a:pt x="1378" y="1344"/>
                    <a:pt x="1389" y="1266"/>
                    <a:pt x="1400" y="1188"/>
                  </a:cubicBezTo>
                  <a:cubicBezTo>
                    <a:pt x="1434" y="988"/>
                    <a:pt x="1500" y="766"/>
                    <a:pt x="1500" y="578"/>
                  </a:cubicBezTo>
                  <a:cubicBezTo>
                    <a:pt x="1500" y="522"/>
                    <a:pt x="1500" y="477"/>
                    <a:pt x="1489" y="433"/>
                  </a:cubicBezTo>
                  <a:cubicBezTo>
                    <a:pt x="1400" y="467"/>
                    <a:pt x="1311" y="489"/>
                    <a:pt x="1222" y="489"/>
                  </a:cubicBezTo>
                  <a:cubicBezTo>
                    <a:pt x="900" y="489"/>
                    <a:pt x="612" y="277"/>
                    <a:pt x="456" y="0"/>
                  </a:cubicBezTo>
                  <a:close/>
                </a:path>
              </a:pathLst>
            </a:custGeom>
            <a:solidFill>
              <a:srgbClr val="CD85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38"/>
            <p:cNvSpPr/>
            <p:nvPr/>
          </p:nvSpPr>
          <p:spPr>
            <a:xfrm>
              <a:off x="5159975" y="3745625"/>
              <a:ext cx="124075" cy="127250"/>
            </a:xfrm>
            <a:custGeom>
              <a:rect b="b" l="l" r="r" t="t"/>
              <a:pathLst>
                <a:path extrusionOk="0" h="5090" w="4963">
                  <a:moveTo>
                    <a:pt x="4676" y="1"/>
                  </a:moveTo>
                  <a:cubicBezTo>
                    <a:pt x="4673" y="1"/>
                    <a:pt x="4670" y="1"/>
                    <a:pt x="4667" y="1"/>
                  </a:cubicBezTo>
                  <a:cubicBezTo>
                    <a:pt x="4588" y="1"/>
                    <a:pt x="4511" y="45"/>
                    <a:pt x="4433" y="78"/>
                  </a:cubicBezTo>
                  <a:cubicBezTo>
                    <a:pt x="3289" y="589"/>
                    <a:pt x="1922" y="345"/>
                    <a:pt x="723" y="745"/>
                  </a:cubicBezTo>
                  <a:cubicBezTo>
                    <a:pt x="678" y="767"/>
                    <a:pt x="634" y="789"/>
                    <a:pt x="611" y="823"/>
                  </a:cubicBezTo>
                  <a:cubicBezTo>
                    <a:pt x="601" y="856"/>
                    <a:pt x="601" y="890"/>
                    <a:pt x="601" y="912"/>
                  </a:cubicBezTo>
                  <a:cubicBezTo>
                    <a:pt x="645" y="1334"/>
                    <a:pt x="634" y="1767"/>
                    <a:pt x="567" y="2178"/>
                  </a:cubicBezTo>
                  <a:cubicBezTo>
                    <a:pt x="545" y="2277"/>
                    <a:pt x="513" y="2689"/>
                    <a:pt x="415" y="2689"/>
                  </a:cubicBezTo>
                  <a:cubicBezTo>
                    <a:pt x="414" y="2689"/>
                    <a:pt x="413" y="2689"/>
                    <a:pt x="411" y="2689"/>
                  </a:cubicBezTo>
                  <a:cubicBezTo>
                    <a:pt x="411" y="2689"/>
                    <a:pt x="323" y="2623"/>
                    <a:pt x="234" y="2544"/>
                  </a:cubicBezTo>
                  <a:cubicBezTo>
                    <a:pt x="145" y="2467"/>
                    <a:pt x="45" y="2389"/>
                    <a:pt x="45" y="2389"/>
                  </a:cubicBezTo>
                  <a:lnTo>
                    <a:pt x="45" y="2389"/>
                  </a:lnTo>
                  <a:cubicBezTo>
                    <a:pt x="134" y="2878"/>
                    <a:pt x="290" y="3344"/>
                    <a:pt x="512" y="3789"/>
                  </a:cubicBezTo>
                  <a:cubicBezTo>
                    <a:pt x="356" y="3622"/>
                    <a:pt x="189" y="3478"/>
                    <a:pt x="1" y="3366"/>
                  </a:cubicBezTo>
                  <a:lnTo>
                    <a:pt x="1" y="3366"/>
                  </a:lnTo>
                  <a:cubicBezTo>
                    <a:pt x="68" y="3789"/>
                    <a:pt x="245" y="4200"/>
                    <a:pt x="512" y="4544"/>
                  </a:cubicBezTo>
                  <a:cubicBezTo>
                    <a:pt x="700" y="4788"/>
                    <a:pt x="956" y="5011"/>
                    <a:pt x="1267" y="5055"/>
                  </a:cubicBezTo>
                  <a:cubicBezTo>
                    <a:pt x="1301" y="5061"/>
                    <a:pt x="1336" y="5064"/>
                    <a:pt x="1370" y="5064"/>
                  </a:cubicBezTo>
                  <a:cubicBezTo>
                    <a:pt x="1643" y="5064"/>
                    <a:pt x="1926" y="4876"/>
                    <a:pt x="1956" y="4600"/>
                  </a:cubicBezTo>
                  <a:cubicBezTo>
                    <a:pt x="2112" y="4877"/>
                    <a:pt x="2400" y="5089"/>
                    <a:pt x="2722" y="5089"/>
                  </a:cubicBezTo>
                  <a:cubicBezTo>
                    <a:pt x="2730" y="5089"/>
                    <a:pt x="2737" y="5089"/>
                    <a:pt x="2745" y="5089"/>
                  </a:cubicBezTo>
                  <a:cubicBezTo>
                    <a:pt x="2972" y="5089"/>
                    <a:pt x="3203" y="4937"/>
                    <a:pt x="3300" y="4733"/>
                  </a:cubicBezTo>
                  <a:cubicBezTo>
                    <a:pt x="3334" y="4667"/>
                    <a:pt x="3356" y="4600"/>
                    <a:pt x="3356" y="4522"/>
                  </a:cubicBezTo>
                  <a:cubicBezTo>
                    <a:pt x="3396" y="4736"/>
                    <a:pt x="3613" y="4893"/>
                    <a:pt x="3829" y="4893"/>
                  </a:cubicBezTo>
                  <a:cubicBezTo>
                    <a:pt x="3849" y="4893"/>
                    <a:pt x="3869" y="4892"/>
                    <a:pt x="3889" y="4889"/>
                  </a:cubicBezTo>
                  <a:cubicBezTo>
                    <a:pt x="4533" y="4800"/>
                    <a:pt x="4267" y="3778"/>
                    <a:pt x="4244" y="3356"/>
                  </a:cubicBezTo>
                  <a:cubicBezTo>
                    <a:pt x="4211" y="2800"/>
                    <a:pt x="4411" y="2211"/>
                    <a:pt x="4544" y="1667"/>
                  </a:cubicBezTo>
                  <a:cubicBezTo>
                    <a:pt x="4611" y="1345"/>
                    <a:pt x="4689" y="1023"/>
                    <a:pt x="4755" y="700"/>
                  </a:cubicBezTo>
                  <a:cubicBezTo>
                    <a:pt x="4788" y="525"/>
                    <a:pt x="4962" y="1"/>
                    <a:pt x="4676" y="1"/>
                  </a:cubicBezTo>
                  <a:close/>
                </a:path>
              </a:pathLst>
            </a:custGeom>
            <a:solidFill>
              <a:srgbClr val="6837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38"/>
            <p:cNvSpPr/>
            <p:nvPr/>
          </p:nvSpPr>
          <p:spPr>
            <a:xfrm>
              <a:off x="5175525" y="3825075"/>
              <a:ext cx="56125" cy="47500"/>
            </a:xfrm>
            <a:custGeom>
              <a:rect b="b" l="l" r="r" t="t"/>
              <a:pathLst>
                <a:path extrusionOk="0" h="1900" w="2245">
                  <a:moveTo>
                    <a:pt x="1478" y="433"/>
                  </a:moveTo>
                  <a:cubicBezTo>
                    <a:pt x="1522" y="500"/>
                    <a:pt x="1534" y="588"/>
                    <a:pt x="1522" y="655"/>
                  </a:cubicBezTo>
                  <a:cubicBezTo>
                    <a:pt x="1512" y="711"/>
                    <a:pt x="1500" y="755"/>
                    <a:pt x="1478" y="800"/>
                  </a:cubicBezTo>
                  <a:cubicBezTo>
                    <a:pt x="1467" y="677"/>
                    <a:pt x="1467" y="556"/>
                    <a:pt x="1478" y="433"/>
                  </a:cubicBezTo>
                  <a:close/>
                  <a:moveTo>
                    <a:pt x="101" y="0"/>
                  </a:moveTo>
                  <a:cubicBezTo>
                    <a:pt x="12" y="333"/>
                    <a:pt x="1" y="689"/>
                    <a:pt x="45" y="1022"/>
                  </a:cubicBezTo>
                  <a:cubicBezTo>
                    <a:pt x="68" y="1155"/>
                    <a:pt x="101" y="1322"/>
                    <a:pt x="223" y="1422"/>
                  </a:cubicBezTo>
                  <a:cubicBezTo>
                    <a:pt x="223" y="1422"/>
                    <a:pt x="234" y="1422"/>
                    <a:pt x="234" y="1433"/>
                  </a:cubicBezTo>
                  <a:cubicBezTo>
                    <a:pt x="292" y="1468"/>
                    <a:pt x="359" y="1486"/>
                    <a:pt x="427" y="1486"/>
                  </a:cubicBezTo>
                  <a:cubicBezTo>
                    <a:pt x="530" y="1486"/>
                    <a:pt x="636" y="1446"/>
                    <a:pt x="723" y="1366"/>
                  </a:cubicBezTo>
                  <a:cubicBezTo>
                    <a:pt x="756" y="1333"/>
                    <a:pt x="789" y="1289"/>
                    <a:pt x="823" y="1233"/>
                  </a:cubicBezTo>
                  <a:cubicBezTo>
                    <a:pt x="834" y="1255"/>
                    <a:pt x="856" y="1289"/>
                    <a:pt x="890" y="1299"/>
                  </a:cubicBezTo>
                  <a:cubicBezTo>
                    <a:pt x="929" y="1330"/>
                    <a:pt x="976" y="1344"/>
                    <a:pt x="1024" y="1344"/>
                  </a:cubicBezTo>
                  <a:cubicBezTo>
                    <a:pt x="1097" y="1344"/>
                    <a:pt x="1174" y="1313"/>
                    <a:pt x="1234" y="1266"/>
                  </a:cubicBezTo>
                  <a:cubicBezTo>
                    <a:pt x="1323" y="1200"/>
                    <a:pt x="1389" y="1099"/>
                    <a:pt x="1445" y="1011"/>
                  </a:cubicBezTo>
                  <a:cubicBezTo>
                    <a:pt x="1522" y="1355"/>
                    <a:pt x="1722" y="1666"/>
                    <a:pt x="2001" y="1866"/>
                  </a:cubicBezTo>
                  <a:lnTo>
                    <a:pt x="2045" y="1899"/>
                  </a:lnTo>
                  <a:lnTo>
                    <a:pt x="2245" y="1410"/>
                  </a:lnTo>
                  <a:lnTo>
                    <a:pt x="2178" y="1378"/>
                  </a:lnTo>
                  <a:lnTo>
                    <a:pt x="2011" y="1777"/>
                  </a:lnTo>
                  <a:cubicBezTo>
                    <a:pt x="1745" y="1566"/>
                    <a:pt x="1567" y="1255"/>
                    <a:pt x="1500" y="922"/>
                  </a:cubicBezTo>
                  <a:cubicBezTo>
                    <a:pt x="1545" y="844"/>
                    <a:pt x="1578" y="766"/>
                    <a:pt x="1601" y="667"/>
                  </a:cubicBezTo>
                  <a:cubicBezTo>
                    <a:pt x="1623" y="556"/>
                    <a:pt x="1589" y="400"/>
                    <a:pt x="1478" y="333"/>
                  </a:cubicBezTo>
                  <a:lnTo>
                    <a:pt x="1434" y="300"/>
                  </a:lnTo>
                  <a:lnTo>
                    <a:pt x="1423" y="356"/>
                  </a:lnTo>
                  <a:cubicBezTo>
                    <a:pt x="1389" y="533"/>
                    <a:pt x="1389" y="722"/>
                    <a:pt x="1423" y="911"/>
                  </a:cubicBezTo>
                  <a:cubicBezTo>
                    <a:pt x="1411" y="922"/>
                    <a:pt x="1401" y="944"/>
                    <a:pt x="1389" y="966"/>
                  </a:cubicBezTo>
                  <a:cubicBezTo>
                    <a:pt x="1334" y="1055"/>
                    <a:pt x="1267" y="1144"/>
                    <a:pt x="1189" y="1210"/>
                  </a:cubicBezTo>
                  <a:cubicBezTo>
                    <a:pt x="1140" y="1246"/>
                    <a:pt x="1082" y="1268"/>
                    <a:pt x="1026" y="1268"/>
                  </a:cubicBezTo>
                  <a:cubicBezTo>
                    <a:pt x="994" y="1268"/>
                    <a:pt x="962" y="1261"/>
                    <a:pt x="934" y="1244"/>
                  </a:cubicBezTo>
                  <a:lnTo>
                    <a:pt x="923" y="1244"/>
                  </a:lnTo>
                  <a:cubicBezTo>
                    <a:pt x="890" y="1210"/>
                    <a:pt x="867" y="1178"/>
                    <a:pt x="856" y="1122"/>
                  </a:cubicBezTo>
                  <a:cubicBezTo>
                    <a:pt x="878" y="1044"/>
                    <a:pt x="878" y="955"/>
                    <a:pt x="867" y="877"/>
                  </a:cubicBezTo>
                  <a:lnTo>
                    <a:pt x="834" y="689"/>
                  </a:lnTo>
                  <a:lnTo>
                    <a:pt x="789" y="877"/>
                  </a:lnTo>
                  <a:cubicBezTo>
                    <a:pt x="767" y="966"/>
                    <a:pt x="767" y="1055"/>
                    <a:pt x="779" y="1122"/>
                  </a:cubicBezTo>
                  <a:cubicBezTo>
                    <a:pt x="756" y="1200"/>
                    <a:pt x="723" y="1266"/>
                    <a:pt x="668" y="1311"/>
                  </a:cubicBezTo>
                  <a:cubicBezTo>
                    <a:pt x="603" y="1376"/>
                    <a:pt x="515" y="1410"/>
                    <a:pt x="432" y="1410"/>
                  </a:cubicBezTo>
                  <a:cubicBezTo>
                    <a:pt x="372" y="1410"/>
                    <a:pt x="314" y="1392"/>
                    <a:pt x="268" y="1355"/>
                  </a:cubicBezTo>
                  <a:cubicBezTo>
                    <a:pt x="167" y="1277"/>
                    <a:pt x="134" y="1133"/>
                    <a:pt x="123" y="1011"/>
                  </a:cubicBezTo>
                  <a:cubicBezTo>
                    <a:pt x="78" y="689"/>
                    <a:pt x="90" y="344"/>
                    <a:pt x="167" y="11"/>
                  </a:cubicBezTo>
                  <a:lnTo>
                    <a:pt x="101" y="0"/>
                  </a:lnTo>
                  <a:close/>
                </a:path>
              </a:pathLst>
            </a:custGeom>
            <a:solidFill>
              <a:srgbClr val="5B2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38"/>
            <p:cNvSpPr/>
            <p:nvPr/>
          </p:nvSpPr>
          <p:spPr>
            <a:xfrm>
              <a:off x="5337175" y="3933400"/>
              <a:ext cx="10775" cy="13100"/>
            </a:xfrm>
            <a:custGeom>
              <a:rect b="b" l="l" r="r" t="t"/>
              <a:pathLst>
                <a:path extrusionOk="0" h="524" w="431">
                  <a:moveTo>
                    <a:pt x="373" y="0"/>
                  </a:moveTo>
                  <a:cubicBezTo>
                    <a:pt x="356" y="0"/>
                    <a:pt x="333" y="7"/>
                    <a:pt x="300" y="22"/>
                  </a:cubicBezTo>
                  <a:cubicBezTo>
                    <a:pt x="200" y="66"/>
                    <a:pt x="89" y="121"/>
                    <a:pt x="0" y="188"/>
                  </a:cubicBezTo>
                  <a:cubicBezTo>
                    <a:pt x="55" y="321"/>
                    <a:pt x="144" y="432"/>
                    <a:pt x="255" y="511"/>
                  </a:cubicBezTo>
                  <a:cubicBezTo>
                    <a:pt x="255" y="521"/>
                    <a:pt x="267" y="521"/>
                    <a:pt x="278" y="521"/>
                  </a:cubicBezTo>
                  <a:cubicBezTo>
                    <a:pt x="281" y="523"/>
                    <a:pt x="284" y="524"/>
                    <a:pt x="286" y="524"/>
                  </a:cubicBezTo>
                  <a:cubicBezTo>
                    <a:pt x="303" y="524"/>
                    <a:pt x="311" y="496"/>
                    <a:pt x="311" y="477"/>
                  </a:cubicBezTo>
                  <a:cubicBezTo>
                    <a:pt x="334" y="377"/>
                    <a:pt x="366" y="266"/>
                    <a:pt x="389" y="155"/>
                  </a:cubicBezTo>
                  <a:cubicBezTo>
                    <a:pt x="406" y="77"/>
                    <a:pt x="430" y="0"/>
                    <a:pt x="373" y="0"/>
                  </a:cubicBezTo>
                  <a:close/>
                </a:path>
              </a:pathLst>
            </a:custGeom>
            <a:solidFill>
              <a:srgbClr val="F7AD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38"/>
            <p:cNvSpPr/>
            <p:nvPr/>
          </p:nvSpPr>
          <p:spPr>
            <a:xfrm>
              <a:off x="5325225" y="3946725"/>
              <a:ext cx="7375" cy="10550"/>
            </a:xfrm>
            <a:custGeom>
              <a:rect b="b" l="l" r="r" t="t"/>
              <a:pathLst>
                <a:path extrusionOk="0" h="422" w="295">
                  <a:moveTo>
                    <a:pt x="262" y="1"/>
                  </a:moveTo>
                  <a:cubicBezTo>
                    <a:pt x="249" y="1"/>
                    <a:pt x="229" y="10"/>
                    <a:pt x="200" y="33"/>
                  </a:cubicBezTo>
                  <a:cubicBezTo>
                    <a:pt x="134" y="89"/>
                    <a:pt x="67" y="144"/>
                    <a:pt x="0" y="210"/>
                  </a:cubicBezTo>
                  <a:cubicBezTo>
                    <a:pt x="67" y="299"/>
                    <a:pt x="145" y="377"/>
                    <a:pt x="245" y="422"/>
                  </a:cubicBezTo>
                  <a:lnTo>
                    <a:pt x="267" y="422"/>
                  </a:lnTo>
                  <a:cubicBezTo>
                    <a:pt x="278" y="422"/>
                    <a:pt x="289" y="400"/>
                    <a:pt x="289" y="377"/>
                  </a:cubicBezTo>
                  <a:lnTo>
                    <a:pt x="289" y="122"/>
                  </a:lnTo>
                  <a:cubicBezTo>
                    <a:pt x="289" y="58"/>
                    <a:pt x="295" y="1"/>
                    <a:pt x="262" y="1"/>
                  </a:cubicBezTo>
                  <a:close/>
                </a:path>
              </a:pathLst>
            </a:custGeom>
            <a:solidFill>
              <a:srgbClr val="F7AD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38"/>
            <p:cNvSpPr/>
            <p:nvPr/>
          </p:nvSpPr>
          <p:spPr>
            <a:xfrm>
              <a:off x="5309400" y="3958275"/>
              <a:ext cx="8625" cy="12050"/>
            </a:xfrm>
            <a:custGeom>
              <a:rect b="b" l="l" r="r" t="t"/>
              <a:pathLst>
                <a:path extrusionOk="0" h="482" w="345">
                  <a:moveTo>
                    <a:pt x="307" y="1"/>
                  </a:moveTo>
                  <a:cubicBezTo>
                    <a:pt x="292" y="1"/>
                    <a:pt x="269" y="12"/>
                    <a:pt x="233" y="37"/>
                  </a:cubicBezTo>
                  <a:cubicBezTo>
                    <a:pt x="156" y="93"/>
                    <a:pt x="78" y="160"/>
                    <a:pt x="0" y="237"/>
                  </a:cubicBezTo>
                  <a:cubicBezTo>
                    <a:pt x="78" y="348"/>
                    <a:pt x="178" y="426"/>
                    <a:pt x="289" y="482"/>
                  </a:cubicBezTo>
                  <a:lnTo>
                    <a:pt x="311" y="482"/>
                  </a:lnTo>
                  <a:cubicBezTo>
                    <a:pt x="322" y="482"/>
                    <a:pt x="334" y="459"/>
                    <a:pt x="334" y="437"/>
                  </a:cubicBezTo>
                  <a:lnTo>
                    <a:pt x="334" y="138"/>
                  </a:lnTo>
                  <a:cubicBezTo>
                    <a:pt x="334" y="66"/>
                    <a:pt x="345" y="1"/>
                    <a:pt x="307" y="1"/>
                  </a:cubicBezTo>
                  <a:close/>
                </a:path>
              </a:pathLst>
            </a:custGeom>
            <a:solidFill>
              <a:srgbClr val="F7AD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38"/>
            <p:cNvSpPr/>
            <p:nvPr/>
          </p:nvSpPr>
          <p:spPr>
            <a:xfrm>
              <a:off x="4986950" y="3315500"/>
              <a:ext cx="339125" cy="457925"/>
            </a:xfrm>
            <a:custGeom>
              <a:rect b="b" l="l" r="r" t="t"/>
              <a:pathLst>
                <a:path extrusionOk="0" h="18317" w="13565">
                  <a:moveTo>
                    <a:pt x="7204" y="1"/>
                  </a:moveTo>
                  <a:cubicBezTo>
                    <a:pt x="6597" y="1"/>
                    <a:pt x="5996" y="100"/>
                    <a:pt x="5422" y="365"/>
                  </a:cubicBezTo>
                  <a:cubicBezTo>
                    <a:pt x="4555" y="765"/>
                    <a:pt x="3822" y="1398"/>
                    <a:pt x="3189" y="2109"/>
                  </a:cubicBezTo>
                  <a:cubicBezTo>
                    <a:pt x="1634" y="3819"/>
                    <a:pt x="601" y="6053"/>
                    <a:pt x="534" y="8363"/>
                  </a:cubicBezTo>
                  <a:cubicBezTo>
                    <a:pt x="523" y="8552"/>
                    <a:pt x="534" y="8752"/>
                    <a:pt x="623" y="8929"/>
                  </a:cubicBezTo>
                  <a:lnTo>
                    <a:pt x="990" y="8563"/>
                  </a:lnTo>
                  <a:lnTo>
                    <a:pt x="990" y="8563"/>
                  </a:lnTo>
                  <a:cubicBezTo>
                    <a:pt x="356" y="10018"/>
                    <a:pt x="1" y="11618"/>
                    <a:pt x="123" y="13207"/>
                  </a:cubicBezTo>
                  <a:cubicBezTo>
                    <a:pt x="178" y="13984"/>
                    <a:pt x="368" y="14750"/>
                    <a:pt x="679" y="15473"/>
                  </a:cubicBezTo>
                  <a:cubicBezTo>
                    <a:pt x="956" y="16117"/>
                    <a:pt x="1400" y="16994"/>
                    <a:pt x="1990" y="17406"/>
                  </a:cubicBezTo>
                  <a:cubicBezTo>
                    <a:pt x="3043" y="18129"/>
                    <a:pt x="4437" y="18317"/>
                    <a:pt x="5728" y="18317"/>
                  </a:cubicBezTo>
                  <a:cubicBezTo>
                    <a:pt x="6002" y="18317"/>
                    <a:pt x="6272" y="18308"/>
                    <a:pt x="6533" y="18295"/>
                  </a:cubicBezTo>
                  <a:cubicBezTo>
                    <a:pt x="7122" y="18261"/>
                    <a:pt x="7710" y="18206"/>
                    <a:pt x="8299" y="18139"/>
                  </a:cubicBezTo>
                  <a:cubicBezTo>
                    <a:pt x="9210" y="18050"/>
                    <a:pt x="10121" y="17861"/>
                    <a:pt x="11021" y="17794"/>
                  </a:cubicBezTo>
                  <a:cubicBezTo>
                    <a:pt x="11854" y="17728"/>
                    <a:pt x="12620" y="17350"/>
                    <a:pt x="13010" y="16595"/>
                  </a:cubicBezTo>
                  <a:cubicBezTo>
                    <a:pt x="13295" y="16032"/>
                    <a:pt x="13328" y="15386"/>
                    <a:pt x="13319" y="14750"/>
                  </a:cubicBezTo>
                  <a:lnTo>
                    <a:pt x="13319" y="14750"/>
                  </a:lnTo>
                  <a:cubicBezTo>
                    <a:pt x="13326" y="14769"/>
                    <a:pt x="13334" y="14788"/>
                    <a:pt x="13343" y="14806"/>
                  </a:cubicBezTo>
                  <a:cubicBezTo>
                    <a:pt x="13420" y="14629"/>
                    <a:pt x="13454" y="14417"/>
                    <a:pt x="13454" y="14217"/>
                  </a:cubicBezTo>
                  <a:cubicBezTo>
                    <a:pt x="13565" y="11807"/>
                    <a:pt x="11876" y="9774"/>
                    <a:pt x="11810" y="7430"/>
                  </a:cubicBezTo>
                  <a:cubicBezTo>
                    <a:pt x="11798" y="7063"/>
                    <a:pt x="11832" y="6697"/>
                    <a:pt x="11909" y="6308"/>
                  </a:cubicBezTo>
                  <a:cubicBezTo>
                    <a:pt x="11976" y="5997"/>
                    <a:pt x="12076" y="5686"/>
                    <a:pt x="12143" y="5375"/>
                  </a:cubicBezTo>
                  <a:cubicBezTo>
                    <a:pt x="12343" y="4275"/>
                    <a:pt x="11998" y="3131"/>
                    <a:pt x="11432" y="2165"/>
                  </a:cubicBezTo>
                  <a:cubicBezTo>
                    <a:pt x="10865" y="1165"/>
                    <a:pt x="10099" y="476"/>
                    <a:pt x="8977" y="220"/>
                  </a:cubicBezTo>
                  <a:cubicBezTo>
                    <a:pt x="8391" y="94"/>
                    <a:pt x="7794" y="1"/>
                    <a:pt x="7204" y="1"/>
                  </a:cubicBezTo>
                  <a:close/>
                </a:path>
              </a:pathLst>
            </a:custGeom>
            <a:solidFill>
              <a:srgbClr val="7741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38"/>
            <p:cNvSpPr/>
            <p:nvPr/>
          </p:nvSpPr>
          <p:spPr>
            <a:xfrm>
              <a:off x="5000275" y="3367925"/>
              <a:ext cx="321375" cy="388850"/>
            </a:xfrm>
            <a:custGeom>
              <a:rect b="b" l="l" r="r" t="t"/>
              <a:pathLst>
                <a:path extrusionOk="0" h="15554" w="12855">
                  <a:moveTo>
                    <a:pt x="12309" y="14776"/>
                  </a:moveTo>
                  <a:cubicBezTo>
                    <a:pt x="12021" y="15153"/>
                    <a:pt x="11632" y="15408"/>
                    <a:pt x="11199" y="15553"/>
                  </a:cubicBezTo>
                  <a:lnTo>
                    <a:pt x="11199" y="15553"/>
                  </a:lnTo>
                  <a:cubicBezTo>
                    <a:pt x="11632" y="15408"/>
                    <a:pt x="12021" y="15153"/>
                    <a:pt x="12309" y="14776"/>
                  </a:cubicBezTo>
                  <a:close/>
                  <a:moveTo>
                    <a:pt x="12487" y="14487"/>
                  </a:moveTo>
                  <a:cubicBezTo>
                    <a:pt x="12487" y="14487"/>
                    <a:pt x="12477" y="14487"/>
                    <a:pt x="12477" y="14498"/>
                  </a:cubicBezTo>
                  <a:cubicBezTo>
                    <a:pt x="12477" y="14487"/>
                    <a:pt x="12487" y="14487"/>
                    <a:pt x="12487" y="14487"/>
                  </a:cubicBezTo>
                  <a:close/>
                  <a:moveTo>
                    <a:pt x="12487" y="14475"/>
                  </a:moveTo>
                  <a:lnTo>
                    <a:pt x="12487" y="14487"/>
                  </a:lnTo>
                  <a:lnTo>
                    <a:pt x="12487" y="14475"/>
                  </a:lnTo>
                  <a:close/>
                  <a:moveTo>
                    <a:pt x="12487" y="14475"/>
                  </a:moveTo>
                  <a:lnTo>
                    <a:pt x="12487" y="14475"/>
                  </a:lnTo>
                  <a:lnTo>
                    <a:pt x="12487" y="14475"/>
                  </a:lnTo>
                  <a:close/>
                  <a:moveTo>
                    <a:pt x="12499" y="14465"/>
                  </a:moveTo>
                  <a:lnTo>
                    <a:pt x="12487" y="14465"/>
                  </a:lnTo>
                  <a:lnTo>
                    <a:pt x="12499" y="14465"/>
                  </a:lnTo>
                  <a:close/>
                  <a:moveTo>
                    <a:pt x="12499" y="14442"/>
                  </a:moveTo>
                  <a:lnTo>
                    <a:pt x="12499" y="14465"/>
                  </a:lnTo>
                  <a:lnTo>
                    <a:pt x="12499" y="14442"/>
                  </a:lnTo>
                  <a:close/>
                  <a:moveTo>
                    <a:pt x="12509" y="14442"/>
                  </a:moveTo>
                  <a:lnTo>
                    <a:pt x="12509" y="14442"/>
                  </a:lnTo>
                  <a:lnTo>
                    <a:pt x="12509" y="14442"/>
                  </a:lnTo>
                  <a:close/>
                  <a:moveTo>
                    <a:pt x="12509" y="14431"/>
                  </a:moveTo>
                  <a:lnTo>
                    <a:pt x="12509" y="14431"/>
                  </a:lnTo>
                  <a:lnTo>
                    <a:pt x="12509" y="14431"/>
                  </a:lnTo>
                  <a:close/>
                  <a:moveTo>
                    <a:pt x="12509" y="14420"/>
                  </a:moveTo>
                  <a:lnTo>
                    <a:pt x="12509" y="14431"/>
                  </a:lnTo>
                  <a:lnTo>
                    <a:pt x="12509" y="14420"/>
                  </a:lnTo>
                  <a:close/>
                  <a:moveTo>
                    <a:pt x="12521" y="14409"/>
                  </a:moveTo>
                  <a:lnTo>
                    <a:pt x="12521" y="14420"/>
                  </a:lnTo>
                  <a:lnTo>
                    <a:pt x="12521" y="14409"/>
                  </a:lnTo>
                  <a:close/>
                  <a:moveTo>
                    <a:pt x="12521" y="14409"/>
                  </a:moveTo>
                  <a:lnTo>
                    <a:pt x="12521" y="14409"/>
                  </a:lnTo>
                  <a:lnTo>
                    <a:pt x="12521" y="14409"/>
                  </a:lnTo>
                  <a:close/>
                  <a:moveTo>
                    <a:pt x="12521" y="14398"/>
                  </a:moveTo>
                  <a:lnTo>
                    <a:pt x="12521" y="14398"/>
                  </a:lnTo>
                  <a:lnTo>
                    <a:pt x="12521" y="14398"/>
                  </a:lnTo>
                  <a:close/>
                  <a:moveTo>
                    <a:pt x="12532" y="14386"/>
                  </a:moveTo>
                  <a:lnTo>
                    <a:pt x="12532" y="14398"/>
                  </a:lnTo>
                  <a:lnTo>
                    <a:pt x="12532" y="14386"/>
                  </a:lnTo>
                  <a:close/>
                  <a:moveTo>
                    <a:pt x="12532" y="14386"/>
                  </a:moveTo>
                  <a:lnTo>
                    <a:pt x="12532" y="14386"/>
                  </a:lnTo>
                  <a:lnTo>
                    <a:pt x="12532" y="14386"/>
                  </a:lnTo>
                  <a:close/>
                  <a:moveTo>
                    <a:pt x="12532" y="14376"/>
                  </a:moveTo>
                  <a:lnTo>
                    <a:pt x="12532" y="14376"/>
                  </a:lnTo>
                  <a:lnTo>
                    <a:pt x="12532" y="14376"/>
                  </a:lnTo>
                  <a:close/>
                  <a:moveTo>
                    <a:pt x="12543" y="14364"/>
                  </a:moveTo>
                  <a:lnTo>
                    <a:pt x="12543" y="14364"/>
                  </a:lnTo>
                  <a:lnTo>
                    <a:pt x="12543" y="14364"/>
                  </a:lnTo>
                  <a:close/>
                  <a:moveTo>
                    <a:pt x="12543" y="14354"/>
                  </a:moveTo>
                  <a:lnTo>
                    <a:pt x="12543" y="14364"/>
                  </a:lnTo>
                  <a:lnTo>
                    <a:pt x="12543" y="14354"/>
                  </a:lnTo>
                  <a:close/>
                  <a:moveTo>
                    <a:pt x="12543" y="14354"/>
                  </a:moveTo>
                  <a:lnTo>
                    <a:pt x="12543" y="14354"/>
                  </a:lnTo>
                  <a:lnTo>
                    <a:pt x="12543" y="14354"/>
                  </a:lnTo>
                  <a:close/>
                  <a:moveTo>
                    <a:pt x="12554" y="14342"/>
                  </a:moveTo>
                  <a:lnTo>
                    <a:pt x="12554" y="14342"/>
                  </a:lnTo>
                  <a:lnTo>
                    <a:pt x="12554" y="14342"/>
                  </a:lnTo>
                  <a:close/>
                  <a:moveTo>
                    <a:pt x="12554" y="14342"/>
                  </a:moveTo>
                  <a:lnTo>
                    <a:pt x="12554" y="14342"/>
                  </a:lnTo>
                  <a:lnTo>
                    <a:pt x="12554" y="14342"/>
                  </a:lnTo>
                  <a:close/>
                  <a:moveTo>
                    <a:pt x="12554" y="14331"/>
                  </a:moveTo>
                  <a:lnTo>
                    <a:pt x="12554" y="14331"/>
                  </a:lnTo>
                  <a:lnTo>
                    <a:pt x="12554" y="14331"/>
                  </a:lnTo>
                  <a:close/>
                  <a:moveTo>
                    <a:pt x="12565" y="14320"/>
                  </a:moveTo>
                  <a:lnTo>
                    <a:pt x="12565" y="14320"/>
                  </a:lnTo>
                  <a:lnTo>
                    <a:pt x="12565" y="14320"/>
                  </a:lnTo>
                  <a:close/>
                  <a:moveTo>
                    <a:pt x="12565" y="14309"/>
                  </a:moveTo>
                  <a:lnTo>
                    <a:pt x="12565" y="14309"/>
                  </a:lnTo>
                  <a:lnTo>
                    <a:pt x="12565" y="14309"/>
                  </a:lnTo>
                  <a:close/>
                  <a:moveTo>
                    <a:pt x="12565" y="14309"/>
                  </a:moveTo>
                  <a:lnTo>
                    <a:pt x="12565" y="14309"/>
                  </a:lnTo>
                  <a:lnTo>
                    <a:pt x="12565" y="14309"/>
                  </a:lnTo>
                  <a:close/>
                  <a:moveTo>
                    <a:pt x="12576" y="14275"/>
                  </a:moveTo>
                  <a:lnTo>
                    <a:pt x="12576" y="14275"/>
                  </a:lnTo>
                  <a:lnTo>
                    <a:pt x="12576" y="14275"/>
                  </a:lnTo>
                  <a:close/>
                  <a:moveTo>
                    <a:pt x="12854" y="12587"/>
                  </a:moveTo>
                  <a:cubicBezTo>
                    <a:pt x="12843" y="12631"/>
                    <a:pt x="12832" y="12676"/>
                    <a:pt x="12810" y="12709"/>
                  </a:cubicBezTo>
                  <a:cubicBezTo>
                    <a:pt x="12832" y="12676"/>
                    <a:pt x="12843" y="12631"/>
                    <a:pt x="12854" y="12587"/>
                  </a:cubicBezTo>
                  <a:close/>
                  <a:moveTo>
                    <a:pt x="2656" y="12"/>
                  </a:moveTo>
                  <a:lnTo>
                    <a:pt x="2656" y="12"/>
                  </a:lnTo>
                  <a:cubicBezTo>
                    <a:pt x="1101" y="1722"/>
                    <a:pt x="68" y="3956"/>
                    <a:pt x="1" y="6266"/>
                  </a:cubicBezTo>
                  <a:lnTo>
                    <a:pt x="1" y="6366"/>
                  </a:lnTo>
                  <a:lnTo>
                    <a:pt x="1" y="6266"/>
                  </a:lnTo>
                  <a:cubicBezTo>
                    <a:pt x="68" y="3956"/>
                    <a:pt x="1101" y="1722"/>
                    <a:pt x="2656" y="12"/>
                  </a:cubicBezTo>
                  <a:lnTo>
                    <a:pt x="2656" y="12"/>
                  </a:lnTo>
                  <a:close/>
                  <a:moveTo>
                    <a:pt x="2667" y="1"/>
                  </a:moveTo>
                  <a:lnTo>
                    <a:pt x="2667" y="1"/>
                  </a:lnTo>
                  <a:close/>
                </a:path>
              </a:pathLst>
            </a:custGeom>
            <a:solidFill>
              <a:srgbClr val="D8CD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38"/>
            <p:cNvSpPr/>
            <p:nvPr/>
          </p:nvSpPr>
          <p:spPr>
            <a:xfrm>
              <a:off x="5251625" y="3756750"/>
              <a:ext cx="28625" cy="4475"/>
            </a:xfrm>
            <a:custGeom>
              <a:rect b="b" l="l" r="r" t="t"/>
              <a:pathLst>
                <a:path extrusionOk="0" h="179" w="1145">
                  <a:moveTo>
                    <a:pt x="1145" y="0"/>
                  </a:moveTo>
                  <a:cubicBezTo>
                    <a:pt x="922" y="78"/>
                    <a:pt x="678" y="122"/>
                    <a:pt x="434" y="144"/>
                  </a:cubicBezTo>
                  <a:lnTo>
                    <a:pt x="1" y="178"/>
                  </a:lnTo>
                  <a:lnTo>
                    <a:pt x="434" y="144"/>
                  </a:lnTo>
                  <a:cubicBezTo>
                    <a:pt x="678" y="122"/>
                    <a:pt x="922" y="78"/>
                    <a:pt x="1145" y="0"/>
                  </a:cubicBezTo>
                  <a:close/>
                </a:path>
              </a:pathLst>
            </a:custGeom>
            <a:solidFill>
              <a:srgbClr val="6534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38"/>
            <p:cNvSpPr/>
            <p:nvPr/>
          </p:nvSpPr>
          <p:spPr>
            <a:xfrm>
              <a:off x="5251625" y="3761200"/>
              <a:ext cx="25" cy="25"/>
            </a:xfrm>
            <a:custGeom>
              <a:rect b="b" l="l" r="r" t="t"/>
              <a:pathLst>
                <a:path extrusionOk="0" h="1" w="1">
                  <a:moveTo>
                    <a:pt x="1" y="0"/>
                  </a:moveTo>
                  <a:lnTo>
                    <a:pt x="1" y="0"/>
                  </a:lnTo>
                  <a:close/>
                </a:path>
              </a:pathLst>
            </a:custGeom>
            <a:solidFill>
              <a:srgbClr val="6534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38"/>
            <p:cNvSpPr/>
            <p:nvPr/>
          </p:nvSpPr>
          <p:spPr>
            <a:xfrm>
              <a:off x="5130250" y="3770900"/>
              <a:ext cx="45025" cy="2525"/>
            </a:xfrm>
            <a:custGeom>
              <a:rect b="b" l="l" r="r" t="t"/>
              <a:pathLst>
                <a:path extrusionOk="0" h="101" w="1801">
                  <a:moveTo>
                    <a:pt x="1800" y="0"/>
                  </a:moveTo>
                  <a:cubicBezTo>
                    <a:pt x="1467" y="34"/>
                    <a:pt x="1134" y="67"/>
                    <a:pt x="801" y="79"/>
                  </a:cubicBezTo>
                  <a:cubicBezTo>
                    <a:pt x="546" y="89"/>
                    <a:pt x="279" y="101"/>
                    <a:pt x="1" y="101"/>
                  </a:cubicBezTo>
                  <a:lnTo>
                    <a:pt x="1" y="101"/>
                  </a:lnTo>
                  <a:cubicBezTo>
                    <a:pt x="279" y="101"/>
                    <a:pt x="546" y="89"/>
                    <a:pt x="801" y="79"/>
                  </a:cubicBezTo>
                  <a:cubicBezTo>
                    <a:pt x="1134" y="67"/>
                    <a:pt x="1467" y="34"/>
                    <a:pt x="1800" y="0"/>
                  </a:cubicBezTo>
                  <a:close/>
                </a:path>
              </a:pathLst>
            </a:custGeom>
            <a:solidFill>
              <a:srgbClr val="D8CD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38"/>
            <p:cNvSpPr/>
            <p:nvPr/>
          </p:nvSpPr>
          <p:spPr>
            <a:xfrm>
              <a:off x="4989475" y="3334325"/>
              <a:ext cx="333825" cy="439100"/>
            </a:xfrm>
            <a:custGeom>
              <a:rect b="b" l="l" r="r" t="t"/>
              <a:pathLst>
                <a:path extrusionOk="0" h="17564" w="13353">
                  <a:moveTo>
                    <a:pt x="4632" y="0"/>
                  </a:moveTo>
                  <a:cubicBezTo>
                    <a:pt x="4066" y="367"/>
                    <a:pt x="3555" y="834"/>
                    <a:pt x="3099" y="1345"/>
                  </a:cubicBezTo>
                  <a:cubicBezTo>
                    <a:pt x="3088" y="1345"/>
                    <a:pt x="3088" y="1356"/>
                    <a:pt x="3088" y="1356"/>
                  </a:cubicBezTo>
                  <a:cubicBezTo>
                    <a:pt x="1533" y="3066"/>
                    <a:pt x="500" y="5300"/>
                    <a:pt x="433" y="7610"/>
                  </a:cubicBezTo>
                  <a:lnTo>
                    <a:pt x="433" y="7710"/>
                  </a:lnTo>
                  <a:cubicBezTo>
                    <a:pt x="433" y="7865"/>
                    <a:pt x="444" y="8032"/>
                    <a:pt x="522" y="8176"/>
                  </a:cubicBezTo>
                  <a:lnTo>
                    <a:pt x="889" y="7810"/>
                  </a:lnTo>
                  <a:lnTo>
                    <a:pt x="889" y="7810"/>
                  </a:lnTo>
                  <a:cubicBezTo>
                    <a:pt x="344" y="9077"/>
                    <a:pt x="0" y="10454"/>
                    <a:pt x="0" y="11832"/>
                  </a:cubicBezTo>
                  <a:cubicBezTo>
                    <a:pt x="0" y="12032"/>
                    <a:pt x="0" y="12242"/>
                    <a:pt x="22" y="12454"/>
                  </a:cubicBezTo>
                  <a:cubicBezTo>
                    <a:pt x="77" y="13231"/>
                    <a:pt x="267" y="13997"/>
                    <a:pt x="578" y="14720"/>
                  </a:cubicBezTo>
                  <a:cubicBezTo>
                    <a:pt x="855" y="15364"/>
                    <a:pt x="1299" y="16241"/>
                    <a:pt x="1889" y="16653"/>
                  </a:cubicBezTo>
                  <a:cubicBezTo>
                    <a:pt x="1899" y="16653"/>
                    <a:pt x="1899" y="16664"/>
                    <a:pt x="1899" y="16664"/>
                  </a:cubicBezTo>
                  <a:cubicBezTo>
                    <a:pt x="2943" y="17386"/>
                    <a:pt x="4343" y="17564"/>
                    <a:pt x="5632" y="17564"/>
                  </a:cubicBezTo>
                  <a:cubicBezTo>
                    <a:pt x="5910" y="17564"/>
                    <a:pt x="6177" y="17552"/>
                    <a:pt x="6432" y="17542"/>
                  </a:cubicBezTo>
                  <a:cubicBezTo>
                    <a:pt x="6765" y="17530"/>
                    <a:pt x="7098" y="17497"/>
                    <a:pt x="7431" y="17463"/>
                  </a:cubicBezTo>
                  <a:cubicBezTo>
                    <a:pt x="7587" y="17453"/>
                    <a:pt x="7742" y="17441"/>
                    <a:pt x="7898" y="17419"/>
                  </a:cubicBezTo>
                  <a:lnTo>
                    <a:pt x="8198" y="17386"/>
                  </a:lnTo>
                  <a:cubicBezTo>
                    <a:pt x="8964" y="17308"/>
                    <a:pt x="9731" y="17164"/>
                    <a:pt x="10487" y="17075"/>
                  </a:cubicBezTo>
                  <a:lnTo>
                    <a:pt x="10920" y="17041"/>
                  </a:lnTo>
                  <a:cubicBezTo>
                    <a:pt x="11164" y="17019"/>
                    <a:pt x="11408" y="16975"/>
                    <a:pt x="11631" y="16897"/>
                  </a:cubicBezTo>
                  <a:cubicBezTo>
                    <a:pt x="12064" y="16752"/>
                    <a:pt x="12453" y="16497"/>
                    <a:pt x="12741" y="16120"/>
                  </a:cubicBezTo>
                  <a:cubicBezTo>
                    <a:pt x="12797" y="16031"/>
                    <a:pt x="12864" y="15942"/>
                    <a:pt x="12909" y="15842"/>
                  </a:cubicBezTo>
                  <a:cubicBezTo>
                    <a:pt x="12909" y="15831"/>
                    <a:pt x="12919" y="15831"/>
                    <a:pt x="12919" y="15831"/>
                  </a:cubicBezTo>
                  <a:lnTo>
                    <a:pt x="12919" y="15819"/>
                  </a:lnTo>
                  <a:lnTo>
                    <a:pt x="12919" y="15809"/>
                  </a:lnTo>
                  <a:lnTo>
                    <a:pt x="12931" y="15809"/>
                  </a:lnTo>
                  <a:lnTo>
                    <a:pt x="12931" y="15786"/>
                  </a:lnTo>
                  <a:lnTo>
                    <a:pt x="12941" y="15786"/>
                  </a:lnTo>
                  <a:lnTo>
                    <a:pt x="12941" y="15775"/>
                  </a:lnTo>
                  <a:lnTo>
                    <a:pt x="12941" y="15764"/>
                  </a:lnTo>
                  <a:lnTo>
                    <a:pt x="12953" y="15764"/>
                  </a:lnTo>
                  <a:lnTo>
                    <a:pt x="12953" y="15753"/>
                  </a:lnTo>
                  <a:lnTo>
                    <a:pt x="12953" y="15742"/>
                  </a:lnTo>
                  <a:lnTo>
                    <a:pt x="12964" y="15742"/>
                  </a:lnTo>
                  <a:lnTo>
                    <a:pt x="12964" y="15730"/>
                  </a:lnTo>
                  <a:lnTo>
                    <a:pt x="12964" y="15720"/>
                  </a:lnTo>
                  <a:cubicBezTo>
                    <a:pt x="12964" y="15720"/>
                    <a:pt x="12975" y="15720"/>
                    <a:pt x="12975" y="15708"/>
                  </a:cubicBezTo>
                  <a:lnTo>
                    <a:pt x="12975" y="15698"/>
                  </a:lnTo>
                  <a:lnTo>
                    <a:pt x="12986" y="15686"/>
                  </a:lnTo>
                  <a:lnTo>
                    <a:pt x="12986" y="15675"/>
                  </a:lnTo>
                  <a:cubicBezTo>
                    <a:pt x="12986" y="15664"/>
                    <a:pt x="12986" y="15664"/>
                    <a:pt x="12997" y="15664"/>
                  </a:cubicBezTo>
                  <a:lnTo>
                    <a:pt x="12997" y="15653"/>
                  </a:lnTo>
                  <a:cubicBezTo>
                    <a:pt x="12997" y="15642"/>
                    <a:pt x="13008" y="15631"/>
                    <a:pt x="13008" y="15619"/>
                  </a:cubicBezTo>
                  <a:cubicBezTo>
                    <a:pt x="13208" y="15120"/>
                    <a:pt x="13230" y="14553"/>
                    <a:pt x="13220" y="13997"/>
                  </a:cubicBezTo>
                  <a:lnTo>
                    <a:pt x="13220" y="13997"/>
                  </a:lnTo>
                  <a:cubicBezTo>
                    <a:pt x="13230" y="14020"/>
                    <a:pt x="13230" y="14042"/>
                    <a:pt x="13242" y="14053"/>
                  </a:cubicBezTo>
                  <a:cubicBezTo>
                    <a:pt x="13264" y="14020"/>
                    <a:pt x="13275" y="13975"/>
                    <a:pt x="13286" y="13931"/>
                  </a:cubicBezTo>
                  <a:cubicBezTo>
                    <a:pt x="13331" y="13775"/>
                    <a:pt x="13353" y="13620"/>
                    <a:pt x="13353" y="13464"/>
                  </a:cubicBezTo>
                  <a:lnTo>
                    <a:pt x="13353" y="13409"/>
                  </a:lnTo>
                  <a:cubicBezTo>
                    <a:pt x="12786" y="14853"/>
                    <a:pt x="11564" y="16031"/>
                    <a:pt x="10098" y="16597"/>
                  </a:cubicBezTo>
                  <a:cubicBezTo>
                    <a:pt x="9443" y="16853"/>
                    <a:pt x="8742" y="16986"/>
                    <a:pt x="8043" y="16986"/>
                  </a:cubicBezTo>
                  <a:cubicBezTo>
                    <a:pt x="7865" y="16986"/>
                    <a:pt x="7676" y="16975"/>
                    <a:pt x="7498" y="16952"/>
                  </a:cubicBezTo>
                  <a:cubicBezTo>
                    <a:pt x="6621" y="16864"/>
                    <a:pt x="5587" y="16564"/>
                    <a:pt x="4921" y="15953"/>
                  </a:cubicBezTo>
                  <a:cubicBezTo>
                    <a:pt x="4510" y="15575"/>
                    <a:pt x="4288" y="15031"/>
                    <a:pt x="3822" y="14708"/>
                  </a:cubicBezTo>
                  <a:cubicBezTo>
                    <a:pt x="3422" y="14431"/>
                    <a:pt x="3010" y="14231"/>
                    <a:pt x="2688" y="13842"/>
                  </a:cubicBezTo>
                  <a:cubicBezTo>
                    <a:pt x="2010" y="13064"/>
                    <a:pt x="1833" y="11921"/>
                    <a:pt x="1899" y="10921"/>
                  </a:cubicBezTo>
                  <a:cubicBezTo>
                    <a:pt x="1955" y="10232"/>
                    <a:pt x="2133" y="9565"/>
                    <a:pt x="2321" y="8899"/>
                  </a:cubicBezTo>
                  <a:cubicBezTo>
                    <a:pt x="2410" y="8576"/>
                    <a:pt x="2533" y="8265"/>
                    <a:pt x="2600" y="7944"/>
                  </a:cubicBezTo>
                  <a:cubicBezTo>
                    <a:pt x="2632" y="7766"/>
                    <a:pt x="2644" y="7599"/>
                    <a:pt x="2477" y="7499"/>
                  </a:cubicBezTo>
                  <a:cubicBezTo>
                    <a:pt x="2400" y="7443"/>
                    <a:pt x="2333" y="7488"/>
                    <a:pt x="2266" y="7443"/>
                  </a:cubicBezTo>
                  <a:cubicBezTo>
                    <a:pt x="1633" y="7110"/>
                    <a:pt x="2699" y="6366"/>
                    <a:pt x="2933" y="6166"/>
                  </a:cubicBezTo>
                  <a:cubicBezTo>
                    <a:pt x="3521" y="5677"/>
                    <a:pt x="4010" y="5155"/>
                    <a:pt x="4365" y="4544"/>
                  </a:cubicBezTo>
                  <a:cubicBezTo>
                    <a:pt x="4343" y="4488"/>
                    <a:pt x="4310" y="4422"/>
                    <a:pt x="4266" y="4367"/>
                  </a:cubicBezTo>
                  <a:cubicBezTo>
                    <a:pt x="4165" y="4222"/>
                    <a:pt x="3999" y="4133"/>
                    <a:pt x="3888" y="4000"/>
                  </a:cubicBezTo>
                  <a:cubicBezTo>
                    <a:pt x="3743" y="3833"/>
                    <a:pt x="3677" y="3656"/>
                    <a:pt x="3533" y="3500"/>
                  </a:cubicBezTo>
                  <a:cubicBezTo>
                    <a:pt x="3311" y="3233"/>
                    <a:pt x="3177" y="2955"/>
                    <a:pt x="3155" y="2611"/>
                  </a:cubicBezTo>
                  <a:lnTo>
                    <a:pt x="3155" y="2222"/>
                  </a:lnTo>
                  <a:cubicBezTo>
                    <a:pt x="3577" y="1511"/>
                    <a:pt x="4155" y="901"/>
                    <a:pt x="4844" y="434"/>
                  </a:cubicBezTo>
                  <a:cubicBezTo>
                    <a:pt x="4777" y="289"/>
                    <a:pt x="4710" y="145"/>
                    <a:pt x="4632" y="0"/>
                  </a:cubicBezTo>
                  <a:close/>
                </a:path>
              </a:pathLst>
            </a:custGeom>
            <a:solidFill>
              <a:srgbClr val="703C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38"/>
            <p:cNvSpPr/>
            <p:nvPr/>
          </p:nvSpPr>
          <p:spPr>
            <a:xfrm>
              <a:off x="5098600" y="3323775"/>
              <a:ext cx="182200" cy="159425"/>
            </a:xfrm>
            <a:custGeom>
              <a:rect b="b" l="l" r="r" t="t"/>
              <a:pathLst>
                <a:path extrusionOk="0" h="6377" w="7288">
                  <a:moveTo>
                    <a:pt x="2811" y="0"/>
                  </a:moveTo>
                  <a:cubicBezTo>
                    <a:pt x="2345" y="0"/>
                    <a:pt x="1900" y="133"/>
                    <a:pt x="1412" y="345"/>
                  </a:cubicBezTo>
                  <a:cubicBezTo>
                    <a:pt x="1078" y="489"/>
                    <a:pt x="767" y="656"/>
                    <a:pt x="479" y="856"/>
                  </a:cubicBezTo>
                  <a:cubicBezTo>
                    <a:pt x="800" y="1711"/>
                    <a:pt x="778" y="2689"/>
                    <a:pt x="567" y="3577"/>
                  </a:cubicBezTo>
                  <a:cubicBezTo>
                    <a:pt x="445" y="4088"/>
                    <a:pt x="256" y="4555"/>
                    <a:pt x="0" y="4966"/>
                  </a:cubicBezTo>
                  <a:cubicBezTo>
                    <a:pt x="34" y="5033"/>
                    <a:pt x="56" y="5100"/>
                    <a:pt x="79" y="5166"/>
                  </a:cubicBezTo>
                  <a:cubicBezTo>
                    <a:pt x="289" y="5677"/>
                    <a:pt x="723" y="6088"/>
                    <a:pt x="1256" y="6277"/>
                  </a:cubicBezTo>
                  <a:cubicBezTo>
                    <a:pt x="1456" y="6344"/>
                    <a:pt x="1678" y="6377"/>
                    <a:pt x="1900" y="6377"/>
                  </a:cubicBezTo>
                  <a:cubicBezTo>
                    <a:pt x="2234" y="6377"/>
                    <a:pt x="2567" y="6299"/>
                    <a:pt x="2866" y="6132"/>
                  </a:cubicBezTo>
                  <a:cubicBezTo>
                    <a:pt x="3011" y="6055"/>
                    <a:pt x="3167" y="5944"/>
                    <a:pt x="3333" y="5944"/>
                  </a:cubicBezTo>
                  <a:lnTo>
                    <a:pt x="3355" y="5944"/>
                  </a:lnTo>
                  <a:cubicBezTo>
                    <a:pt x="3456" y="5955"/>
                    <a:pt x="3545" y="5988"/>
                    <a:pt x="3633" y="6021"/>
                  </a:cubicBezTo>
                  <a:cubicBezTo>
                    <a:pt x="3711" y="6043"/>
                    <a:pt x="3800" y="6055"/>
                    <a:pt x="3888" y="6055"/>
                  </a:cubicBezTo>
                  <a:cubicBezTo>
                    <a:pt x="4233" y="6055"/>
                    <a:pt x="4577" y="5877"/>
                    <a:pt x="4878" y="5677"/>
                  </a:cubicBezTo>
                  <a:cubicBezTo>
                    <a:pt x="5255" y="5433"/>
                    <a:pt x="5599" y="5144"/>
                    <a:pt x="5999" y="4944"/>
                  </a:cubicBezTo>
                  <a:cubicBezTo>
                    <a:pt x="6300" y="4789"/>
                    <a:pt x="6633" y="4677"/>
                    <a:pt x="6966" y="4677"/>
                  </a:cubicBezTo>
                  <a:cubicBezTo>
                    <a:pt x="7077" y="4677"/>
                    <a:pt x="7177" y="4688"/>
                    <a:pt x="7288" y="4722"/>
                  </a:cubicBezTo>
                  <a:cubicBezTo>
                    <a:pt x="7266" y="4422"/>
                    <a:pt x="7210" y="4122"/>
                    <a:pt x="7144" y="3833"/>
                  </a:cubicBezTo>
                  <a:cubicBezTo>
                    <a:pt x="6932" y="2989"/>
                    <a:pt x="6532" y="2189"/>
                    <a:pt x="5966" y="1533"/>
                  </a:cubicBezTo>
                  <a:cubicBezTo>
                    <a:pt x="5366" y="822"/>
                    <a:pt x="4522" y="400"/>
                    <a:pt x="3644" y="133"/>
                  </a:cubicBezTo>
                  <a:cubicBezTo>
                    <a:pt x="3355" y="45"/>
                    <a:pt x="3078" y="0"/>
                    <a:pt x="2811" y="0"/>
                  </a:cubicBezTo>
                  <a:close/>
                </a:path>
              </a:pathLst>
            </a:custGeom>
            <a:solidFill>
              <a:srgbClr val="703C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38"/>
            <p:cNvSpPr/>
            <p:nvPr/>
          </p:nvSpPr>
          <p:spPr>
            <a:xfrm>
              <a:off x="5068325" y="3345175"/>
              <a:ext cx="50300" cy="102775"/>
            </a:xfrm>
            <a:custGeom>
              <a:rect b="b" l="l" r="r" t="t"/>
              <a:pathLst>
                <a:path extrusionOk="0" h="4111" w="2012">
                  <a:moveTo>
                    <a:pt x="1690" y="0"/>
                  </a:moveTo>
                  <a:cubicBezTo>
                    <a:pt x="1001" y="467"/>
                    <a:pt x="423" y="1077"/>
                    <a:pt x="1" y="1788"/>
                  </a:cubicBezTo>
                  <a:lnTo>
                    <a:pt x="1" y="2177"/>
                  </a:lnTo>
                  <a:cubicBezTo>
                    <a:pt x="23" y="2521"/>
                    <a:pt x="157" y="2799"/>
                    <a:pt x="379" y="3066"/>
                  </a:cubicBezTo>
                  <a:cubicBezTo>
                    <a:pt x="523" y="3222"/>
                    <a:pt x="589" y="3399"/>
                    <a:pt x="734" y="3566"/>
                  </a:cubicBezTo>
                  <a:cubicBezTo>
                    <a:pt x="845" y="3699"/>
                    <a:pt x="1011" y="3788"/>
                    <a:pt x="1112" y="3933"/>
                  </a:cubicBezTo>
                  <a:cubicBezTo>
                    <a:pt x="1156" y="3988"/>
                    <a:pt x="1189" y="4054"/>
                    <a:pt x="1211" y="4110"/>
                  </a:cubicBezTo>
                  <a:cubicBezTo>
                    <a:pt x="1467" y="3699"/>
                    <a:pt x="1656" y="3232"/>
                    <a:pt x="1778" y="2721"/>
                  </a:cubicBezTo>
                  <a:cubicBezTo>
                    <a:pt x="1989" y="1833"/>
                    <a:pt x="2011" y="855"/>
                    <a:pt x="1690" y="0"/>
                  </a:cubicBezTo>
                  <a:close/>
                </a:path>
              </a:pathLst>
            </a:custGeom>
            <a:solidFill>
              <a:srgbClr val="6B38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38"/>
            <p:cNvSpPr/>
            <p:nvPr/>
          </p:nvSpPr>
          <p:spPr>
            <a:xfrm>
              <a:off x="5209675" y="3645650"/>
              <a:ext cx="87525" cy="97800"/>
            </a:xfrm>
            <a:custGeom>
              <a:rect b="b" l="l" r="r" t="t"/>
              <a:pathLst>
                <a:path extrusionOk="0" h="3912" w="3501">
                  <a:moveTo>
                    <a:pt x="3412" y="1"/>
                  </a:moveTo>
                  <a:cubicBezTo>
                    <a:pt x="3390" y="11"/>
                    <a:pt x="3356" y="11"/>
                    <a:pt x="3334" y="23"/>
                  </a:cubicBezTo>
                  <a:cubicBezTo>
                    <a:pt x="3400" y="211"/>
                    <a:pt x="3422" y="401"/>
                    <a:pt x="3422" y="534"/>
                  </a:cubicBezTo>
                  <a:cubicBezTo>
                    <a:pt x="3434" y="1322"/>
                    <a:pt x="3067" y="2122"/>
                    <a:pt x="2456" y="2622"/>
                  </a:cubicBezTo>
                  <a:cubicBezTo>
                    <a:pt x="2423" y="2511"/>
                    <a:pt x="2400" y="2389"/>
                    <a:pt x="2400" y="2267"/>
                  </a:cubicBezTo>
                  <a:cubicBezTo>
                    <a:pt x="2412" y="2200"/>
                    <a:pt x="2412" y="2122"/>
                    <a:pt x="2400" y="2045"/>
                  </a:cubicBezTo>
                  <a:lnTo>
                    <a:pt x="2356" y="1700"/>
                  </a:lnTo>
                  <a:lnTo>
                    <a:pt x="2334" y="2055"/>
                  </a:lnTo>
                  <a:cubicBezTo>
                    <a:pt x="2323" y="2122"/>
                    <a:pt x="2323" y="2189"/>
                    <a:pt x="2323" y="2255"/>
                  </a:cubicBezTo>
                  <a:cubicBezTo>
                    <a:pt x="2279" y="2544"/>
                    <a:pt x="2067" y="2789"/>
                    <a:pt x="1879" y="2956"/>
                  </a:cubicBezTo>
                  <a:cubicBezTo>
                    <a:pt x="1457" y="3333"/>
                    <a:pt x="923" y="3600"/>
                    <a:pt x="356" y="3689"/>
                  </a:cubicBezTo>
                  <a:cubicBezTo>
                    <a:pt x="235" y="3711"/>
                    <a:pt x="68" y="3744"/>
                    <a:pt x="1" y="3877"/>
                  </a:cubicBezTo>
                  <a:lnTo>
                    <a:pt x="68" y="3911"/>
                  </a:lnTo>
                  <a:cubicBezTo>
                    <a:pt x="124" y="3811"/>
                    <a:pt x="268" y="3788"/>
                    <a:pt x="379" y="3766"/>
                  </a:cubicBezTo>
                  <a:cubicBezTo>
                    <a:pt x="946" y="3667"/>
                    <a:pt x="1501" y="3400"/>
                    <a:pt x="1934" y="3011"/>
                  </a:cubicBezTo>
                  <a:cubicBezTo>
                    <a:pt x="2089" y="2867"/>
                    <a:pt x="2256" y="2678"/>
                    <a:pt x="2345" y="2455"/>
                  </a:cubicBezTo>
                  <a:cubicBezTo>
                    <a:pt x="2356" y="2544"/>
                    <a:pt x="2378" y="2622"/>
                    <a:pt x="2400" y="2700"/>
                  </a:cubicBezTo>
                  <a:lnTo>
                    <a:pt x="2423" y="2756"/>
                  </a:lnTo>
                  <a:lnTo>
                    <a:pt x="2467" y="2711"/>
                  </a:lnTo>
                  <a:cubicBezTo>
                    <a:pt x="3111" y="2200"/>
                    <a:pt x="3501" y="1367"/>
                    <a:pt x="3501" y="534"/>
                  </a:cubicBezTo>
                  <a:cubicBezTo>
                    <a:pt x="3489" y="389"/>
                    <a:pt x="3478" y="201"/>
                    <a:pt x="3412" y="1"/>
                  </a:cubicBezTo>
                  <a:close/>
                </a:path>
              </a:pathLst>
            </a:custGeom>
            <a:solidFill>
              <a:srgbClr val="5B2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38"/>
            <p:cNvSpPr/>
            <p:nvPr/>
          </p:nvSpPr>
          <p:spPr>
            <a:xfrm>
              <a:off x="5060550" y="3190150"/>
              <a:ext cx="240550" cy="291400"/>
            </a:xfrm>
            <a:custGeom>
              <a:rect b="b" l="l" r="r" t="t"/>
              <a:pathLst>
                <a:path extrusionOk="0" h="11656" w="9622">
                  <a:moveTo>
                    <a:pt x="9621" y="7756"/>
                  </a:moveTo>
                  <a:cubicBezTo>
                    <a:pt x="9621" y="7756"/>
                    <a:pt x="9621" y="7756"/>
                    <a:pt x="9621" y="7756"/>
                  </a:cubicBezTo>
                  <a:cubicBezTo>
                    <a:pt x="9621" y="7756"/>
                    <a:pt x="9621" y="7756"/>
                    <a:pt x="9621" y="7756"/>
                  </a:cubicBezTo>
                  <a:close/>
                  <a:moveTo>
                    <a:pt x="6120" y="1"/>
                  </a:moveTo>
                  <a:cubicBezTo>
                    <a:pt x="6079" y="1"/>
                    <a:pt x="6039" y="1"/>
                    <a:pt x="6000" y="2"/>
                  </a:cubicBezTo>
                  <a:cubicBezTo>
                    <a:pt x="5466" y="2"/>
                    <a:pt x="4933" y="124"/>
                    <a:pt x="4444" y="336"/>
                  </a:cubicBezTo>
                  <a:cubicBezTo>
                    <a:pt x="4322" y="391"/>
                    <a:pt x="3178" y="1013"/>
                    <a:pt x="3267" y="1158"/>
                  </a:cubicBezTo>
                  <a:cubicBezTo>
                    <a:pt x="3156" y="980"/>
                    <a:pt x="3223" y="679"/>
                    <a:pt x="3033" y="536"/>
                  </a:cubicBezTo>
                  <a:cubicBezTo>
                    <a:pt x="2889" y="635"/>
                    <a:pt x="2823" y="857"/>
                    <a:pt x="2889" y="1035"/>
                  </a:cubicBezTo>
                  <a:cubicBezTo>
                    <a:pt x="2756" y="847"/>
                    <a:pt x="2600" y="691"/>
                    <a:pt x="2423" y="546"/>
                  </a:cubicBezTo>
                  <a:cubicBezTo>
                    <a:pt x="2353" y="493"/>
                    <a:pt x="2299" y="469"/>
                    <a:pt x="2258" y="469"/>
                  </a:cubicBezTo>
                  <a:cubicBezTo>
                    <a:pt x="1996" y="469"/>
                    <a:pt x="2279" y="1448"/>
                    <a:pt x="2211" y="1602"/>
                  </a:cubicBezTo>
                  <a:cubicBezTo>
                    <a:pt x="2122" y="1835"/>
                    <a:pt x="1712" y="2079"/>
                    <a:pt x="1534" y="2279"/>
                  </a:cubicBezTo>
                  <a:cubicBezTo>
                    <a:pt x="1300" y="2546"/>
                    <a:pt x="1090" y="2835"/>
                    <a:pt x="890" y="3135"/>
                  </a:cubicBezTo>
                  <a:cubicBezTo>
                    <a:pt x="401" y="3890"/>
                    <a:pt x="1" y="4834"/>
                    <a:pt x="323" y="5678"/>
                  </a:cubicBezTo>
                  <a:cubicBezTo>
                    <a:pt x="474" y="5517"/>
                    <a:pt x="615" y="5345"/>
                    <a:pt x="755" y="5172"/>
                  </a:cubicBezTo>
                  <a:lnTo>
                    <a:pt x="755" y="5172"/>
                  </a:lnTo>
                  <a:cubicBezTo>
                    <a:pt x="264" y="5797"/>
                    <a:pt x="762" y="7637"/>
                    <a:pt x="1423" y="8001"/>
                  </a:cubicBezTo>
                  <a:cubicBezTo>
                    <a:pt x="1445" y="8013"/>
                    <a:pt x="1469" y="8018"/>
                    <a:pt x="1493" y="8018"/>
                  </a:cubicBezTo>
                  <a:cubicBezTo>
                    <a:pt x="1582" y="8018"/>
                    <a:pt x="1679" y="7955"/>
                    <a:pt x="1747" y="7955"/>
                  </a:cubicBezTo>
                  <a:cubicBezTo>
                    <a:pt x="1763" y="7955"/>
                    <a:pt x="1777" y="7958"/>
                    <a:pt x="1789" y="7967"/>
                  </a:cubicBezTo>
                  <a:cubicBezTo>
                    <a:pt x="1934" y="8067"/>
                    <a:pt x="2011" y="8467"/>
                    <a:pt x="2100" y="8623"/>
                  </a:cubicBezTo>
                  <a:cubicBezTo>
                    <a:pt x="2400" y="9144"/>
                    <a:pt x="2855" y="9578"/>
                    <a:pt x="3311" y="9966"/>
                  </a:cubicBezTo>
                  <a:cubicBezTo>
                    <a:pt x="3489" y="10122"/>
                    <a:pt x="3689" y="10278"/>
                    <a:pt x="3922" y="10289"/>
                  </a:cubicBezTo>
                  <a:cubicBezTo>
                    <a:pt x="3928" y="10289"/>
                    <a:pt x="3934" y="10289"/>
                    <a:pt x="3940" y="10289"/>
                  </a:cubicBezTo>
                  <a:cubicBezTo>
                    <a:pt x="4158" y="10289"/>
                    <a:pt x="4399" y="10105"/>
                    <a:pt x="4366" y="9889"/>
                  </a:cubicBezTo>
                  <a:lnTo>
                    <a:pt x="4366" y="9889"/>
                  </a:lnTo>
                  <a:cubicBezTo>
                    <a:pt x="4667" y="10622"/>
                    <a:pt x="5222" y="11311"/>
                    <a:pt x="5977" y="11566"/>
                  </a:cubicBezTo>
                  <a:cubicBezTo>
                    <a:pt x="6158" y="11626"/>
                    <a:pt x="6350" y="11656"/>
                    <a:pt x="6541" y="11656"/>
                  </a:cubicBezTo>
                  <a:cubicBezTo>
                    <a:pt x="7163" y="11656"/>
                    <a:pt x="7784" y="11346"/>
                    <a:pt x="8022" y="10778"/>
                  </a:cubicBezTo>
                  <a:cubicBezTo>
                    <a:pt x="8100" y="10842"/>
                    <a:pt x="8196" y="10870"/>
                    <a:pt x="8294" y="10870"/>
                  </a:cubicBezTo>
                  <a:cubicBezTo>
                    <a:pt x="8487" y="10870"/>
                    <a:pt x="8692" y="10762"/>
                    <a:pt x="8810" y="10600"/>
                  </a:cubicBezTo>
                  <a:cubicBezTo>
                    <a:pt x="8999" y="10356"/>
                    <a:pt x="9032" y="10045"/>
                    <a:pt x="9066" y="9734"/>
                  </a:cubicBezTo>
                  <a:cubicBezTo>
                    <a:pt x="9132" y="9067"/>
                    <a:pt x="9199" y="8389"/>
                    <a:pt x="9276" y="7712"/>
                  </a:cubicBezTo>
                  <a:cubicBezTo>
                    <a:pt x="9387" y="7722"/>
                    <a:pt x="9510" y="7745"/>
                    <a:pt x="9621" y="7756"/>
                  </a:cubicBezTo>
                  <a:lnTo>
                    <a:pt x="9621" y="7756"/>
                  </a:lnTo>
                  <a:cubicBezTo>
                    <a:pt x="9487" y="7740"/>
                    <a:pt x="9221" y="5601"/>
                    <a:pt x="9177" y="5379"/>
                  </a:cubicBezTo>
                  <a:cubicBezTo>
                    <a:pt x="9332" y="5323"/>
                    <a:pt x="9399" y="5201"/>
                    <a:pt x="9421" y="5034"/>
                  </a:cubicBezTo>
                  <a:cubicBezTo>
                    <a:pt x="9543" y="3834"/>
                    <a:pt x="8999" y="2602"/>
                    <a:pt x="8044" y="1869"/>
                  </a:cubicBezTo>
                  <a:cubicBezTo>
                    <a:pt x="8165" y="1857"/>
                    <a:pt x="8288" y="1790"/>
                    <a:pt x="8377" y="1701"/>
                  </a:cubicBezTo>
                  <a:cubicBezTo>
                    <a:pt x="8210" y="1524"/>
                    <a:pt x="8010" y="1390"/>
                    <a:pt x="7788" y="1302"/>
                  </a:cubicBezTo>
                  <a:cubicBezTo>
                    <a:pt x="8022" y="1102"/>
                    <a:pt x="8010" y="847"/>
                    <a:pt x="7888" y="635"/>
                  </a:cubicBezTo>
                  <a:cubicBezTo>
                    <a:pt x="7799" y="480"/>
                    <a:pt x="7666" y="346"/>
                    <a:pt x="7511" y="269"/>
                  </a:cubicBezTo>
                  <a:cubicBezTo>
                    <a:pt x="7102" y="65"/>
                    <a:pt x="6581" y="1"/>
                    <a:pt x="6120" y="1"/>
                  </a:cubicBezTo>
                  <a:close/>
                </a:path>
              </a:pathLst>
            </a:custGeom>
            <a:solidFill>
              <a:srgbClr val="804B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38"/>
            <p:cNvSpPr/>
            <p:nvPr/>
          </p:nvSpPr>
          <p:spPr>
            <a:xfrm>
              <a:off x="5125550" y="3240750"/>
              <a:ext cx="153600" cy="127400"/>
            </a:xfrm>
            <a:custGeom>
              <a:rect b="b" l="l" r="r" t="t"/>
              <a:pathLst>
                <a:path extrusionOk="0" h="5096" w="6144">
                  <a:moveTo>
                    <a:pt x="2578" y="0"/>
                  </a:moveTo>
                  <a:cubicBezTo>
                    <a:pt x="1956" y="0"/>
                    <a:pt x="1333" y="333"/>
                    <a:pt x="1000" y="855"/>
                  </a:cubicBezTo>
                  <a:cubicBezTo>
                    <a:pt x="789" y="1188"/>
                    <a:pt x="689" y="1566"/>
                    <a:pt x="522" y="1921"/>
                  </a:cubicBezTo>
                  <a:cubicBezTo>
                    <a:pt x="423" y="2121"/>
                    <a:pt x="300" y="2333"/>
                    <a:pt x="211" y="2533"/>
                  </a:cubicBezTo>
                  <a:cubicBezTo>
                    <a:pt x="89" y="2788"/>
                    <a:pt x="0" y="3055"/>
                    <a:pt x="33" y="3321"/>
                  </a:cubicBezTo>
                  <a:cubicBezTo>
                    <a:pt x="78" y="3721"/>
                    <a:pt x="367" y="4054"/>
                    <a:pt x="689" y="4299"/>
                  </a:cubicBezTo>
                  <a:cubicBezTo>
                    <a:pt x="1300" y="4765"/>
                    <a:pt x="2055" y="5010"/>
                    <a:pt x="2822" y="5076"/>
                  </a:cubicBezTo>
                  <a:cubicBezTo>
                    <a:pt x="2974" y="5090"/>
                    <a:pt x="3126" y="5096"/>
                    <a:pt x="3278" y="5096"/>
                  </a:cubicBezTo>
                  <a:cubicBezTo>
                    <a:pt x="3892" y="5096"/>
                    <a:pt x="4503" y="4995"/>
                    <a:pt x="5099" y="4844"/>
                  </a:cubicBezTo>
                  <a:cubicBezTo>
                    <a:pt x="5343" y="4777"/>
                    <a:pt x="5599" y="4699"/>
                    <a:pt x="5777" y="4521"/>
                  </a:cubicBezTo>
                  <a:cubicBezTo>
                    <a:pt x="6143" y="4165"/>
                    <a:pt x="6076" y="3566"/>
                    <a:pt x="5965" y="3066"/>
                  </a:cubicBezTo>
                  <a:cubicBezTo>
                    <a:pt x="5799" y="2344"/>
                    <a:pt x="5555" y="1633"/>
                    <a:pt x="5266" y="944"/>
                  </a:cubicBezTo>
                  <a:cubicBezTo>
                    <a:pt x="5143" y="667"/>
                    <a:pt x="4999" y="388"/>
                    <a:pt x="4733" y="233"/>
                  </a:cubicBezTo>
                  <a:cubicBezTo>
                    <a:pt x="4637" y="177"/>
                    <a:pt x="4526" y="151"/>
                    <a:pt x="4413" y="151"/>
                  </a:cubicBezTo>
                  <a:cubicBezTo>
                    <a:pt x="4214" y="151"/>
                    <a:pt x="4008" y="232"/>
                    <a:pt x="3866" y="366"/>
                  </a:cubicBezTo>
                  <a:cubicBezTo>
                    <a:pt x="3775" y="457"/>
                    <a:pt x="3721" y="639"/>
                    <a:pt x="3604" y="639"/>
                  </a:cubicBezTo>
                  <a:cubicBezTo>
                    <a:pt x="3592" y="639"/>
                    <a:pt x="3579" y="637"/>
                    <a:pt x="3566" y="633"/>
                  </a:cubicBezTo>
                  <a:cubicBezTo>
                    <a:pt x="3455" y="600"/>
                    <a:pt x="3344" y="255"/>
                    <a:pt x="3222" y="178"/>
                  </a:cubicBezTo>
                  <a:cubicBezTo>
                    <a:pt x="3033" y="55"/>
                    <a:pt x="2800" y="0"/>
                    <a:pt x="2578" y="0"/>
                  </a:cubicBezTo>
                  <a:close/>
                </a:path>
              </a:pathLst>
            </a:custGeom>
            <a:solidFill>
              <a:srgbClr val="E591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38"/>
            <p:cNvSpPr/>
            <p:nvPr/>
          </p:nvSpPr>
          <p:spPr>
            <a:xfrm>
              <a:off x="5194425" y="3323275"/>
              <a:ext cx="14725" cy="10600"/>
            </a:xfrm>
            <a:custGeom>
              <a:rect b="b" l="l" r="r" t="t"/>
              <a:pathLst>
                <a:path extrusionOk="0" h="424" w="589">
                  <a:moveTo>
                    <a:pt x="167" y="1"/>
                  </a:moveTo>
                  <a:cubicBezTo>
                    <a:pt x="147" y="1"/>
                    <a:pt x="128" y="4"/>
                    <a:pt x="111" y="10"/>
                  </a:cubicBezTo>
                  <a:cubicBezTo>
                    <a:pt x="67" y="32"/>
                    <a:pt x="33" y="76"/>
                    <a:pt x="11" y="121"/>
                  </a:cubicBezTo>
                  <a:cubicBezTo>
                    <a:pt x="0" y="131"/>
                    <a:pt x="0" y="143"/>
                    <a:pt x="0" y="153"/>
                  </a:cubicBezTo>
                  <a:cubicBezTo>
                    <a:pt x="0" y="187"/>
                    <a:pt x="23" y="209"/>
                    <a:pt x="45" y="220"/>
                  </a:cubicBezTo>
                  <a:cubicBezTo>
                    <a:pt x="144" y="287"/>
                    <a:pt x="245" y="353"/>
                    <a:pt x="344" y="409"/>
                  </a:cubicBezTo>
                  <a:cubicBezTo>
                    <a:pt x="364" y="419"/>
                    <a:pt x="383" y="424"/>
                    <a:pt x="400" y="424"/>
                  </a:cubicBezTo>
                  <a:cubicBezTo>
                    <a:pt x="462" y="424"/>
                    <a:pt x="512" y="370"/>
                    <a:pt x="556" y="309"/>
                  </a:cubicBezTo>
                  <a:cubicBezTo>
                    <a:pt x="567" y="287"/>
                    <a:pt x="589" y="254"/>
                    <a:pt x="578" y="232"/>
                  </a:cubicBezTo>
                  <a:cubicBezTo>
                    <a:pt x="578" y="209"/>
                    <a:pt x="556" y="187"/>
                    <a:pt x="544" y="176"/>
                  </a:cubicBezTo>
                  <a:cubicBezTo>
                    <a:pt x="455" y="87"/>
                    <a:pt x="334" y="42"/>
                    <a:pt x="223" y="10"/>
                  </a:cubicBezTo>
                  <a:cubicBezTo>
                    <a:pt x="206" y="4"/>
                    <a:pt x="186" y="1"/>
                    <a:pt x="167" y="1"/>
                  </a:cubicBezTo>
                  <a:close/>
                </a:path>
              </a:pathLst>
            </a:cu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38"/>
            <p:cNvSpPr/>
            <p:nvPr/>
          </p:nvSpPr>
          <p:spPr>
            <a:xfrm>
              <a:off x="5167200" y="3287950"/>
              <a:ext cx="33075" cy="20275"/>
            </a:xfrm>
            <a:custGeom>
              <a:rect b="b" l="l" r="r" t="t"/>
              <a:pathLst>
                <a:path extrusionOk="0" h="811" w="1323">
                  <a:moveTo>
                    <a:pt x="178" y="1"/>
                  </a:moveTo>
                  <a:cubicBezTo>
                    <a:pt x="1" y="145"/>
                    <a:pt x="112" y="544"/>
                    <a:pt x="267" y="689"/>
                  </a:cubicBezTo>
                  <a:cubicBezTo>
                    <a:pt x="322" y="744"/>
                    <a:pt x="401" y="778"/>
                    <a:pt x="490" y="789"/>
                  </a:cubicBezTo>
                  <a:cubicBezTo>
                    <a:pt x="547" y="802"/>
                    <a:pt x="607" y="810"/>
                    <a:pt x="668" y="810"/>
                  </a:cubicBezTo>
                  <a:cubicBezTo>
                    <a:pt x="761" y="810"/>
                    <a:pt x="853" y="792"/>
                    <a:pt x="934" y="744"/>
                  </a:cubicBezTo>
                  <a:cubicBezTo>
                    <a:pt x="1167" y="623"/>
                    <a:pt x="1256" y="345"/>
                    <a:pt x="1322" y="78"/>
                  </a:cubicBezTo>
                  <a:cubicBezTo>
                    <a:pt x="945" y="67"/>
                    <a:pt x="556" y="1"/>
                    <a:pt x="178" y="1"/>
                  </a:cubicBezTo>
                  <a:close/>
                </a:path>
              </a:pathLst>
            </a:cu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38"/>
            <p:cNvSpPr/>
            <p:nvPr/>
          </p:nvSpPr>
          <p:spPr>
            <a:xfrm>
              <a:off x="5236625" y="3289325"/>
              <a:ext cx="23925" cy="14550"/>
            </a:xfrm>
            <a:custGeom>
              <a:rect b="b" l="l" r="r" t="t"/>
              <a:pathLst>
                <a:path extrusionOk="0" h="582" w="957">
                  <a:moveTo>
                    <a:pt x="1" y="1"/>
                  </a:moveTo>
                  <a:cubicBezTo>
                    <a:pt x="23" y="201"/>
                    <a:pt x="68" y="401"/>
                    <a:pt x="223" y="512"/>
                  </a:cubicBezTo>
                  <a:cubicBezTo>
                    <a:pt x="297" y="558"/>
                    <a:pt x="393" y="581"/>
                    <a:pt x="487" y="581"/>
                  </a:cubicBezTo>
                  <a:cubicBezTo>
                    <a:pt x="507" y="581"/>
                    <a:pt x="526" y="580"/>
                    <a:pt x="545" y="578"/>
                  </a:cubicBezTo>
                  <a:cubicBezTo>
                    <a:pt x="611" y="568"/>
                    <a:pt x="667" y="556"/>
                    <a:pt x="712" y="512"/>
                  </a:cubicBezTo>
                  <a:cubicBezTo>
                    <a:pt x="834" y="423"/>
                    <a:pt x="956" y="146"/>
                    <a:pt x="834" y="23"/>
                  </a:cubicBezTo>
                  <a:cubicBezTo>
                    <a:pt x="700" y="12"/>
                    <a:pt x="561" y="12"/>
                    <a:pt x="421" y="12"/>
                  </a:cubicBezTo>
                  <a:cubicBezTo>
                    <a:pt x="281" y="12"/>
                    <a:pt x="140" y="12"/>
                    <a:pt x="1" y="1"/>
                  </a:cubicBezTo>
                  <a:close/>
                </a:path>
              </a:pathLst>
            </a:cu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38"/>
            <p:cNvSpPr/>
            <p:nvPr/>
          </p:nvSpPr>
          <p:spPr>
            <a:xfrm>
              <a:off x="5227750" y="3267350"/>
              <a:ext cx="36125" cy="16450"/>
            </a:xfrm>
            <a:custGeom>
              <a:rect b="b" l="l" r="r" t="t"/>
              <a:pathLst>
                <a:path extrusionOk="0" h="658" w="1445">
                  <a:moveTo>
                    <a:pt x="150" y="1"/>
                  </a:moveTo>
                  <a:cubicBezTo>
                    <a:pt x="130" y="1"/>
                    <a:pt x="109" y="1"/>
                    <a:pt x="89" y="3"/>
                  </a:cubicBezTo>
                  <a:cubicBezTo>
                    <a:pt x="56" y="158"/>
                    <a:pt x="33" y="324"/>
                    <a:pt x="0" y="480"/>
                  </a:cubicBezTo>
                  <a:cubicBezTo>
                    <a:pt x="33" y="491"/>
                    <a:pt x="78" y="491"/>
                    <a:pt x="112" y="491"/>
                  </a:cubicBezTo>
                  <a:cubicBezTo>
                    <a:pt x="556" y="502"/>
                    <a:pt x="1011" y="491"/>
                    <a:pt x="1411" y="658"/>
                  </a:cubicBezTo>
                  <a:cubicBezTo>
                    <a:pt x="1422" y="625"/>
                    <a:pt x="1433" y="602"/>
                    <a:pt x="1445" y="569"/>
                  </a:cubicBezTo>
                  <a:cubicBezTo>
                    <a:pt x="1211" y="346"/>
                    <a:pt x="944" y="191"/>
                    <a:pt x="655" y="102"/>
                  </a:cubicBezTo>
                  <a:cubicBezTo>
                    <a:pt x="497" y="43"/>
                    <a:pt x="320" y="1"/>
                    <a:pt x="150" y="1"/>
                  </a:cubicBezTo>
                  <a:close/>
                </a:path>
              </a:pathLst>
            </a:custGeom>
            <a:solidFill>
              <a:srgbClr val="5B2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38"/>
            <p:cNvSpPr/>
            <p:nvPr/>
          </p:nvSpPr>
          <p:spPr>
            <a:xfrm>
              <a:off x="5164700" y="3262950"/>
              <a:ext cx="41125" cy="19475"/>
            </a:xfrm>
            <a:custGeom>
              <a:rect b="b" l="l" r="r" t="t"/>
              <a:pathLst>
                <a:path extrusionOk="0" h="779" w="1645">
                  <a:moveTo>
                    <a:pt x="1545" y="1"/>
                  </a:moveTo>
                  <a:cubicBezTo>
                    <a:pt x="1323" y="1"/>
                    <a:pt x="1089" y="78"/>
                    <a:pt x="889" y="145"/>
                  </a:cubicBezTo>
                  <a:cubicBezTo>
                    <a:pt x="567" y="267"/>
                    <a:pt x="256" y="456"/>
                    <a:pt x="0" y="690"/>
                  </a:cubicBezTo>
                  <a:cubicBezTo>
                    <a:pt x="12" y="722"/>
                    <a:pt x="23" y="745"/>
                    <a:pt x="45" y="778"/>
                  </a:cubicBezTo>
                  <a:cubicBezTo>
                    <a:pt x="489" y="567"/>
                    <a:pt x="1022" y="545"/>
                    <a:pt x="1523" y="490"/>
                  </a:cubicBezTo>
                  <a:cubicBezTo>
                    <a:pt x="1567" y="490"/>
                    <a:pt x="1612" y="478"/>
                    <a:pt x="1644" y="467"/>
                  </a:cubicBezTo>
                  <a:lnTo>
                    <a:pt x="1545" y="1"/>
                  </a:lnTo>
                  <a:close/>
                </a:path>
              </a:pathLst>
            </a:custGeom>
            <a:solidFill>
              <a:srgbClr val="5B2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38"/>
            <p:cNvSpPr/>
            <p:nvPr/>
          </p:nvSpPr>
          <p:spPr>
            <a:xfrm>
              <a:off x="5171100" y="3288475"/>
              <a:ext cx="10850" cy="11450"/>
            </a:xfrm>
            <a:custGeom>
              <a:rect b="b" l="l" r="r" t="t"/>
              <a:pathLst>
                <a:path extrusionOk="0" h="458" w="434">
                  <a:moveTo>
                    <a:pt x="216" y="1"/>
                  </a:moveTo>
                  <a:cubicBezTo>
                    <a:pt x="211" y="1"/>
                    <a:pt x="206" y="1"/>
                    <a:pt x="200" y="2"/>
                  </a:cubicBezTo>
                  <a:cubicBezTo>
                    <a:pt x="78" y="24"/>
                    <a:pt x="0" y="113"/>
                    <a:pt x="0" y="246"/>
                  </a:cubicBezTo>
                  <a:cubicBezTo>
                    <a:pt x="10" y="352"/>
                    <a:pt x="112" y="458"/>
                    <a:pt x="217" y="458"/>
                  </a:cubicBezTo>
                  <a:cubicBezTo>
                    <a:pt x="222" y="458"/>
                    <a:pt x="228" y="457"/>
                    <a:pt x="233" y="457"/>
                  </a:cubicBezTo>
                  <a:cubicBezTo>
                    <a:pt x="356" y="435"/>
                    <a:pt x="433" y="346"/>
                    <a:pt x="433" y="212"/>
                  </a:cubicBezTo>
                  <a:cubicBezTo>
                    <a:pt x="423" y="107"/>
                    <a:pt x="322" y="1"/>
                    <a:pt x="216" y="1"/>
                  </a:cubicBezTo>
                  <a:close/>
                </a:path>
              </a:pathLst>
            </a:custGeom>
            <a:solidFill>
              <a:srgbClr val="5B2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38"/>
            <p:cNvSpPr/>
            <p:nvPr/>
          </p:nvSpPr>
          <p:spPr>
            <a:xfrm>
              <a:off x="5237200" y="3290850"/>
              <a:ext cx="12225" cy="10850"/>
            </a:xfrm>
            <a:custGeom>
              <a:rect b="b" l="l" r="r" t="t"/>
              <a:pathLst>
                <a:path extrusionOk="0" h="434" w="489">
                  <a:moveTo>
                    <a:pt x="253" y="1"/>
                  </a:moveTo>
                  <a:cubicBezTo>
                    <a:pt x="174" y="1"/>
                    <a:pt x="97" y="47"/>
                    <a:pt x="55" y="129"/>
                  </a:cubicBezTo>
                  <a:cubicBezTo>
                    <a:pt x="0" y="229"/>
                    <a:pt x="55" y="373"/>
                    <a:pt x="156" y="418"/>
                  </a:cubicBezTo>
                  <a:cubicBezTo>
                    <a:pt x="182" y="428"/>
                    <a:pt x="208" y="433"/>
                    <a:pt x="233" y="433"/>
                  </a:cubicBezTo>
                  <a:cubicBezTo>
                    <a:pt x="316" y="433"/>
                    <a:pt x="391" y="380"/>
                    <a:pt x="433" y="295"/>
                  </a:cubicBezTo>
                  <a:cubicBezTo>
                    <a:pt x="489" y="196"/>
                    <a:pt x="433" y="62"/>
                    <a:pt x="333" y="18"/>
                  </a:cubicBezTo>
                  <a:cubicBezTo>
                    <a:pt x="307" y="6"/>
                    <a:pt x="280" y="1"/>
                    <a:pt x="253" y="1"/>
                  </a:cubicBezTo>
                  <a:close/>
                </a:path>
              </a:pathLst>
            </a:custGeom>
            <a:solidFill>
              <a:srgbClr val="5B2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38"/>
            <p:cNvSpPr/>
            <p:nvPr/>
          </p:nvSpPr>
          <p:spPr>
            <a:xfrm>
              <a:off x="5179700" y="3310625"/>
              <a:ext cx="10850" cy="17050"/>
            </a:xfrm>
            <a:custGeom>
              <a:rect b="b" l="l" r="r" t="t"/>
              <a:pathLst>
                <a:path extrusionOk="0" h="682" w="434">
                  <a:moveTo>
                    <a:pt x="369" y="0"/>
                  </a:moveTo>
                  <a:cubicBezTo>
                    <a:pt x="362" y="0"/>
                    <a:pt x="353" y="2"/>
                    <a:pt x="345" y="5"/>
                  </a:cubicBezTo>
                  <a:cubicBezTo>
                    <a:pt x="222" y="93"/>
                    <a:pt x="123" y="193"/>
                    <a:pt x="22" y="316"/>
                  </a:cubicBezTo>
                  <a:cubicBezTo>
                    <a:pt x="12" y="326"/>
                    <a:pt x="0" y="348"/>
                    <a:pt x="0" y="371"/>
                  </a:cubicBezTo>
                  <a:lnTo>
                    <a:pt x="12" y="371"/>
                  </a:lnTo>
                  <a:cubicBezTo>
                    <a:pt x="111" y="482"/>
                    <a:pt x="222" y="582"/>
                    <a:pt x="356" y="637"/>
                  </a:cubicBezTo>
                  <a:cubicBezTo>
                    <a:pt x="378" y="659"/>
                    <a:pt x="412" y="671"/>
                    <a:pt x="434" y="682"/>
                  </a:cubicBezTo>
                  <a:cubicBezTo>
                    <a:pt x="422" y="571"/>
                    <a:pt x="412" y="471"/>
                    <a:pt x="412" y="371"/>
                  </a:cubicBezTo>
                  <a:cubicBezTo>
                    <a:pt x="412" y="326"/>
                    <a:pt x="400" y="148"/>
                    <a:pt x="400" y="37"/>
                  </a:cubicBezTo>
                  <a:cubicBezTo>
                    <a:pt x="409" y="13"/>
                    <a:pt x="392" y="0"/>
                    <a:pt x="369" y="0"/>
                  </a:cubicBezTo>
                  <a:close/>
                </a:path>
              </a:pathLst>
            </a:cu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38"/>
            <p:cNvSpPr/>
            <p:nvPr/>
          </p:nvSpPr>
          <p:spPr>
            <a:xfrm>
              <a:off x="5213025" y="3323000"/>
              <a:ext cx="14450" cy="13850"/>
            </a:xfrm>
            <a:custGeom>
              <a:rect b="b" l="l" r="r" t="t"/>
              <a:pathLst>
                <a:path extrusionOk="0" h="554" w="578">
                  <a:moveTo>
                    <a:pt x="498" y="0"/>
                  </a:moveTo>
                  <a:cubicBezTo>
                    <a:pt x="487" y="0"/>
                    <a:pt x="476" y="6"/>
                    <a:pt x="467" y="21"/>
                  </a:cubicBezTo>
                  <a:cubicBezTo>
                    <a:pt x="400" y="98"/>
                    <a:pt x="278" y="231"/>
                    <a:pt x="245" y="253"/>
                  </a:cubicBezTo>
                  <a:cubicBezTo>
                    <a:pt x="178" y="332"/>
                    <a:pt x="101" y="409"/>
                    <a:pt x="12" y="476"/>
                  </a:cubicBezTo>
                  <a:cubicBezTo>
                    <a:pt x="12" y="487"/>
                    <a:pt x="0" y="487"/>
                    <a:pt x="0" y="498"/>
                  </a:cubicBezTo>
                  <a:cubicBezTo>
                    <a:pt x="17" y="496"/>
                    <a:pt x="33" y="495"/>
                    <a:pt x="50" y="495"/>
                  </a:cubicBezTo>
                  <a:cubicBezTo>
                    <a:pt x="122" y="495"/>
                    <a:pt x="192" y="511"/>
                    <a:pt x="256" y="520"/>
                  </a:cubicBezTo>
                  <a:cubicBezTo>
                    <a:pt x="356" y="532"/>
                    <a:pt x="445" y="542"/>
                    <a:pt x="533" y="554"/>
                  </a:cubicBezTo>
                  <a:cubicBezTo>
                    <a:pt x="545" y="554"/>
                    <a:pt x="545" y="542"/>
                    <a:pt x="556" y="542"/>
                  </a:cubicBezTo>
                  <a:cubicBezTo>
                    <a:pt x="567" y="520"/>
                    <a:pt x="567" y="498"/>
                    <a:pt x="567" y="476"/>
                  </a:cubicBezTo>
                  <a:cubicBezTo>
                    <a:pt x="578" y="332"/>
                    <a:pt x="567" y="176"/>
                    <a:pt x="533" y="31"/>
                  </a:cubicBezTo>
                  <a:cubicBezTo>
                    <a:pt x="527" y="12"/>
                    <a:pt x="513" y="0"/>
                    <a:pt x="498" y="0"/>
                  </a:cubicBezTo>
                  <a:close/>
                </a:path>
              </a:pathLst>
            </a:cu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38"/>
            <p:cNvSpPr/>
            <p:nvPr/>
          </p:nvSpPr>
          <p:spPr>
            <a:xfrm>
              <a:off x="5171350" y="3286275"/>
              <a:ext cx="29475" cy="4525"/>
            </a:xfrm>
            <a:custGeom>
              <a:rect b="b" l="l" r="r" t="t"/>
              <a:pathLst>
                <a:path extrusionOk="0" h="181" w="1179">
                  <a:moveTo>
                    <a:pt x="23" y="1"/>
                  </a:moveTo>
                  <a:lnTo>
                    <a:pt x="1" y="78"/>
                  </a:lnTo>
                  <a:cubicBezTo>
                    <a:pt x="343" y="147"/>
                    <a:pt x="684" y="181"/>
                    <a:pt x="1032" y="181"/>
                  </a:cubicBezTo>
                  <a:cubicBezTo>
                    <a:pt x="1081" y="181"/>
                    <a:pt x="1130" y="180"/>
                    <a:pt x="1178" y="179"/>
                  </a:cubicBezTo>
                  <a:lnTo>
                    <a:pt x="1168" y="112"/>
                  </a:lnTo>
                  <a:cubicBezTo>
                    <a:pt x="1122" y="113"/>
                    <a:pt x="1077" y="114"/>
                    <a:pt x="1031" y="114"/>
                  </a:cubicBezTo>
                  <a:cubicBezTo>
                    <a:pt x="697" y="114"/>
                    <a:pt x="355" y="79"/>
                    <a:pt x="23" y="1"/>
                  </a:cubicBezTo>
                  <a:close/>
                </a:path>
              </a:pathLst>
            </a:custGeom>
            <a:solidFill>
              <a:srgbClr val="5B2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38"/>
            <p:cNvSpPr/>
            <p:nvPr/>
          </p:nvSpPr>
          <p:spPr>
            <a:xfrm>
              <a:off x="5235525" y="3288500"/>
              <a:ext cx="22500" cy="2600"/>
            </a:xfrm>
            <a:custGeom>
              <a:rect b="b" l="l" r="r" t="t"/>
              <a:pathLst>
                <a:path extrusionOk="0" h="104" w="900">
                  <a:moveTo>
                    <a:pt x="11" y="1"/>
                  </a:moveTo>
                  <a:lnTo>
                    <a:pt x="1" y="78"/>
                  </a:lnTo>
                  <a:cubicBezTo>
                    <a:pt x="150" y="95"/>
                    <a:pt x="300" y="103"/>
                    <a:pt x="450" y="103"/>
                  </a:cubicBezTo>
                  <a:cubicBezTo>
                    <a:pt x="600" y="103"/>
                    <a:pt x="750" y="95"/>
                    <a:pt x="900" y="78"/>
                  </a:cubicBezTo>
                  <a:lnTo>
                    <a:pt x="889" y="11"/>
                  </a:lnTo>
                  <a:cubicBezTo>
                    <a:pt x="768" y="26"/>
                    <a:pt x="645" y="32"/>
                    <a:pt x="522" y="32"/>
                  </a:cubicBezTo>
                  <a:cubicBezTo>
                    <a:pt x="351" y="32"/>
                    <a:pt x="179" y="20"/>
                    <a:pt x="11" y="1"/>
                  </a:cubicBezTo>
                  <a:close/>
                </a:path>
              </a:pathLst>
            </a:custGeom>
            <a:solidFill>
              <a:srgbClr val="5B2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38"/>
            <p:cNvSpPr/>
            <p:nvPr/>
          </p:nvSpPr>
          <p:spPr>
            <a:xfrm>
              <a:off x="5202475" y="3295750"/>
              <a:ext cx="27775" cy="20275"/>
            </a:xfrm>
            <a:custGeom>
              <a:rect b="b" l="l" r="r" t="t"/>
              <a:pathLst>
                <a:path extrusionOk="0" h="811" w="1111">
                  <a:moveTo>
                    <a:pt x="871" y="0"/>
                  </a:moveTo>
                  <a:cubicBezTo>
                    <a:pt x="790" y="0"/>
                    <a:pt x="711" y="40"/>
                    <a:pt x="667" y="99"/>
                  </a:cubicBezTo>
                  <a:cubicBezTo>
                    <a:pt x="634" y="133"/>
                    <a:pt x="600" y="177"/>
                    <a:pt x="589" y="222"/>
                  </a:cubicBezTo>
                  <a:cubicBezTo>
                    <a:pt x="503" y="107"/>
                    <a:pt x="360" y="26"/>
                    <a:pt x="216" y="26"/>
                  </a:cubicBezTo>
                  <a:cubicBezTo>
                    <a:pt x="192" y="26"/>
                    <a:pt x="168" y="28"/>
                    <a:pt x="145" y="33"/>
                  </a:cubicBezTo>
                  <a:cubicBezTo>
                    <a:pt x="123" y="33"/>
                    <a:pt x="101" y="33"/>
                    <a:pt x="78" y="55"/>
                  </a:cubicBezTo>
                  <a:cubicBezTo>
                    <a:pt x="45" y="77"/>
                    <a:pt x="34" y="99"/>
                    <a:pt x="22" y="133"/>
                  </a:cubicBezTo>
                  <a:cubicBezTo>
                    <a:pt x="0" y="244"/>
                    <a:pt x="45" y="344"/>
                    <a:pt x="101" y="432"/>
                  </a:cubicBezTo>
                  <a:cubicBezTo>
                    <a:pt x="200" y="577"/>
                    <a:pt x="300" y="733"/>
                    <a:pt x="467" y="766"/>
                  </a:cubicBezTo>
                  <a:lnTo>
                    <a:pt x="500" y="655"/>
                  </a:lnTo>
                  <a:cubicBezTo>
                    <a:pt x="367" y="622"/>
                    <a:pt x="289" y="499"/>
                    <a:pt x="200" y="366"/>
                  </a:cubicBezTo>
                  <a:cubicBezTo>
                    <a:pt x="167" y="299"/>
                    <a:pt x="123" y="232"/>
                    <a:pt x="133" y="166"/>
                  </a:cubicBezTo>
                  <a:lnTo>
                    <a:pt x="145" y="155"/>
                  </a:lnTo>
                  <a:cubicBezTo>
                    <a:pt x="145" y="155"/>
                    <a:pt x="156" y="144"/>
                    <a:pt x="167" y="144"/>
                  </a:cubicBezTo>
                  <a:cubicBezTo>
                    <a:pt x="181" y="142"/>
                    <a:pt x="196" y="141"/>
                    <a:pt x="210" y="141"/>
                  </a:cubicBezTo>
                  <a:cubicBezTo>
                    <a:pt x="361" y="141"/>
                    <a:pt x="503" y="247"/>
                    <a:pt x="533" y="400"/>
                  </a:cubicBezTo>
                  <a:lnTo>
                    <a:pt x="589" y="632"/>
                  </a:lnTo>
                  <a:lnTo>
                    <a:pt x="656" y="400"/>
                  </a:lnTo>
                  <a:cubicBezTo>
                    <a:pt x="678" y="321"/>
                    <a:pt x="700" y="232"/>
                    <a:pt x="756" y="177"/>
                  </a:cubicBezTo>
                  <a:cubicBezTo>
                    <a:pt x="780" y="146"/>
                    <a:pt x="826" y="119"/>
                    <a:pt x="871" y="119"/>
                  </a:cubicBezTo>
                  <a:cubicBezTo>
                    <a:pt x="889" y="119"/>
                    <a:pt x="907" y="123"/>
                    <a:pt x="923" y="133"/>
                  </a:cubicBezTo>
                  <a:cubicBezTo>
                    <a:pt x="978" y="166"/>
                    <a:pt x="989" y="244"/>
                    <a:pt x="978" y="299"/>
                  </a:cubicBezTo>
                  <a:cubicBezTo>
                    <a:pt x="967" y="466"/>
                    <a:pt x="878" y="610"/>
                    <a:pt x="800" y="743"/>
                  </a:cubicBezTo>
                  <a:lnTo>
                    <a:pt x="900" y="810"/>
                  </a:lnTo>
                  <a:cubicBezTo>
                    <a:pt x="989" y="666"/>
                    <a:pt x="1089" y="499"/>
                    <a:pt x="1100" y="311"/>
                  </a:cubicBezTo>
                  <a:cubicBezTo>
                    <a:pt x="1111" y="188"/>
                    <a:pt x="1067" y="77"/>
                    <a:pt x="989" y="33"/>
                  </a:cubicBezTo>
                  <a:cubicBezTo>
                    <a:pt x="952" y="10"/>
                    <a:pt x="911" y="0"/>
                    <a:pt x="871" y="0"/>
                  </a:cubicBezTo>
                  <a:close/>
                </a:path>
              </a:pathLst>
            </a:custGeom>
            <a:solidFill>
              <a:srgbClr val="5B2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38"/>
            <p:cNvSpPr/>
            <p:nvPr/>
          </p:nvSpPr>
          <p:spPr>
            <a:xfrm>
              <a:off x="5178325" y="3318225"/>
              <a:ext cx="48600" cy="19800"/>
            </a:xfrm>
            <a:custGeom>
              <a:rect b="b" l="l" r="r" t="t"/>
              <a:pathLst>
                <a:path extrusionOk="0" h="792" w="1944">
                  <a:moveTo>
                    <a:pt x="55" y="0"/>
                  </a:moveTo>
                  <a:cubicBezTo>
                    <a:pt x="45" y="22"/>
                    <a:pt x="22" y="34"/>
                    <a:pt x="0" y="56"/>
                  </a:cubicBezTo>
                  <a:cubicBezTo>
                    <a:pt x="388" y="411"/>
                    <a:pt x="877" y="656"/>
                    <a:pt x="1388" y="745"/>
                  </a:cubicBezTo>
                  <a:cubicBezTo>
                    <a:pt x="1535" y="772"/>
                    <a:pt x="1690" y="792"/>
                    <a:pt x="1840" y="792"/>
                  </a:cubicBezTo>
                  <a:cubicBezTo>
                    <a:pt x="1871" y="792"/>
                    <a:pt x="1902" y="791"/>
                    <a:pt x="1933" y="789"/>
                  </a:cubicBezTo>
                  <a:cubicBezTo>
                    <a:pt x="1944" y="767"/>
                    <a:pt x="1944" y="745"/>
                    <a:pt x="1944" y="723"/>
                  </a:cubicBezTo>
                  <a:lnTo>
                    <a:pt x="1944" y="723"/>
                  </a:lnTo>
                  <a:cubicBezTo>
                    <a:pt x="1930" y="723"/>
                    <a:pt x="1916" y="723"/>
                    <a:pt x="1902" y="723"/>
                  </a:cubicBezTo>
                  <a:cubicBezTo>
                    <a:pt x="1228" y="723"/>
                    <a:pt x="567" y="469"/>
                    <a:pt x="55" y="0"/>
                  </a:cubicBezTo>
                  <a:close/>
                </a:path>
              </a:pathLst>
            </a:custGeom>
            <a:solidFill>
              <a:srgbClr val="5B2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38"/>
            <p:cNvSpPr/>
            <p:nvPr/>
          </p:nvSpPr>
          <p:spPr>
            <a:xfrm>
              <a:off x="5091925" y="3268775"/>
              <a:ext cx="43900" cy="59425"/>
            </a:xfrm>
            <a:custGeom>
              <a:rect b="b" l="l" r="r" t="t"/>
              <a:pathLst>
                <a:path extrusionOk="0" h="2377" w="1756">
                  <a:moveTo>
                    <a:pt x="634" y="1"/>
                  </a:moveTo>
                  <a:cubicBezTo>
                    <a:pt x="368" y="12"/>
                    <a:pt x="123" y="245"/>
                    <a:pt x="67" y="512"/>
                  </a:cubicBezTo>
                  <a:cubicBezTo>
                    <a:pt x="1" y="778"/>
                    <a:pt x="101" y="1067"/>
                    <a:pt x="257" y="1289"/>
                  </a:cubicBezTo>
                  <a:cubicBezTo>
                    <a:pt x="323" y="1378"/>
                    <a:pt x="401" y="1456"/>
                    <a:pt x="467" y="1545"/>
                  </a:cubicBezTo>
                  <a:cubicBezTo>
                    <a:pt x="590" y="1711"/>
                    <a:pt x="679" y="1889"/>
                    <a:pt x="801" y="2056"/>
                  </a:cubicBezTo>
                  <a:cubicBezTo>
                    <a:pt x="955" y="2255"/>
                    <a:pt x="1165" y="2377"/>
                    <a:pt x="1343" y="2377"/>
                  </a:cubicBezTo>
                  <a:cubicBezTo>
                    <a:pt x="1524" y="2377"/>
                    <a:pt x="1673" y="2252"/>
                    <a:pt x="1701" y="1956"/>
                  </a:cubicBezTo>
                  <a:cubicBezTo>
                    <a:pt x="1756" y="1390"/>
                    <a:pt x="1612" y="745"/>
                    <a:pt x="1234" y="323"/>
                  </a:cubicBezTo>
                  <a:cubicBezTo>
                    <a:pt x="1089" y="145"/>
                    <a:pt x="867" y="1"/>
                    <a:pt x="634" y="1"/>
                  </a:cubicBezTo>
                  <a:close/>
                </a:path>
              </a:pathLst>
            </a:custGeom>
            <a:solidFill>
              <a:srgbClr val="E591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38"/>
            <p:cNvSpPr/>
            <p:nvPr/>
          </p:nvSpPr>
          <p:spPr>
            <a:xfrm>
              <a:off x="5098875" y="3277950"/>
              <a:ext cx="30300" cy="41025"/>
            </a:xfrm>
            <a:custGeom>
              <a:rect b="b" l="l" r="r" t="t"/>
              <a:pathLst>
                <a:path extrusionOk="0" h="1641" w="1212">
                  <a:moveTo>
                    <a:pt x="434" y="1"/>
                  </a:moveTo>
                  <a:cubicBezTo>
                    <a:pt x="245" y="11"/>
                    <a:pt x="78" y="167"/>
                    <a:pt x="45" y="356"/>
                  </a:cubicBezTo>
                  <a:cubicBezTo>
                    <a:pt x="1" y="534"/>
                    <a:pt x="68" y="734"/>
                    <a:pt x="179" y="889"/>
                  </a:cubicBezTo>
                  <a:cubicBezTo>
                    <a:pt x="223" y="956"/>
                    <a:pt x="268" y="1011"/>
                    <a:pt x="323" y="1067"/>
                  </a:cubicBezTo>
                  <a:cubicBezTo>
                    <a:pt x="401" y="1178"/>
                    <a:pt x="468" y="1300"/>
                    <a:pt x="545" y="1411"/>
                  </a:cubicBezTo>
                  <a:cubicBezTo>
                    <a:pt x="655" y="1554"/>
                    <a:pt x="801" y="1640"/>
                    <a:pt x="924" y="1640"/>
                  </a:cubicBezTo>
                  <a:cubicBezTo>
                    <a:pt x="1049" y="1640"/>
                    <a:pt x="1150" y="1552"/>
                    <a:pt x="1167" y="1344"/>
                  </a:cubicBezTo>
                  <a:cubicBezTo>
                    <a:pt x="1211" y="956"/>
                    <a:pt x="1112" y="512"/>
                    <a:pt x="856" y="223"/>
                  </a:cubicBezTo>
                  <a:cubicBezTo>
                    <a:pt x="745" y="100"/>
                    <a:pt x="601" y="1"/>
                    <a:pt x="434" y="1"/>
                  </a:cubicBezTo>
                  <a:close/>
                </a:path>
              </a:pathLst>
            </a:custGeom>
            <a:solidFill>
              <a:srgbClr val="D671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38"/>
            <p:cNvSpPr/>
            <p:nvPr/>
          </p:nvSpPr>
          <p:spPr>
            <a:xfrm>
              <a:off x="5106375" y="3282100"/>
              <a:ext cx="16425" cy="29750"/>
            </a:xfrm>
            <a:custGeom>
              <a:rect b="b" l="l" r="r" t="t"/>
              <a:pathLst>
                <a:path extrusionOk="0" h="1190" w="657">
                  <a:moveTo>
                    <a:pt x="578" y="1057"/>
                  </a:moveTo>
                  <a:cubicBezTo>
                    <a:pt x="590" y="1057"/>
                    <a:pt x="600" y="1057"/>
                    <a:pt x="612" y="1067"/>
                  </a:cubicBezTo>
                  <a:lnTo>
                    <a:pt x="578" y="1101"/>
                  </a:lnTo>
                  <a:lnTo>
                    <a:pt x="578" y="1057"/>
                  </a:lnTo>
                  <a:close/>
                  <a:moveTo>
                    <a:pt x="45" y="1"/>
                  </a:moveTo>
                  <a:lnTo>
                    <a:pt x="0" y="112"/>
                  </a:lnTo>
                  <a:cubicBezTo>
                    <a:pt x="79" y="146"/>
                    <a:pt x="134" y="212"/>
                    <a:pt x="190" y="290"/>
                  </a:cubicBezTo>
                  <a:cubicBezTo>
                    <a:pt x="356" y="512"/>
                    <a:pt x="467" y="768"/>
                    <a:pt x="523" y="1057"/>
                  </a:cubicBezTo>
                  <a:lnTo>
                    <a:pt x="511" y="1079"/>
                  </a:lnTo>
                  <a:cubicBezTo>
                    <a:pt x="511" y="1112"/>
                    <a:pt x="511" y="1134"/>
                    <a:pt x="534" y="1156"/>
                  </a:cubicBezTo>
                  <a:lnTo>
                    <a:pt x="578" y="1190"/>
                  </a:lnTo>
                  <a:lnTo>
                    <a:pt x="612" y="1168"/>
                  </a:lnTo>
                  <a:cubicBezTo>
                    <a:pt x="634" y="1156"/>
                    <a:pt x="656" y="1134"/>
                    <a:pt x="645" y="1067"/>
                  </a:cubicBezTo>
                  <a:cubicBezTo>
                    <a:pt x="590" y="756"/>
                    <a:pt x="467" y="467"/>
                    <a:pt x="289" y="212"/>
                  </a:cubicBezTo>
                  <a:cubicBezTo>
                    <a:pt x="223" y="134"/>
                    <a:pt x="156" y="45"/>
                    <a:pt x="45" y="1"/>
                  </a:cubicBezTo>
                  <a:close/>
                </a:path>
              </a:pathLst>
            </a:custGeom>
            <a:solidFill>
              <a:srgbClr val="5B2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38"/>
            <p:cNvSpPr/>
            <p:nvPr/>
          </p:nvSpPr>
          <p:spPr>
            <a:xfrm>
              <a:off x="5107225" y="3293500"/>
              <a:ext cx="12500" cy="9175"/>
            </a:xfrm>
            <a:custGeom>
              <a:rect b="b" l="l" r="r" t="t"/>
              <a:pathLst>
                <a:path extrusionOk="0" h="367" w="500">
                  <a:moveTo>
                    <a:pt x="45" y="1"/>
                  </a:moveTo>
                  <a:lnTo>
                    <a:pt x="0" y="112"/>
                  </a:lnTo>
                  <a:cubicBezTo>
                    <a:pt x="156" y="167"/>
                    <a:pt x="289" y="256"/>
                    <a:pt x="422" y="367"/>
                  </a:cubicBezTo>
                  <a:lnTo>
                    <a:pt x="500" y="267"/>
                  </a:lnTo>
                  <a:cubicBezTo>
                    <a:pt x="356" y="156"/>
                    <a:pt x="211" y="67"/>
                    <a:pt x="45" y="1"/>
                  </a:cubicBezTo>
                  <a:close/>
                </a:path>
              </a:pathLst>
            </a:custGeom>
            <a:solidFill>
              <a:srgbClr val="5B2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38"/>
            <p:cNvSpPr/>
            <p:nvPr/>
          </p:nvSpPr>
          <p:spPr>
            <a:xfrm>
              <a:off x="5093050" y="3334325"/>
              <a:ext cx="133050" cy="124450"/>
            </a:xfrm>
            <a:custGeom>
              <a:rect b="b" l="l" r="r" t="t"/>
              <a:pathLst>
                <a:path extrusionOk="0" h="4978" w="5322">
                  <a:moveTo>
                    <a:pt x="12" y="0"/>
                  </a:moveTo>
                  <a:cubicBezTo>
                    <a:pt x="0" y="534"/>
                    <a:pt x="156" y="1056"/>
                    <a:pt x="456" y="1489"/>
                  </a:cubicBezTo>
                  <a:cubicBezTo>
                    <a:pt x="489" y="1533"/>
                    <a:pt x="523" y="1589"/>
                    <a:pt x="578" y="1612"/>
                  </a:cubicBezTo>
                  <a:cubicBezTo>
                    <a:pt x="606" y="1628"/>
                    <a:pt x="637" y="1636"/>
                    <a:pt x="667" y="1636"/>
                  </a:cubicBezTo>
                  <a:cubicBezTo>
                    <a:pt x="698" y="1636"/>
                    <a:pt x="728" y="1628"/>
                    <a:pt x="756" y="1612"/>
                  </a:cubicBezTo>
                  <a:cubicBezTo>
                    <a:pt x="812" y="1600"/>
                    <a:pt x="845" y="1556"/>
                    <a:pt x="878" y="1523"/>
                  </a:cubicBezTo>
                  <a:cubicBezTo>
                    <a:pt x="1078" y="2244"/>
                    <a:pt x="1500" y="2922"/>
                    <a:pt x="2056" y="3422"/>
                  </a:cubicBezTo>
                  <a:cubicBezTo>
                    <a:pt x="2122" y="3479"/>
                    <a:pt x="2220" y="3552"/>
                    <a:pt x="2324" y="3552"/>
                  </a:cubicBezTo>
                  <a:cubicBezTo>
                    <a:pt x="2341" y="3552"/>
                    <a:pt x="2360" y="3549"/>
                    <a:pt x="2378" y="3544"/>
                  </a:cubicBezTo>
                  <a:cubicBezTo>
                    <a:pt x="2466" y="3522"/>
                    <a:pt x="2533" y="3444"/>
                    <a:pt x="2589" y="3311"/>
                  </a:cubicBezTo>
                  <a:cubicBezTo>
                    <a:pt x="2611" y="3244"/>
                    <a:pt x="2622" y="3177"/>
                    <a:pt x="2633" y="3111"/>
                  </a:cubicBezTo>
                  <a:cubicBezTo>
                    <a:pt x="2656" y="3155"/>
                    <a:pt x="2689" y="3200"/>
                    <a:pt x="2711" y="3233"/>
                  </a:cubicBezTo>
                  <a:cubicBezTo>
                    <a:pt x="3000" y="3700"/>
                    <a:pt x="3288" y="4177"/>
                    <a:pt x="3733" y="4533"/>
                  </a:cubicBezTo>
                  <a:cubicBezTo>
                    <a:pt x="4088" y="4822"/>
                    <a:pt x="4500" y="4977"/>
                    <a:pt x="4888" y="4977"/>
                  </a:cubicBezTo>
                  <a:cubicBezTo>
                    <a:pt x="5033" y="4977"/>
                    <a:pt x="5188" y="4955"/>
                    <a:pt x="5322" y="4900"/>
                  </a:cubicBezTo>
                  <a:lnTo>
                    <a:pt x="5288" y="4789"/>
                  </a:lnTo>
                  <a:cubicBezTo>
                    <a:pt x="5155" y="4835"/>
                    <a:pt x="5020" y="4855"/>
                    <a:pt x="4887" y="4855"/>
                  </a:cubicBezTo>
                  <a:cubicBezTo>
                    <a:pt x="4475" y="4855"/>
                    <a:pt x="4080" y="4662"/>
                    <a:pt x="3811" y="4444"/>
                  </a:cubicBezTo>
                  <a:cubicBezTo>
                    <a:pt x="3389" y="4100"/>
                    <a:pt x="3088" y="3633"/>
                    <a:pt x="2811" y="3177"/>
                  </a:cubicBezTo>
                  <a:cubicBezTo>
                    <a:pt x="2755" y="3089"/>
                    <a:pt x="2700" y="2989"/>
                    <a:pt x="2666" y="2900"/>
                  </a:cubicBezTo>
                  <a:cubicBezTo>
                    <a:pt x="2666" y="2778"/>
                    <a:pt x="2666" y="2656"/>
                    <a:pt x="2633" y="2545"/>
                  </a:cubicBezTo>
                  <a:lnTo>
                    <a:pt x="2589" y="2311"/>
                  </a:lnTo>
                  <a:lnTo>
                    <a:pt x="2522" y="2533"/>
                  </a:lnTo>
                  <a:cubicBezTo>
                    <a:pt x="2478" y="2666"/>
                    <a:pt x="2500" y="2789"/>
                    <a:pt x="2545" y="2911"/>
                  </a:cubicBezTo>
                  <a:cubicBezTo>
                    <a:pt x="2533" y="3033"/>
                    <a:pt x="2511" y="3155"/>
                    <a:pt x="2466" y="3266"/>
                  </a:cubicBezTo>
                  <a:cubicBezTo>
                    <a:pt x="2434" y="3367"/>
                    <a:pt x="2400" y="3411"/>
                    <a:pt x="2345" y="3422"/>
                  </a:cubicBezTo>
                  <a:cubicBezTo>
                    <a:pt x="2334" y="3425"/>
                    <a:pt x="2324" y="3427"/>
                    <a:pt x="2313" y="3427"/>
                  </a:cubicBezTo>
                  <a:cubicBezTo>
                    <a:pt x="2254" y="3427"/>
                    <a:pt x="2189" y="3380"/>
                    <a:pt x="2133" y="3333"/>
                  </a:cubicBezTo>
                  <a:cubicBezTo>
                    <a:pt x="1533" y="2800"/>
                    <a:pt x="1111" y="2056"/>
                    <a:pt x="945" y="1267"/>
                  </a:cubicBezTo>
                  <a:cubicBezTo>
                    <a:pt x="933" y="1200"/>
                    <a:pt x="923" y="1133"/>
                    <a:pt x="911" y="1078"/>
                  </a:cubicBezTo>
                  <a:lnTo>
                    <a:pt x="789" y="1101"/>
                  </a:lnTo>
                  <a:cubicBezTo>
                    <a:pt x="800" y="1156"/>
                    <a:pt x="812" y="1222"/>
                    <a:pt x="822" y="1278"/>
                  </a:cubicBezTo>
                  <a:cubicBezTo>
                    <a:pt x="822" y="1323"/>
                    <a:pt x="822" y="1367"/>
                    <a:pt x="812" y="1400"/>
                  </a:cubicBezTo>
                  <a:cubicBezTo>
                    <a:pt x="800" y="1444"/>
                    <a:pt x="756" y="1489"/>
                    <a:pt x="711" y="1500"/>
                  </a:cubicBezTo>
                  <a:cubicBezTo>
                    <a:pt x="696" y="1508"/>
                    <a:pt x="680" y="1516"/>
                    <a:pt x="660" y="1516"/>
                  </a:cubicBezTo>
                  <a:cubicBezTo>
                    <a:pt x="652" y="1516"/>
                    <a:pt x="644" y="1515"/>
                    <a:pt x="634" y="1511"/>
                  </a:cubicBezTo>
                  <a:cubicBezTo>
                    <a:pt x="600" y="1489"/>
                    <a:pt x="578" y="1456"/>
                    <a:pt x="556" y="1422"/>
                  </a:cubicBezTo>
                  <a:cubicBezTo>
                    <a:pt x="267" y="1012"/>
                    <a:pt x="123" y="511"/>
                    <a:pt x="134" y="0"/>
                  </a:cubicBezTo>
                  <a:close/>
                </a:path>
              </a:pathLst>
            </a:custGeom>
            <a:solidFill>
              <a:srgbClr val="5B2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38"/>
            <p:cNvSpPr/>
            <p:nvPr/>
          </p:nvSpPr>
          <p:spPr>
            <a:xfrm>
              <a:off x="4875050" y="3868775"/>
              <a:ext cx="162775" cy="113275"/>
            </a:xfrm>
            <a:custGeom>
              <a:rect b="b" l="l" r="r" t="t"/>
              <a:pathLst>
                <a:path extrusionOk="0" h="4531" w="6511">
                  <a:moveTo>
                    <a:pt x="5696" y="0"/>
                  </a:moveTo>
                  <a:cubicBezTo>
                    <a:pt x="5434" y="0"/>
                    <a:pt x="5185" y="19"/>
                    <a:pt x="5077" y="96"/>
                  </a:cubicBezTo>
                  <a:cubicBezTo>
                    <a:pt x="4799" y="307"/>
                    <a:pt x="4943" y="729"/>
                    <a:pt x="4965" y="1084"/>
                  </a:cubicBezTo>
                  <a:cubicBezTo>
                    <a:pt x="4965" y="1173"/>
                    <a:pt x="4977" y="1262"/>
                    <a:pt x="4943" y="1351"/>
                  </a:cubicBezTo>
                  <a:cubicBezTo>
                    <a:pt x="4866" y="1595"/>
                    <a:pt x="4566" y="1651"/>
                    <a:pt x="4333" y="1674"/>
                  </a:cubicBezTo>
                  <a:lnTo>
                    <a:pt x="2099" y="1874"/>
                  </a:lnTo>
                  <a:cubicBezTo>
                    <a:pt x="1644" y="1906"/>
                    <a:pt x="1178" y="1951"/>
                    <a:pt x="766" y="2173"/>
                  </a:cubicBezTo>
                  <a:cubicBezTo>
                    <a:pt x="344" y="2395"/>
                    <a:pt x="0" y="2829"/>
                    <a:pt x="22" y="3306"/>
                  </a:cubicBezTo>
                  <a:cubicBezTo>
                    <a:pt x="22" y="3420"/>
                    <a:pt x="80" y="3553"/>
                    <a:pt x="178" y="3553"/>
                  </a:cubicBezTo>
                  <a:cubicBezTo>
                    <a:pt x="185" y="3553"/>
                    <a:pt x="192" y="3552"/>
                    <a:pt x="200" y="3551"/>
                  </a:cubicBezTo>
                  <a:cubicBezTo>
                    <a:pt x="245" y="3551"/>
                    <a:pt x="278" y="3518"/>
                    <a:pt x="311" y="3495"/>
                  </a:cubicBezTo>
                  <a:cubicBezTo>
                    <a:pt x="544" y="3306"/>
                    <a:pt x="789" y="3106"/>
                    <a:pt x="1022" y="2918"/>
                  </a:cubicBezTo>
                  <a:lnTo>
                    <a:pt x="1022" y="2918"/>
                  </a:lnTo>
                  <a:cubicBezTo>
                    <a:pt x="733" y="3162"/>
                    <a:pt x="544" y="3540"/>
                    <a:pt x="533" y="3918"/>
                  </a:cubicBezTo>
                  <a:cubicBezTo>
                    <a:pt x="533" y="3973"/>
                    <a:pt x="544" y="4051"/>
                    <a:pt x="589" y="4073"/>
                  </a:cubicBezTo>
                  <a:cubicBezTo>
                    <a:pt x="604" y="4083"/>
                    <a:pt x="620" y="4088"/>
                    <a:pt x="636" y="4088"/>
                  </a:cubicBezTo>
                  <a:cubicBezTo>
                    <a:pt x="690" y="4088"/>
                    <a:pt x="746" y="4038"/>
                    <a:pt x="789" y="3995"/>
                  </a:cubicBezTo>
                  <a:cubicBezTo>
                    <a:pt x="1055" y="3718"/>
                    <a:pt x="1333" y="3429"/>
                    <a:pt x="1610" y="3151"/>
                  </a:cubicBezTo>
                  <a:lnTo>
                    <a:pt x="1610" y="3151"/>
                  </a:lnTo>
                  <a:cubicBezTo>
                    <a:pt x="1451" y="3312"/>
                    <a:pt x="790" y="4530"/>
                    <a:pt x="1209" y="4530"/>
                  </a:cubicBezTo>
                  <a:cubicBezTo>
                    <a:pt x="1260" y="4530"/>
                    <a:pt x="1326" y="4512"/>
                    <a:pt x="1411" y="4473"/>
                  </a:cubicBezTo>
                  <a:cubicBezTo>
                    <a:pt x="1522" y="4417"/>
                    <a:pt x="1611" y="4318"/>
                    <a:pt x="1711" y="4229"/>
                  </a:cubicBezTo>
                  <a:cubicBezTo>
                    <a:pt x="2266" y="3751"/>
                    <a:pt x="3010" y="3629"/>
                    <a:pt x="3721" y="3595"/>
                  </a:cubicBezTo>
                  <a:cubicBezTo>
                    <a:pt x="4432" y="3573"/>
                    <a:pt x="5155" y="3629"/>
                    <a:pt x="5843" y="3417"/>
                  </a:cubicBezTo>
                  <a:cubicBezTo>
                    <a:pt x="6498" y="3217"/>
                    <a:pt x="6510" y="2807"/>
                    <a:pt x="6488" y="2207"/>
                  </a:cubicBezTo>
                  <a:cubicBezTo>
                    <a:pt x="6466" y="1474"/>
                    <a:pt x="6443" y="751"/>
                    <a:pt x="6421" y="18"/>
                  </a:cubicBezTo>
                  <a:cubicBezTo>
                    <a:pt x="6332" y="18"/>
                    <a:pt x="6187" y="18"/>
                    <a:pt x="6032" y="7"/>
                  </a:cubicBezTo>
                  <a:cubicBezTo>
                    <a:pt x="5925" y="4"/>
                    <a:pt x="5809" y="0"/>
                    <a:pt x="5696" y="0"/>
                  </a:cubicBezTo>
                  <a:close/>
                </a:path>
              </a:pathLst>
            </a:custGeom>
            <a:solidFill>
              <a:srgbClr val="E591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38"/>
            <p:cNvSpPr/>
            <p:nvPr/>
          </p:nvSpPr>
          <p:spPr>
            <a:xfrm>
              <a:off x="4902825" y="3966400"/>
              <a:ext cx="10275" cy="12550"/>
            </a:xfrm>
            <a:custGeom>
              <a:rect b="b" l="l" r="r" t="t"/>
              <a:pathLst>
                <a:path extrusionOk="0" h="502" w="411">
                  <a:moveTo>
                    <a:pt x="194" y="0"/>
                  </a:moveTo>
                  <a:cubicBezTo>
                    <a:pt x="162" y="0"/>
                    <a:pt x="145" y="68"/>
                    <a:pt x="122" y="134"/>
                  </a:cubicBezTo>
                  <a:cubicBezTo>
                    <a:pt x="89" y="235"/>
                    <a:pt x="45" y="334"/>
                    <a:pt x="11" y="445"/>
                  </a:cubicBezTo>
                  <a:cubicBezTo>
                    <a:pt x="11" y="457"/>
                    <a:pt x="0" y="490"/>
                    <a:pt x="22" y="501"/>
                  </a:cubicBezTo>
                  <a:lnTo>
                    <a:pt x="45" y="501"/>
                  </a:lnTo>
                  <a:cubicBezTo>
                    <a:pt x="178" y="479"/>
                    <a:pt x="300" y="423"/>
                    <a:pt x="411" y="346"/>
                  </a:cubicBezTo>
                  <a:cubicBezTo>
                    <a:pt x="366" y="245"/>
                    <a:pt x="322" y="146"/>
                    <a:pt x="255" y="57"/>
                  </a:cubicBezTo>
                  <a:cubicBezTo>
                    <a:pt x="230" y="17"/>
                    <a:pt x="210" y="0"/>
                    <a:pt x="194" y="0"/>
                  </a:cubicBezTo>
                  <a:close/>
                </a:path>
              </a:pathLst>
            </a:custGeom>
            <a:solidFill>
              <a:srgbClr val="F7AD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38"/>
            <p:cNvSpPr/>
            <p:nvPr/>
          </p:nvSpPr>
          <p:spPr>
            <a:xfrm>
              <a:off x="4997500" y="3868650"/>
              <a:ext cx="38925" cy="36425"/>
            </a:xfrm>
            <a:custGeom>
              <a:rect b="b" l="l" r="r" t="t"/>
              <a:pathLst>
                <a:path extrusionOk="0" h="1457" w="1557">
                  <a:moveTo>
                    <a:pt x="45" y="1368"/>
                  </a:moveTo>
                  <a:cubicBezTo>
                    <a:pt x="35" y="1400"/>
                    <a:pt x="12" y="1434"/>
                    <a:pt x="1" y="1456"/>
                  </a:cubicBezTo>
                  <a:lnTo>
                    <a:pt x="1" y="1456"/>
                  </a:lnTo>
                  <a:cubicBezTo>
                    <a:pt x="12" y="1434"/>
                    <a:pt x="35" y="1400"/>
                    <a:pt x="45" y="1368"/>
                  </a:cubicBezTo>
                  <a:close/>
                  <a:moveTo>
                    <a:pt x="45" y="1368"/>
                  </a:moveTo>
                  <a:lnTo>
                    <a:pt x="45" y="1368"/>
                  </a:lnTo>
                  <a:lnTo>
                    <a:pt x="45" y="1368"/>
                  </a:lnTo>
                  <a:close/>
                  <a:moveTo>
                    <a:pt x="67" y="1200"/>
                  </a:moveTo>
                  <a:lnTo>
                    <a:pt x="67" y="1267"/>
                  </a:lnTo>
                  <a:lnTo>
                    <a:pt x="67" y="1200"/>
                  </a:lnTo>
                  <a:close/>
                  <a:moveTo>
                    <a:pt x="768" y="1"/>
                  </a:moveTo>
                  <a:cubicBezTo>
                    <a:pt x="523" y="1"/>
                    <a:pt x="290" y="23"/>
                    <a:pt x="179" y="101"/>
                  </a:cubicBezTo>
                  <a:cubicBezTo>
                    <a:pt x="45" y="201"/>
                    <a:pt x="1" y="346"/>
                    <a:pt x="1" y="512"/>
                  </a:cubicBezTo>
                  <a:cubicBezTo>
                    <a:pt x="1" y="346"/>
                    <a:pt x="45" y="201"/>
                    <a:pt x="179" y="101"/>
                  </a:cubicBezTo>
                  <a:cubicBezTo>
                    <a:pt x="290" y="23"/>
                    <a:pt x="523" y="1"/>
                    <a:pt x="768" y="1"/>
                  </a:cubicBezTo>
                  <a:cubicBezTo>
                    <a:pt x="890" y="1"/>
                    <a:pt x="1023" y="12"/>
                    <a:pt x="1134" y="12"/>
                  </a:cubicBezTo>
                  <a:cubicBezTo>
                    <a:pt x="1245" y="23"/>
                    <a:pt x="1356" y="23"/>
                    <a:pt x="1445" y="23"/>
                  </a:cubicBezTo>
                  <a:lnTo>
                    <a:pt x="1523" y="23"/>
                  </a:lnTo>
                  <a:lnTo>
                    <a:pt x="1556" y="956"/>
                  </a:lnTo>
                  <a:lnTo>
                    <a:pt x="1556" y="956"/>
                  </a:lnTo>
                  <a:lnTo>
                    <a:pt x="1523" y="23"/>
                  </a:lnTo>
                  <a:lnTo>
                    <a:pt x="1445" y="23"/>
                  </a:lnTo>
                  <a:cubicBezTo>
                    <a:pt x="1356" y="23"/>
                    <a:pt x="1245" y="23"/>
                    <a:pt x="1134" y="12"/>
                  </a:cubicBezTo>
                  <a:cubicBezTo>
                    <a:pt x="1023" y="12"/>
                    <a:pt x="890" y="1"/>
                    <a:pt x="768" y="1"/>
                  </a:cubicBezTo>
                  <a:close/>
                </a:path>
              </a:pathLst>
            </a:custGeom>
            <a:solidFill>
              <a:srgbClr val="D9BB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38"/>
            <p:cNvSpPr/>
            <p:nvPr/>
          </p:nvSpPr>
          <p:spPr>
            <a:xfrm>
              <a:off x="4997500" y="3868650"/>
              <a:ext cx="38925" cy="51975"/>
            </a:xfrm>
            <a:custGeom>
              <a:rect b="b" l="l" r="r" t="t"/>
              <a:pathLst>
                <a:path extrusionOk="0" h="2079" w="1557">
                  <a:moveTo>
                    <a:pt x="768" y="1"/>
                  </a:moveTo>
                  <a:cubicBezTo>
                    <a:pt x="523" y="1"/>
                    <a:pt x="290" y="23"/>
                    <a:pt x="179" y="101"/>
                  </a:cubicBezTo>
                  <a:cubicBezTo>
                    <a:pt x="45" y="201"/>
                    <a:pt x="1" y="346"/>
                    <a:pt x="1" y="512"/>
                  </a:cubicBezTo>
                  <a:cubicBezTo>
                    <a:pt x="1" y="701"/>
                    <a:pt x="57" y="901"/>
                    <a:pt x="67" y="1089"/>
                  </a:cubicBezTo>
                  <a:lnTo>
                    <a:pt x="67" y="1200"/>
                  </a:lnTo>
                  <a:lnTo>
                    <a:pt x="67" y="1267"/>
                  </a:lnTo>
                  <a:cubicBezTo>
                    <a:pt x="67" y="1289"/>
                    <a:pt x="57" y="1323"/>
                    <a:pt x="45" y="1356"/>
                  </a:cubicBezTo>
                  <a:lnTo>
                    <a:pt x="45" y="1368"/>
                  </a:lnTo>
                  <a:cubicBezTo>
                    <a:pt x="35" y="1400"/>
                    <a:pt x="12" y="1434"/>
                    <a:pt x="1" y="1456"/>
                  </a:cubicBezTo>
                  <a:cubicBezTo>
                    <a:pt x="179" y="1778"/>
                    <a:pt x="434" y="2079"/>
                    <a:pt x="746" y="2079"/>
                  </a:cubicBezTo>
                  <a:cubicBezTo>
                    <a:pt x="812" y="2079"/>
                    <a:pt x="867" y="2067"/>
                    <a:pt x="934" y="2045"/>
                  </a:cubicBezTo>
                  <a:cubicBezTo>
                    <a:pt x="1323" y="1901"/>
                    <a:pt x="1445" y="1356"/>
                    <a:pt x="1556" y="956"/>
                  </a:cubicBezTo>
                  <a:lnTo>
                    <a:pt x="1523" y="23"/>
                  </a:lnTo>
                  <a:lnTo>
                    <a:pt x="1445" y="23"/>
                  </a:lnTo>
                  <a:cubicBezTo>
                    <a:pt x="1356" y="23"/>
                    <a:pt x="1245" y="23"/>
                    <a:pt x="1134" y="12"/>
                  </a:cubicBezTo>
                  <a:cubicBezTo>
                    <a:pt x="1023" y="12"/>
                    <a:pt x="890" y="1"/>
                    <a:pt x="768" y="1"/>
                  </a:cubicBezTo>
                  <a:close/>
                </a:path>
              </a:pathLst>
            </a:custGeom>
            <a:solidFill>
              <a:srgbClr val="CD85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38"/>
            <p:cNvSpPr/>
            <p:nvPr/>
          </p:nvSpPr>
          <p:spPr>
            <a:xfrm>
              <a:off x="4972800" y="3699125"/>
              <a:ext cx="139150" cy="190350"/>
            </a:xfrm>
            <a:custGeom>
              <a:rect b="b" l="l" r="r" t="t"/>
              <a:pathLst>
                <a:path extrusionOk="0" h="7614" w="5566">
                  <a:moveTo>
                    <a:pt x="4410" y="4560"/>
                  </a:moveTo>
                  <a:cubicBezTo>
                    <a:pt x="4410" y="4561"/>
                    <a:pt x="4411" y="4562"/>
                    <a:pt x="4411" y="4563"/>
                  </a:cubicBezTo>
                  <a:lnTo>
                    <a:pt x="4411" y="4563"/>
                  </a:lnTo>
                  <a:cubicBezTo>
                    <a:pt x="4411" y="4562"/>
                    <a:pt x="4410" y="4561"/>
                    <a:pt x="4410" y="4560"/>
                  </a:cubicBezTo>
                  <a:close/>
                  <a:moveTo>
                    <a:pt x="2681" y="1"/>
                  </a:moveTo>
                  <a:cubicBezTo>
                    <a:pt x="2489" y="1"/>
                    <a:pt x="2304" y="44"/>
                    <a:pt x="2144" y="150"/>
                  </a:cubicBezTo>
                  <a:cubicBezTo>
                    <a:pt x="2089" y="195"/>
                    <a:pt x="2045" y="250"/>
                    <a:pt x="1989" y="306"/>
                  </a:cubicBezTo>
                  <a:cubicBezTo>
                    <a:pt x="1322" y="1172"/>
                    <a:pt x="645" y="2039"/>
                    <a:pt x="156" y="3016"/>
                  </a:cubicBezTo>
                  <a:cubicBezTo>
                    <a:pt x="100" y="3127"/>
                    <a:pt x="45" y="3249"/>
                    <a:pt x="23" y="3372"/>
                  </a:cubicBezTo>
                  <a:cubicBezTo>
                    <a:pt x="1" y="3505"/>
                    <a:pt x="11" y="3638"/>
                    <a:pt x="23" y="3772"/>
                  </a:cubicBezTo>
                  <a:cubicBezTo>
                    <a:pt x="100" y="4594"/>
                    <a:pt x="178" y="5404"/>
                    <a:pt x="256" y="6226"/>
                  </a:cubicBezTo>
                  <a:cubicBezTo>
                    <a:pt x="312" y="6727"/>
                    <a:pt x="167" y="7460"/>
                    <a:pt x="833" y="7604"/>
                  </a:cubicBezTo>
                  <a:cubicBezTo>
                    <a:pt x="866" y="7610"/>
                    <a:pt x="899" y="7613"/>
                    <a:pt x="933" y="7613"/>
                  </a:cubicBezTo>
                  <a:cubicBezTo>
                    <a:pt x="1074" y="7613"/>
                    <a:pt x="1222" y="7558"/>
                    <a:pt x="1311" y="7460"/>
                  </a:cubicBezTo>
                  <a:cubicBezTo>
                    <a:pt x="1378" y="7404"/>
                    <a:pt x="1411" y="7327"/>
                    <a:pt x="1433" y="7248"/>
                  </a:cubicBezTo>
                  <a:cubicBezTo>
                    <a:pt x="1619" y="7481"/>
                    <a:pt x="1974" y="7582"/>
                    <a:pt x="2359" y="7582"/>
                  </a:cubicBezTo>
                  <a:cubicBezTo>
                    <a:pt x="2875" y="7582"/>
                    <a:pt x="3442" y="7401"/>
                    <a:pt x="3722" y="7115"/>
                  </a:cubicBezTo>
                  <a:cubicBezTo>
                    <a:pt x="4111" y="6727"/>
                    <a:pt x="4489" y="6260"/>
                    <a:pt x="4466" y="5705"/>
                  </a:cubicBezTo>
                  <a:lnTo>
                    <a:pt x="4466" y="5705"/>
                  </a:lnTo>
                  <a:cubicBezTo>
                    <a:pt x="4366" y="5860"/>
                    <a:pt x="4244" y="6004"/>
                    <a:pt x="4099" y="6115"/>
                  </a:cubicBezTo>
                  <a:cubicBezTo>
                    <a:pt x="4377" y="5650"/>
                    <a:pt x="4488" y="5095"/>
                    <a:pt x="4411" y="4563"/>
                  </a:cubicBezTo>
                  <a:lnTo>
                    <a:pt x="4411" y="4563"/>
                  </a:lnTo>
                  <a:cubicBezTo>
                    <a:pt x="4426" y="4680"/>
                    <a:pt x="4196" y="4935"/>
                    <a:pt x="4042" y="4935"/>
                  </a:cubicBezTo>
                  <a:cubicBezTo>
                    <a:pt x="4018" y="4935"/>
                    <a:pt x="3996" y="4929"/>
                    <a:pt x="3978" y="4915"/>
                  </a:cubicBezTo>
                  <a:cubicBezTo>
                    <a:pt x="3855" y="4838"/>
                    <a:pt x="3810" y="4271"/>
                    <a:pt x="3822" y="4127"/>
                  </a:cubicBezTo>
                  <a:cubicBezTo>
                    <a:pt x="3866" y="3816"/>
                    <a:pt x="4099" y="3572"/>
                    <a:pt x="4321" y="3372"/>
                  </a:cubicBezTo>
                  <a:cubicBezTo>
                    <a:pt x="4577" y="3150"/>
                    <a:pt x="4844" y="2950"/>
                    <a:pt x="5121" y="2772"/>
                  </a:cubicBezTo>
                  <a:cubicBezTo>
                    <a:pt x="5321" y="2639"/>
                    <a:pt x="5566" y="2471"/>
                    <a:pt x="5566" y="2216"/>
                  </a:cubicBezTo>
                  <a:cubicBezTo>
                    <a:pt x="5566" y="2083"/>
                    <a:pt x="5477" y="1960"/>
                    <a:pt x="5399" y="1849"/>
                  </a:cubicBezTo>
                  <a:cubicBezTo>
                    <a:pt x="4966" y="1272"/>
                    <a:pt x="4422" y="772"/>
                    <a:pt x="3810" y="383"/>
                  </a:cubicBezTo>
                  <a:cubicBezTo>
                    <a:pt x="3523" y="194"/>
                    <a:pt x="3088" y="1"/>
                    <a:pt x="2681" y="1"/>
                  </a:cubicBezTo>
                  <a:close/>
                </a:path>
              </a:pathLst>
            </a:custGeom>
            <a:solidFill>
              <a:srgbClr val="7741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38"/>
            <p:cNvSpPr/>
            <p:nvPr/>
          </p:nvSpPr>
          <p:spPr>
            <a:xfrm>
              <a:off x="5010850" y="3814225"/>
              <a:ext cx="57500" cy="67725"/>
            </a:xfrm>
            <a:custGeom>
              <a:rect b="b" l="l" r="r" t="t"/>
              <a:pathLst>
                <a:path extrusionOk="0" h="2709" w="2300">
                  <a:moveTo>
                    <a:pt x="667" y="1545"/>
                  </a:moveTo>
                  <a:cubicBezTo>
                    <a:pt x="678" y="1556"/>
                    <a:pt x="678" y="1556"/>
                    <a:pt x="689" y="1556"/>
                  </a:cubicBezTo>
                  <a:cubicBezTo>
                    <a:pt x="723" y="1589"/>
                    <a:pt x="723" y="1634"/>
                    <a:pt x="711" y="1723"/>
                  </a:cubicBezTo>
                  <a:cubicBezTo>
                    <a:pt x="700" y="1800"/>
                    <a:pt x="678" y="1878"/>
                    <a:pt x="656" y="1956"/>
                  </a:cubicBezTo>
                  <a:cubicBezTo>
                    <a:pt x="644" y="1945"/>
                    <a:pt x="634" y="1923"/>
                    <a:pt x="622" y="1900"/>
                  </a:cubicBezTo>
                  <a:cubicBezTo>
                    <a:pt x="567" y="1822"/>
                    <a:pt x="523" y="1745"/>
                    <a:pt x="545" y="1656"/>
                  </a:cubicBezTo>
                  <a:cubicBezTo>
                    <a:pt x="545" y="1612"/>
                    <a:pt x="589" y="1567"/>
                    <a:pt x="622" y="1556"/>
                  </a:cubicBezTo>
                  <a:cubicBezTo>
                    <a:pt x="634" y="1545"/>
                    <a:pt x="656" y="1545"/>
                    <a:pt x="667" y="1545"/>
                  </a:cubicBezTo>
                  <a:close/>
                  <a:moveTo>
                    <a:pt x="2022" y="0"/>
                  </a:moveTo>
                  <a:lnTo>
                    <a:pt x="1945" y="34"/>
                  </a:lnTo>
                  <a:cubicBezTo>
                    <a:pt x="2222" y="711"/>
                    <a:pt x="2189" y="1523"/>
                    <a:pt x="1866" y="2200"/>
                  </a:cubicBezTo>
                  <a:cubicBezTo>
                    <a:pt x="1800" y="2333"/>
                    <a:pt x="1700" y="2489"/>
                    <a:pt x="1555" y="2489"/>
                  </a:cubicBezTo>
                  <a:cubicBezTo>
                    <a:pt x="1444" y="2489"/>
                    <a:pt x="1355" y="2389"/>
                    <a:pt x="1256" y="2200"/>
                  </a:cubicBezTo>
                  <a:cubicBezTo>
                    <a:pt x="1222" y="2123"/>
                    <a:pt x="1178" y="2022"/>
                    <a:pt x="1167" y="1923"/>
                  </a:cubicBezTo>
                  <a:cubicBezTo>
                    <a:pt x="1200" y="1822"/>
                    <a:pt x="1200" y="1723"/>
                    <a:pt x="1200" y="1622"/>
                  </a:cubicBezTo>
                  <a:lnTo>
                    <a:pt x="1211" y="1478"/>
                  </a:lnTo>
                  <a:lnTo>
                    <a:pt x="1211" y="1478"/>
                  </a:lnTo>
                  <a:lnTo>
                    <a:pt x="1133" y="1600"/>
                  </a:lnTo>
                  <a:cubicBezTo>
                    <a:pt x="1078" y="1700"/>
                    <a:pt x="1066" y="1812"/>
                    <a:pt x="1089" y="1911"/>
                  </a:cubicBezTo>
                  <a:cubicBezTo>
                    <a:pt x="1089" y="1923"/>
                    <a:pt x="1078" y="1933"/>
                    <a:pt x="1078" y="1945"/>
                  </a:cubicBezTo>
                  <a:cubicBezTo>
                    <a:pt x="1046" y="2018"/>
                    <a:pt x="965" y="2101"/>
                    <a:pt x="881" y="2101"/>
                  </a:cubicBezTo>
                  <a:cubicBezTo>
                    <a:pt x="876" y="2101"/>
                    <a:pt x="871" y="2101"/>
                    <a:pt x="867" y="2100"/>
                  </a:cubicBezTo>
                  <a:cubicBezTo>
                    <a:pt x="811" y="2100"/>
                    <a:pt x="755" y="2078"/>
                    <a:pt x="723" y="2034"/>
                  </a:cubicBezTo>
                  <a:lnTo>
                    <a:pt x="789" y="1733"/>
                  </a:lnTo>
                  <a:cubicBezTo>
                    <a:pt x="800" y="1667"/>
                    <a:pt x="800" y="1567"/>
                    <a:pt x="745" y="1501"/>
                  </a:cubicBezTo>
                  <a:cubicBezTo>
                    <a:pt x="717" y="1479"/>
                    <a:pt x="689" y="1471"/>
                    <a:pt x="658" y="1471"/>
                  </a:cubicBezTo>
                  <a:cubicBezTo>
                    <a:pt x="640" y="1471"/>
                    <a:pt x="621" y="1474"/>
                    <a:pt x="600" y="1478"/>
                  </a:cubicBezTo>
                  <a:cubicBezTo>
                    <a:pt x="533" y="1511"/>
                    <a:pt x="478" y="1567"/>
                    <a:pt x="467" y="1644"/>
                  </a:cubicBezTo>
                  <a:cubicBezTo>
                    <a:pt x="444" y="1756"/>
                    <a:pt x="500" y="1856"/>
                    <a:pt x="555" y="1945"/>
                  </a:cubicBezTo>
                  <a:cubicBezTo>
                    <a:pt x="578" y="1978"/>
                    <a:pt x="600" y="2012"/>
                    <a:pt x="634" y="2044"/>
                  </a:cubicBezTo>
                  <a:cubicBezTo>
                    <a:pt x="600" y="2145"/>
                    <a:pt x="567" y="2244"/>
                    <a:pt x="523" y="2345"/>
                  </a:cubicBezTo>
                  <a:cubicBezTo>
                    <a:pt x="478" y="2422"/>
                    <a:pt x="434" y="2523"/>
                    <a:pt x="356" y="2578"/>
                  </a:cubicBezTo>
                  <a:cubicBezTo>
                    <a:pt x="314" y="2605"/>
                    <a:pt x="259" y="2629"/>
                    <a:pt x="208" y="2629"/>
                  </a:cubicBezTo>
                  <a:cubicBezTo>
                    <a:pt x="177" y="2629"/>
                    <a:pt x="148" y="2621"/>
                    <a:pt x="123" y="2600"/>
                  </a:cubicBezTo>
                  <a:cubicBezTo>
                    <a:pt x="100" y="2578"/>
                    <a:pt x="78" y="2545"/>
                    <a:pt x="78" y="2489"/>
                  </a:cubicBezTo>
                  <a:cubicBezTo>
                    <a:pt x="78" y="2456"/>
                    <a:pt x="89" y="2422"/>
                    <a:pt x="123" y="2411"/>
                  </a:cubicBezTo>
                  <a:lnTo>
                    <a:pt x="78" y="2345"/>
                  </a:lnTo>
                  <a:cubicBezTo>
                    <a:pt x="34" y="2378"/>
                    <a:pt x="0" y="2434"/>
                    <a:pt x="0" y="2489"/>
                  </a:cubicBezTo>
                  <a:cubicBezTo>
                    <a:pt x="0" y="2567"/>
                    <a:pt x="34" y="2634"/>
                    <a:pt x="89" y="2667"/>
                  </a:cubicBezTo>
                  <a:cubicBezTo>
                    <a:pt x="100" y="2678"/>
                    <a:pt x="123" y="2689"/>
                    <a:pt x="145" y="2700"/>
                  </a:cubicBezTo>
                  <a:cubicBezTo>
                    <a:pt x="164" y="2706"/>
                    <a:pt x="185" y="2709"/>
                    <a:pt x="206" y="2709"/>
                  </a:cubicBezTo>
                  <a:cubicBezTo>
                    <a:pt x="271" y="2709"/>
                    <a:pt x="342" y="2684"/>
                    <a:pt x="400" y="2634"/>
                  </a:cubicBezTo>
                  <a:cubicBezTo>
                    <a:pt x="489" y="2567"/>
                    <a:pt x="545" y="2467"/>
                    <a:pt x="589" y="2378"/>
                  </a:cubicBezTo>
                  <a:cubicBezTo>
                    <a:pt x="622" y="2289"/>
                    <a:pt x="667" y="2200"/>
                    <a:pt x="689" y="2111"/>
                  </a:cubicBezTo>
                  <a:cubicBezTo>
                    <a:pt x="745" y="2156"/>
                    <a:pt x="800" y="2178"/>
                    <a:pt x="867" y="2178"/>
                  </a:cubicBezTo>
                  <a:cubicBezTo>
                    <a:pt x="967" y="2178"/>
                    <a:pt x="1056" y="2111"/>
                    <a:pt x="1111" y="2034"/>
                  </a:cubicBezTo>
                  <a:cubicBezTo>
                    <a:pt x="1133" y="2100"/>
                    <a:pt x="1167" y="2167"/>
                    <a:pt x="1189" y="2222"/>
                  </a:cubicBezTo>
                  <a:cubicBezTo>
                    <a:pt x="1256" y="2367"/>
                    <a:pt x="1367" y="2567"/>
                    <a:pt x="1555" y="2567"/>
                  </a:cubicBezTo>
                  <a:cubicBezTo>
                    <a:pt x="1700" y="2567"/>
                    <a:pt x="1833" y="2444"/>
                    <a:pt x="1933" y="2234"/>
                  </a:cubicBezTo>
                  <a:cubicBezTo>
                    <a:pt x="2266" y="1533"/>
                    <a:pt x="2300" y="701"/>
                    <a:pt x="2022" y="0"/>
                  </a:cubicBezTo>
                  <a:close/>
                </a:path>
              </a:pathLst>
            </a:custGeom>
            <a:solidFill>
              <a:srgbClr val="5B2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38"/>
            <p:cNvSpPr/>
            <p:nvPr/>
          </p:nvSpPr>
          <p:spPr>
            <a:xfrm>
              <a:off x="4876700" y="3938150"/>
              <a:ext cx="11400" cy="13775"/>
            </a:xfrm>
            <a:custGeom>
              <a:rect b="b" l="l" r="r" t="t"/>
              <a:pathLst>
                <a:path extrusionOk="0" h="551" w="456">
                  <a:moveTo>
                    <a:pt x="219" y="1"/>
                  </a:moveTo>
                  <a:cubicBezTo>
                    <a:pt x="183" y="1"/>
                    <a:pt x="164" y="70"/>
                    <a:pt x="134" y="143"/>
                  </a:cubicBezTo>
                  <a:cubicBezTo>
                    <a:pt x="90" y="254"/>
                    <a:pt x="56" y="365"/>
                    <a:pt x="12" y="487"/>
                  </a:cubicBezTo>
                  <a:cubicBezTo>
                    <a:pt x="1" y="509"/>
                    <a:pt x="1" y="531"/>
                    <a:pt x="12" y="543"/>
                  </a:cubicBezTo>
                  <a:cubicBezTo>
                    <a:pt x="17" y="548"/>
                    <a:pt x="23" y="551"/>
                    <a:pt x="28" y="551"/>
                  </a:cubicBezTo>
                  <a:cubicBezTo>
                    <a:pt x="34" y="551"/>
                    <a:pt x="40" y="548"/>
                    <a:pt x="45" y="543"/>
                  </a:cubicBezTo>
                  <a:cubicBezTo>
                    <a:pt x="189" y="531"/>
                    <a:pt x="334" y="476"/>
                    <a:pt x="456" y="387"/>
                  </a:cubicBezTo>
                  <a:cubicBezTo>
                    <a:pt x="411" y="276"/>
                    <a:pt x="356" y="165"/>
                    <a:pt x="290" y="65"/>
                  </a:cubicBezTo>
                  <a:cubicBezTo>
                    <a:pt x="259" y="19"/>
                    <a:pt x="237" y="1"/>
                    <a:pt x="219" y="1"/>
                  </a:cubicBezTo>
                  <a:close/>
                </a:path>
              </a:pathLst>
            </a:custGeom>
            <a:solidFill>
              <a:srgbClr val="F7AD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38"/>
            <p:cNvSpPr/>
            <p:nvPr/>
          </p:nvSpPr>
          <p:spPr>
            <a:xfrm>
              <a:off x="4890300" y="3954975"/>
              <a:ext cx="8650" cy="11025"/>
            </a:xfrm>
            <a:custGeom>
              <a:rect b="b" l="l" r="r" t="t"/>
              <a:pathLst>
                <a:path extrusionOk="0" h="441" w="346">
                  <a:moveTo>
                    <a:pt x="124" y="0"/>
                  </a:moveTo>
                  <a:cubicBezTo>
                    <a:pt x="92" y="0"/>
                    <a:pt x="82" y="55"/>
                    <a:pt x="67" y="114"/>
                  </a:cubicBezTo>
                  <a:cubicBezTo>
                    <a:pt x="57" y="214"/>
                    <a:pt x="35" y="303"/>
                    <a:pt x="12" y="391"/>
                  </a:cubicBezTo>
                  <a:cubicBezTo>
                    <a:pt x="12" y="414"/>
                    <a:pt x="1" y="436"/>
                    <a:pt x="23" y="436"/>
                  </a:cubicBezTo>
                  <a:cubicBezTo>
                    <a:pt x="23" y="440"/>
                    <a:pt x="24" y="441"/>
                    <a:pt x="26" y="441"/>
                  </a:cubicBezTo>
                  <a:cubicBezTo>
                    <a:pt x="31" y="441"/>
                    <a:pt x="38" y="436"/>
                    <a:pt x="45" y="436"/>
                  </a:cubicBezTo>
                  <a:cubicBezTo>
                    <a:pt x="156" y="414"/>
                    <a:pt x="257" y="347"/>
                    <a:pt x="346" y="270"/>
                  </a:cubicBezTo>
                  <a:cubicBezTo>
                    <a:pt x="301" y="191"/>
                    <a:pt x="245" y="114"/>
                    <a:pt x="190" y="47"/>
                  </a:cubicBezTo>
                  <a:cubicBezTo>
                    <a:pt x="160" y="14"/>
                    <a:pt x="139" y="0"/>
                    <a:pt x="124" y="0"/>
                  </a:cubicBezTo>
                  <a:close/>
                </a:path>
              </a:pathLst>
            </a:custGeom>
            <a:solidFill>
              <a:srgbClr val="F7AD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38"/>
            <p:cNvSpPr/>
            <p:nvPr/>
          </p:nvSpPr>
          <p:spPr>
            <a:xfrm>
              <a:off x="5054725" y="3784225"/>
              <a:ext cx="3650" cy="6700"/>
            </a:xfrm>
            <a:custGeom>
              <a:rect b="b" l="l" r="r" t="t"/>
              <a:pathLst>
                <a:path extrusionOk="0" h="268" w="146">
                  <a:moveTo>
                    <a:pt x="34" y="1"/>
                  </a:moveTo>
                  <a:cubicBezTo>
                    <a:pt x="0" y="79"/>
                    <a:pt x="0" y="178"/>
                    <a:pt x="12" y="267"/>
                  </a:cubicBezTo>
                  <a:lnTo>
                    <a:pt x="134" y="245"/>
                  </a:lnTo>
                  <a:cubicBezTo>
                    <a:pt x="111" y="178"/>
                    <a:pt x="123" y="101"/>
                    <a:pt x="145" y="34"/>
                  </a:cubicBezTo>
                  <a:lnTo>
                    <a:pt x="34" y="1"/>
                  </a:lnTo>
                  <a:close/>
                </a:path>
              </a:pathLst>
            </a:custGeom>
            <a:solidFill>
              <a:srgbClr val="5B2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38"/>
            <p:cNvSpPr/>
            <p:nvPr/>
          </p:nvSpPr>
          <p:spPr>
            <a:xfrm>
              <a:off x="5040000" y="3800075"/>
              <a:ext cx="3075" cy="3075"/>
            </a:xfrm>
            <a:custGeom>
              <a:rect b="b" l="l" r="r" t="t"/>
              <a:pathLst>
                <a:path extrusionOk="0" h="123" w="123">
                  <a:moveTo>
                    <a:pt x="1" y="0"/>
                  </a:moveTo>
                  <a:lnTo>
                    <a:pt x="1" y="122"/>
                  </a:lnTo>
                  <a:lnTo>
                    <a:pt x="123" y="122"/>
                  </a:lnTo>
                  <a:lnTo>
                    <a:pt x="123" y="0"/>
                  </a:lnTo>
                  <a:close/>
                </a:path>
              </a:pathLst>
            </a:custGeom>
            <a:solidFill>
              <a:srgbClr val="5B2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38"/>
            <p:cNvSpPr/>
            <p:nvPr/>
          </p:nvSpPr>
          <p:spPr>
            <a:xfrm>
              <a:off x="5281900" y="3428200"/>
              <a:ext cx="4200" cy="8075"/>
            </a:xfrm>
            <a:custGeom>
              <a:rect b="b" l="l" r="r" t="t"/>
              <a:pathLst>
                <a:path extrusionOk="0" h="323" w="168">
                  <a:moveTo>
                    <a:pt x="111" y="0"/>
                  </a:moveTo>
                  <a:lnTo>
                    <a:pt x="22" y="78"/>
                  </a:lnTo>
                  <a:cubicBezTo>
                    <a:pt x="34" y="101"/>
                    <a:pt x="45" y="123"/>
                    <a:pt x="34" y="145"/>
                  </a:cubicBezTo>
                  <a:cubicBezTo>
                    <a:pt x="34" y="178"/>
                    <a:pt x="22" y="200"/>
                    <a:pt x="0" y="212"/>
                  </a:cubicBezTo>
                  <a:lnTo>
                    <a:pt x="56" y="323"/>
                  </a:lnTo>
                  <a:cubicBezTo>
                    <a:pt x="111" y="289"/>
                    <a:pt x="145" y="234"/>
                    <a:pt x="156" y="167"/>
                  </a:cubicBezTo>
                  <a:cubicBezTo>
                    <a:pt x="167" y="101"/>
                    <a:pt x="145" y="45"/>
                    <a:pt x="111" y="0"/>
                  </a:cubicBezTo>
                  <a:close/>
                </a:path>
              </a:pathLst>
            </a:custGeom>
            <a:solidFill>
              <a:srgbClr val="5B2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38"/>
            <p:cNvSpPr/>
            <p:nvPr/>
          </p:nvSpPr>
          <p:spPr>
            <a:xfrm>
              <a:off x="5287725" y="3412375"/>
              <a:ext cx="3625" cy="6675"/>
            </a:xfrm>
            <a:custGeom>
              <a:rect b="b" l="l" r="r" t="t"/>
              <a:pathLst>
                <a:path extrusionOk="0" h="267" w="145">
                  <a:moveTo>
                    <a:pt x="90" y="0"/>
                  </a:moveTo>
                  <a:lnTo>
                    <a:pt x="1" y="89"/>
                  </a:lnTo>
                  <a:cubicBezTo>
                    <a:pt x="12" y="100"/>
                    <a:pt x="23" y="111"/>
                    <a:pt x="23" y="134"/>
                  </a:cubicBezTo>
                  <a:cubicBezTo>
                    <a:pt x="23" y="156"/>
                    <a:pt x="12" y="167"/>
                    <a:pt x="1" y="178"/>
                  </a:cubicBezTo>
                  <a:lnTo>
                    <a:pt x="68" y="267"/>
                  </a:lnTo>
                  <a:cubicBezTo>
                    <a:pt x="112" y="245"/>
                    <a:pt x="134" y="189"/>
                    <a:pt x="145" y="134"/>
                  </a:cubicBezTo>
                  <a:cubicBezTo>
                    <a:pt x="145" y="89"/>
                    <a:pt x="123" y="33"/>
                    <a:pt x="90" y="0"/>
                  </a:cubicBezTo>
                  <a:close/>
                </a:path>
              </a:pathLst>
            </a:custGeom>
            <a:solidFill>
              <a:srgbClr val="5B2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38"/>
            <p:cNvSpPr/>
            <p:nvPr/>
          </p:nvSpPr>
          <p:spPr>
            <a:xfrm>
              <a:off x="4964475" y="3611475"/>
              <a:ext cx="99450" cy="91350"/>
            </a:xfrm>
            <a:custGeom>
              <a:rect b="b" l="l" r="r" t="t"/>
              <a:pathLst>
                <a:path extrusionOk="0" h="3654" w="3978">
                  <a:moveTo>
                    <a:pt x="2122" y="1"/>
                  </a:moveTo>
                  <a:cubicBezTo>
                    <a:pt x="2044" y="457"/>
                    <a:pt x="1622" y="756"/>
                    <a:pt x="1211" y="979"/>
                  </a:cubicBezTo>
                  <a:cubicBezTo>
                    <a:pt x="833" y="1178"/>
                    <a:pt x="0" y="1490"/>
                    <a:pt x="166" y="2012"/>
                  </a:cubicBezTo>
                  <a:cubicBezTo>
                    <a:pt x="366" y="2612"/>
                    <a:pt x="811" y="3278"/>
                    <a:pt x="1366" y="3590"/>
                  </a:cubicBezTo>
                  <a:cubicBezTo>
                    <a:pt x="1422" y="3628"/>
                    <a:pt x="1497" y="3653"/>
                    <a:pt x="1564" y="3653"/>
                  </a:cubicBezTo>
                  <a:cubicBezTo>
                    <a:pt x="1630" y="3653"/>
                    <a:pt x="1689" y="3628"/>
                    <a:pt x="1711" y="3567"/>
                  </a:cubicBezTo>
                  <a:cubicBezTo>
                    <a:pt x="1733" y="3511"/>
                    <a:pt x="1711" y="3445"/>
                    <a:pt x="1689" y="3400"/>
                  </a:cubicBezTo>
                  <a:cubicBezTo>
                    <a:pt x="1556" y="3156"/>
                    <a:pt x="1277" y="2945"/>
                    <a:pt x="1344" y="2689"/>
                  </a:cubicBezTo>
                  <a:lnTo>
                    <a:pt x="1344" y="2689"/>
                  </a:lnTo>
                  <a:cubicBezTo>
                    <a:pt x="1566" y="3000"/>
                    <a:pt x="1855" y="3256"/>
                    <a:pt x="2188" y="3445"/>
                  </a:cubicBezTo>
                  <a:cubicBezTo>
                    <a:pt x="2249" y="3479"/>
                    <a:pt x="2324" y="3508"/>
                    <a:pt x="2391" y="3508"/>
                  </a:cubicBezTo>
                  <a:cubicBezTo>
                    <a:pt x="2409" y="3508"/>
                    <a:pt x="2427" y="3506"/>
                    <a:pt x="2444" y="3501"/>
                  </a:cubicBezTo>
                  <a:cubicBezTo>
                    <a:pt x="2578" y="3445"/>
                    <a:pt x="2588" y="3256"/>
                    <a:pt x="2533" y="3123"/>
                  </a:cubicBezTo>
                  <a:cubicBezTo>
                    <a:pt x="2455" y="2956"/>
                    <a:pt x="2311" y="2834"/>
                    <a:pt x="2188" y="2701"/>
                  </a:cubicBezTo>
                  <a:cubicBezTo>
                    <a:pt x="2067" y="2556"/>
                    <a:pt x="1955" y="2378"/>
                    <a:pt x="2000" y="2190"/>
                  </a:cubicBezTo>
                  <a:lnTo>
                    <a:pt x="2000" y="2190"/>
                  </a:lnTo>
                  <a:cubicBezTo>
                    <a:pt x="2255" y="2445"/>
                    <a:pt x="2511" y="2701"/>
                    <a:pt x="2777" y="2945"/>
                  </a:cubicBezTo>
                  <a:cubicBezTo>
                    <a:pt x="2871" y="3023"/>
                    <a:pt x="2998" y="3107"/>
                    <a:pt x="3108" y="3107"/>
                  </a:cubicBezTo>
                  <a:cubicBezTo>
                    <a:pt x="3154" y="3107"/>
                    <a:pt x="3197" y="3092"/>
                    <a:pt x="3233" y="3056"/>
                  </a:cubicBezTo>
                  <a:cubicBezTo>
                    <a:pt x="3311" y="2990"/>
                    <a:pt x="3321" y="2879"/>
                    <a:pt x="3299" y="2778"/>
                  </a:cubicBezTo>
                  <a:cubicBezTo>
                    <a:pt x="3200" y="2378"/>
                    <a:pt x="2755" y="2156"/>
                    <a:pt x="2522" y="1812"/>
                  </a:cubicBezTo>
                  <a:cubicBezTo>
                    <a:pt x="2499" y="1768"/>
                    <a:pt x="2489" y="1701"/>
                    <a:pt x="2533" y="1689"/>
                  </a:cubicBezTo>
                  <a:lnTo>
                    <a:pt x="3266" y="2323"/>
                  </a:lnTo>
                  <a:cubicBezTo>
                    <a:pt x="3366" y="2412"/>
                    <a:pt x="3477" y="2501"/>
                    <a:pt x="3610" y="2534"/>
                  </a:cubicBezTo>
                  <a:cubicBezTo>
                    <a:pt x="3628" y="2537"/>
                    <a:pt x="3646" y="2539"/>
                    <a:pt x="3665" y="2539"/>
                  </a:cubicBezTo>
                  <a:cubicBezTo>
                    <a:pt x="3778" y="2539"/>
                    <a:pt x="3904" y="2482"/>
                    <a:pt x="3933" y="2368"/>
                  </a:cubicBezTo>
                  <a:cubicBezTo>
                    <a:pt x="3977" y="2234"/>
                    <a:pt x="3866" y="2101"/>
                    <a:pt x="3766" y="2001"/>
                  </a:cubicBezTo>
                  <a:cubicBezTo>
                    <a:pt x="3511" y="1745"/>
                    <a:pt x="3255" y="1501"/>
                    <a:pt x="3000" y="1245"/>
                  </a:cubicBezTo>
                  <a:cubicBezTo>
                    <a:pt x="3040" y="1177"/>
                    <a:pt x="3113" y="1165"/>
                    <a:pt x="3192" y="1165"/>
                  </a:cubicBezTo>
                  <a:cubicBezTo>
                    <a:pt x="3238" y="1165"/>
                    <a:pt x="3286" y="1169"/>
                    <a:pt x="3332" y="1169"/>
                  </a:cubicBezTo>
                  <a:cubicBezTo>
                    <a:pt x="3402" y="1169"/>
                    <a:pt x="3467" y="1159"/>
                    <a:pt x="3511" y="1112"/>
                  </a:cubicBezTo>
                  <a:cubicBezTo>
                    <a:pt x="3577" y="1057"/>
                    <a:pt x="3566" y="946"/>
                    <a:pt x="3521" y="879"/>
                  </a:cubicBezTo>
                  <a:cubicBezTo>
                    <a:pt x="3477" y="801"/>
                    <a:pt x="3400" y="756"/>
                    <a:pt x="3321" y="712"/>
                  </a:cubicBezTo>
                  <a:cubicBezTo>
                    <a:pt x="2933" y="468"/>
                    <a:pt x="2522" y="235"/>
                    <a:pt x="2122" y="1"/>
                  </a:cubicBezTo>
                  <a:close/>
                </a:path>
              </a:pathLst>
            </a:custGeom>
            <a:solidFill>
              <a:srgbClr val="E591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38"/>
            <p:cNvSpPr/>
            <p:nvPr/>
          </p:nvSpPr>
          <p:spPr>
            <a:xfrm>
              <a:off x="4849750" y="3367250"/>
              <a:ext cx="247200" cy="304950"/>
            </a:xfrm>
            <a:custGeom>
              <a:rect b="b" l="l" r="r" t="t"/>
              <a:pathLst>
                <a:path extrusionOk="0" h="12198" w="9888">
                  <a:moveTo>
                    <a:pt x="7597" y="1"/>
                  </a:moveTo>
                  <a:cubicBezTo>
                    <a:pt x="6750" y="1"/>
                    <a:pt x="5953" y="357"/>
                    <a:pt x="5211" y="761"/>
                  </a:cubicBezTo>
                  <a:cubicBezTo>
                    <a:pt x="4167" y="1317"/>
                    <a:pt x="3134" y="1927"/>
                    <a:pt x="2223" y="2660"/>
                  </a:cubicBezTo>
                  <a:cubicBezTo>
                    <a:pt x="1879" y="2927"/>
                    <a:pt x="1556" y="3216"/>
                    <a:pt x="1267" y="3538"/>
                  </a:cubicBezTo>
                  <a:cubicBezTo>
                    <a:pt x="879" y="3960"/>
                    <a:pt x="534" y="4415"/>
                    <a:pt x="268" y="4926"/>
                  </a:cubicBezTo>
                  <a:cubicBezTo>
                    <a:pt x="134" y="5205"/>
                    <a:pt x="12" y="5493"/>
                    <a:pt x="1" y="5793"/>
                  </a:cubicBezTo>
                  <a:cubicBezTo>
                    <a:pt x="1" y="6015"/>
                    <a:pt x="57" y="6227"/>
                    <a:pt x="124" y="6427"/>
                  </a:cubicBezTo>
                  <a:cubicBezTo>
                    <a:pt x="235" y="6715"/>
                    <a:pt x="390" y="6971"/>
                    <a:pt x="568" y="7204"/>
                  </a:cubicBezTo>
                  <a:cubicBezTo>
                    <a:pt x="556" y="7215"/>
                    <a:pt x="546" y="7215"/>
                    <a:pt x="534" y="7215"/>
                  </a:cubicBezTo>
                  <a:cubicBezTo>
                    <a:pt x="746" y="7626"/>
                    <a:pt x="978" y="8026"/>
                    <a:pt x="1234" y="8415"/>
                  </a:cubicBezTo>
                  <a:lnTo>
                    <a:pt x="635" y="8081"/>
                  </a:lnTo>
                  <a:lnTo>
                    <a:pt x="635" y="8081"/>
                  </a:lnTo>
                  <a:cubicBezTo>
                    <a:pt x="1190" y="8715"/>
                    <a:pt x="1812" y="9293"/>
                    <a:pt x="2489" y="9804"/>
                  </a:cubicBezTo>
                  <a:cubicBezTo>
                    <a:pt x="2368" y="9770"/>
                    <a:pt x="2256" y="9737"/>
                    <a:pt x="2134" y="9703"/>
                  </a:cubicBezTo>
                  <a:lnTo>
                    <a:pt x="2134" y="9703"/>
                  </a:lnTo>
                  <a:cubicBezTo>
                    <a:pt x="2334" y="9770"/>
                    <a:pt x="2445" y="10004"/>
                    <a:pt x="2567" y="10159"/>
                  </a:cubicBezTo>
                  <a:cubicBezTo>
                    <a:pt x="2701" y="10359"/>
                    <a:pt x="2879" y="10503"/>
                    <a:pt x="3023" y="10692"/>
                  </a:cubicBezTo>
                  <a:cubicBezTo>
                    <a:pt x="3422" y="11181"/>
                    <a:pt x="3845" y="11636"/>
                    <a:pt x="4311" y="12048"/>
                  </a:cubicBezTo>
                  <a:cubicBezTo>
                    <a:pt x="4391" y="12120"/>
                    <a:pt x="4507" y="12198"/>
                    <a:pt x="4606" y="12198"/>
                  </a:cubicBezTo>
                  <a:cubicBezTo>
                    <a:pt x="4644" y="12198"/>
                    <a:pt x="4680" y="12186"/>
                    <a:pt x="4711" y="12159"/>
                  </a:cubicBezTo>
                  <a:cubicBezTo>
                    <a:pt x="4867" y="12048"/>
                    <a:pt x="4723" y="11781"/>
                    <a:pt x="4800" y="11603"/>
                  </a:cubicBezTo>
                  <a:lnTo>
                    <a:pt x="4800" y="11603"/>
                  </a:lnTo>
                  <a:cubicBezTo>
                    <a:pt x="4867" y="11737"/>
                    <a:pt x="4923" y="11881"/>
                    <a:pt x="5034" y="11981"/>
                  </a:cubicBezTo>
                  <a:cubicBezTo>
                    <a:pt x="5113" y="12046"/>
                    <a:pt x="5211" y="12087"/>
                    <a:pt x="5306" y="12087"/>
                  </a:cubicBezTo>
                  <a:cubicBezTo>
                    <a:pt x="5358" y="12087"/>
                    <a:pt x="5409" y="12075"/>
                    <a:pt x="5456" y="12048"/>
                  </a:cubicBezTo>
                  <a:cubicBezTo>
                    <a:pt x="5567" y="11969"/>
                    <a:pt x="5611" y="11826"/>
                    <a:pt x="5622" y="11681"/>
                  </a:cubicBezTo>
                  <a:cubicBezTo>
                    <a:pt x="5634" y="11426"/>
                    <a:pt x="5555" y="11181"/>
                    <a:pt x="5400" y="10981"/>
                  </a:cubicBezTo>
                  <a:lnTo>
                    <a:pt x="5400" y="10981"/>
                  </a:lnTo>
                  <a:cubicBezTo>
                    <a:pt x="5578" y="11147"/>
                    <a:pt x="5811" y="11259"/>
                    <a:pt x="6056" y="11303"/>
                  </a:cubicBezTo>
                  <a:cubicBezTo>
                    <a:pt x="6085" y="11308"/>
                    <a:pt x="6115" y="11311"/>
                    <a:pt x="6146" y="11311"/>
                  </a:cubicBezTo>
                  <a:cubicBezTo>
                    <a:pt x="6253" y="11311"/>
                    <a:pt x="6357" y="11276"/>
                    <a:pt x="6400" y="11181"/>
                  </a:cubicBezTo>
                  <a:cubicBezTo>
                    <a:pt x="6422" y="11103"/>
                    <a:pt x="6400" y="11026"/>
                    <a:pt x="6367" y="10947"/>
                  </a:cubicBezTo>
                  <a:cubicBezTo>
                    <a:pt x="6278" y="10770"/>
                    <a:pt x="6167" y="10614"/>
                    <a:pt x="6022" y="10481"/>
                  </a:cubicBezTo>
                  <a:lnTo>
                    <a:pt x="6022" y="10481"/>
                  </a:lnTo>
                  <a:cubicBezTo>
                    <a:pt x="6233" y="10592"/>
                    <a:pt x="6444" y="10681"/>
                    <a:pt x="6666" y="10748"/>
                  </a:cubicBezTo>
                  <a:cubicBezTo>
                    <a:pt x="6700" y="10757"/>
                    <a:pt x="6739" y="10765"/>
                    <a:pt x="6776" y="10765"/>
                  </a:cubicBezTo>
                  <a:cubicBezTo>
                    <a:pt x="6823" y="10765"/>
                    <a:pt x="6868" y="10752"/>
                    <a:pt x="6900" y="10715"/>
                  </a:cubicBezTo>
                  <a:cubicBezTo>
                    <a:pt x="6933" y="10670"/>
                    <a:pt x="6922" y="10604"/>
                    <a:pt x="6911" y="10548"/>
                  </a:cubicBezTo>
                  <a:cubicBezTo>
                    <a:pt x="6844" y="10270"/>
                    <a:pt x="6678" y="10026"/>
                    <a:pt x="6456" y="9848"/>
                  </a:cubicBezTo>
                  <a:lnTo>
                    <a:pt x="6456" y="9848"/>
                  </a:lnTo>
                  <a:cubicBezTo>
                    <a:pt x="6612" y="9912"/>
                    <a:pt x="6781" y="9945"/>
                    <a:pt x="6949" y="9945"/>
                  </a:cubicBezTo>
                  <a:cubicBezTo>
                    <a:pt x="7103" y="9945"/>
                    <a:pt x="7256" y="9917"/>
                    <a:pt x="7399" y="9859"/>
                  </a:cubicBezTo>
                  <a:cubicBezTo>
                    <a:pt x="6666" y="9059"/>
                    <a:pt x="6078" y="8182"/>
                    <a:pt x="5578" y="7249"/>
                  </a:cubicBezTo>
                  <a:cubicBezTo>
                    <a:pt x="5411" y="6926"/>
                    <a:pt x="5256" y="6593"/>
                    <a:pt x="5100" y="6260"/>
                  </a:cubicBezTo>
                  <a:cubicBezTo>
                    <a:pt x="5800" y="5627"/>
                    <a:pt x="6522" y="5015"/>
                    <a:pt x="7300" y="4504"/>
                  </a:cubicBezTo>
                  <a:cubicBezTo>
                    <a:pt x="7977" y="3949"/>
                    <a:pt x="8588" y="3294"/>
                    <a:pt x="9099" y="2571"/>
                  </a:cubicBezTo>
                  <a:cubicBezTo>
                    <a:pt x="9477" y="2028"/>
                    <a:pt x="9888" y="1539"/>
                    <a:pt x="9455" y="850"/>
                  </a:cubicBezTo>
                  <a:cubicBezTo>
                    <a:pt x="9166" y="383"/>
                    <a:pt x="8611" y="139"/>
                    <a:pt x="8066" y="39"/>
                  </a:cubicBezTo>
                  <a:cubicBezTo>
                    <a:pt x="7908" y="13"/>
                    <a:pt x="7751" y="1"/>
                    <a:pt x="7597" y="1"/>
                  </a:cubicBezTo>
                  <a:close/>
                </a:path>
              </a:pathLst>
            </a:custGeom>
            <a:solidFill>
              <a:srgbClr val="804B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38"/>
            <p:cNvSpPr/>
            <p:nvPr/>
          </p:nvSpPr>
          <p:spPr>
            <a:xfrm>
              <a:off x="4864750" y="3437925"/>
              <a:ext cx="91675" cy="208300"/>
            </a:xfrm>
            <a:custGeom>
              <a:rect b="b" l="l" r="r" t="t"/>
              <a:pathLst>
                <a:path extrusionOk="0" h="8332" w="3667">
                  <a:moveTo>
                    <a:pt x="2000" y="0"/>
                  </a:moveTo>
                  <a:cubicBezTo>
                    <a:pt x="1723" y="167"/>
                    <a:pt x="1501" y="400"/>
                    <a:pt x="1312" y="611"/>
                  </a:cubicBezTo>
                  <a:cubicBezTo>
                    <a:pt x="723" y="1267"/>
                    <a:pt x="356" y="1900"/>
                    <a:pt x="201" y="2533"/>
                  </a:cubicBezTo>
                  <a:cubicBezTo>
                    <a:pt x="1" y="3333"/>
                    <a:pt x="146" y="4133"/>
                    <a:pt x="590" y="4688"/>
                  </a:cubicBezTo>
                  <a:lnTo>
                    <a:pt x="623" y="4733"/>
                  </a:lnTo>
                  <a:lnTo>
                    <a:pt x="634" y="4721"/>
                  </a:lnTo>
                  <a:cubicBezTo>
                    <a:pt x="645" y="4755"/>
                    <a:pt x="645" y="4788"/>
                    <a:pt x="657" y="4822"/>
                  </a:cubicBezTo>
                  <a:cubicBezTo>
                    <a:pt x="723" y="5143"/>
                    <a:pt x="823" y="5499"/>
                    <a:pt x="1079" y="5755"/>
                  </a:cubicBezTo>
                  <a:cubicBezTo>
                    <a:pt x="1179" y="5845"/>
                    <a:pt x="1270" y="5890"/>
                    <a:pt x="1361" y="5890"/>
                  </a:cubicBezTo>
                  <a:cubicBezTo>
                    <a:pt x="1370" y="5890"/>
                    <a:pt x="1380" y="5889"/>
                    <a:pt x="1390" y="5888"/>
                  </a:cubicBezTo>
                  <a:cubicBezTo>
                    <a:pt x="1423" y="5876"/>
                    <a:pt x="1456" y="5866"/>
                    <a:pt x="1489" y="5844"/>
                  </a:cubicBezTo>
                  <a:cubicBezTo>
                    <a:pt x="1756" y="6943"/>
                    <a:pt x="2578" y="7910"/>
                    <a:pt x="3622" y="8332"/>
                  </a:cubicBezTo>
                  <a:lnTo>
                    <a:pt x="3667" y="8232"/>
                  </a:lnTo>
                  <a:cubicBezTo>
                    <a:pt x="2622" y="7799"/>
                    <a:pt x="1812" y="6810"/>
                    <a:pt x="1578" y="5699"/>
                  </a:cubicBezTo>
                  <a:cubicBezTo>
                    <a:pt x="1590" y="5654"/>
                    <a:pt x="1578" y="5610"/>
                    <a:pt x="1556" y="5577"/>
                  </a:cubicBezTo>
                  <a:lnTo>
                    <a:pt x="1400" y="5355"/>
                  </a:lnTo>
                  <a:lnTo>
                    <a:pt x="1400" y="5355"/>
                  </a:lnTo>
                  <a:lnTo>
                    <a:pt x="1445" y="5621"/>
                  </a:lnTo>
                  <a:cubicBezTo>
                    <a:pt x="1445" y="5644"/>
                    <a:pt x="1456" y="5677"/>
                    <a:pt x="1456" y="5699"/>
                  </a:cubicBezTo>
                  <a:cubicBezTo>
                    <a:pt x="1445" y="5733"/>
                    <a:pt x="1400" y="5765"/>
                    <a:pt x="1378" y="5765"/>
                  </a:cubicBezTo>
                  <a:cubicBezTo>
                    <a:pt x="1370" y="5766"/>
                    <a:pt x="1362" y="5767"/>
                    <a:pt x="1355" y="5767"/>
                  </a:cubicBezTo>
                  <a:cubicBezTo>
                    <a:pt x="1276" y="5767"/>
                    <a:pt x="1208" y="5716"/>
                    <a:pt x="1168" y="5666"/>
                  </a:cubicBezTo>
                  <a:cubicBezTo>
                    <a:pt x="934" y="5444"/>
                    <a:pt x="845" y="5099"/>
                    <a:pt x="768" y="4788"/>
                  </a:cubicBezTo>
                  <a:cubicBezTo>
                    <a:pt x="756" y="4743"/>
                    <a:pt x="756" y="4699"/>
                    <a:pt x="746" y="4644"/>
                  </a:cubicBezTo>
                  <a:cubicBezTo>
                    <a:pt x="857" y="4543"/>
                    <a:pt x="912" y="4377"/>
                    <a:pt x="889" y="4232"/>
                  </a:cubicBezTo>
                  <a:lnTo>
                    <a:pt x="867" y="4144"/>
                  </a:lnTo>
                  <a:lnTo>
                    <a:pt x="801" y="4188"/>
                  </a:lnTo>
                  <a:cubicBezTo>
                    <a:pt x="712" y="4232"/>
                    <a:pt x="634" y="4333"/>
                    <a:pt x="623" y="4533"/>
                  </a:cubicBezTo>
                  <a:cubicBezTo>
                    <a:pt x="245" y="4010"/>
                    <a:pt x="134" y="3289"/>
                    <a:pt x="312" y="2566"/>
                  </a:cubicBezTo>
                  <a:cubicBezTo>
                    <a:pt x="467" y="1944"/>
                    <a:pt x="823" y="1333"/>
                    <a:pt x="1400" y="689"/>
                  </a:cubicBezTo>
                  <a:cubicBezTo>
                    <a:pt x="1578" y="489"/>
                    <a:pt x="1800" y="255"/>
                    <a:pt x="2067" y="100"/>
                  </a:cubicBezTo>
                  <a:lnTo>
                    <a:pt x="2000" y="0"/>
                  </a:lnTo>
                  <a:close/>
                </a:path>
              </a:pathLst>
            </a:custGeom>
            <a:solidFill>
              <a:srgbClr val="5B2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38"/>
            <p:cNvSpPr/>
            <p:nvPr/>
          </p:nvSpPr>
          <p:spPr>
            <a:xfrm>
              <a:off x="4932525" y="3510825"/>
              <a:ext cx="35575" cy="5150"/>
            </a:xfrm>
            <a:custGeom>
              <a:rect b="b" l="l" r="r" t="t"/>
              <a:pathLst>
                <a:path extrusionOk="0" h="206" w="1423">
                  <a:moveTo>
                    <a:pt x="810" y="0"/>
                  </a:moveTo>
                  <a:cubicBezTo>
                    <a:pt x="622" y="0"/>
                    <a:pt x="436" y="25"/>
                    <a:pt x="256" y="72"/>
                  </a:cubicBezTo>
                  <a:lnTo>
                    <a:pt x="0" y="150"/>
                  </a:lnTo>
                  <a:lnTo>
                    <a:pt x="334" y="205"/>
                  </a:lnTo>
                  <a:lnTo>
                    <a:pt x="345" y="173"/>
                  </a:lnTo>
                  <a:cubicBezTo>
                    <a:pt x="491" y="138"/>
                    <a:pt x="645" y="121"/>
                    <a:pt x="801" y="121"/>
                  </a:cubicBezTo>
                  <a:cubicBezTo>
                    <a:pt x="1000" y="121"/>
                    <a:pt x="1202" y="150"/>
                    <a:pt x="1389" y="205"/>
                  </a:cubicBezTo>
                  <a:lnTo>
                    <a:pt x="1422" y="94"/>
                  </a:lnTo>
                  <a:cubicBezTo>
                    <a:pt x="1224" y="30"/>
                    <a:pt x="1016" y="0"/>
                    <a:pt x="810" y="0"/>
                  </a:cubicBezTo>
                  <a:close/>
                </a:path>
              </a:pathLst>
            </a:custGeom>
            <a:solidFill>
              <a:srgbClr val="5B2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38"/>
            <p:cNvSpPr/>
            <p:nvPr/>
          </p:nvSpPr>
          <p:spPr>
            <a:xfrm>
              <a:off x="4941150" y="3524550"/>
              <a:ext cx="27225" cy="8375"/>
            </a:xfrm>
            <a:custGeom>
              <a:rect b="b" l="l" r="r" t="t"/>
              <a:pathLst>
                <a:path extrusionOk="0" h="335" w="1089">
                  <a:moveTo>
                    <a:pt x="825" y="0"/>
                  </a:moveTo>
                  <a:cubicBezTo>
                    <a:pt x="538" y="0"/>
                    <a:pt x="246" y="81"/>
                    <a:pt x="0" y="234"/>
                  </a:cubicBezTo>
                  <a:lnTo>
                    <a:pt x="67" y="335"/>
                  </a:lnTo>
                  <a:cubicBezTo>
                    <a:pt x="294" y="195"/>
                    <a:pt x="568" y="117"/>
                    <a:pt x="843" y="117"/>
                  </a:cubicBezTo>
                  <a:cubicBezTo>
                    <a:pt x="918" y="117"/>
                    <a:pt x="993" y="123"/>
                    <a:pt x="1067" y="135"/>
                  </a:cubicBezTo>
                  <a:lnTo>
                    <a:pt x="1089" y="24"/>
                  </a:lnTo>
                  <a:cubicBezTo>
                    <a:pt x="1002" y="8"/>
                    <a:pt x="914" y="0"/>
                    <a:pt x="825" y="0"/>
                  </a:cubicBezTo>
                  <a:close/>
                </a:path>
              </a:pathLst>
            </a:custGeom>
            <a:solidFill>
              <a:srgbClr val="5B2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38"/>
            <p:cNvSpPr/>
            <p:nvPr/>
          </p:nvSpPr>
          <p:spPr>
            <a:xfrm>
              <a:off x="5036950" y="3376050"/>
              <a:ext cx="18625" cy="6900"/>
            </a:xfrm>
            <a:custGeom>
              <a:rect b="b" l="l" r="r" t="t"/>
              <a:pathLst>
                <a:path extrusionOk="0" h="276" w="745">
                  <a:moveTo>
                    <a:pt x="503" y="0"/>
                  </a:moveTo>
                  <a:cubicBezTo>
                    <a:pt x="322" y="0"/>
                    <a:pt x="137" y="65"/>
                    <a:pt x="0" y="187"/>
                  </a:cubicBezTo>
                  <a:lnTo>
                    <a:pt x="78" y="276"/>
                  </a:lnTo>
                  <a:cubicBezTo>
                    <a:pt x="190" y="179"/>
                    <a:pt x="342" y="122"/>
                    <a:pt x="493" y="122"/>
                  </a:cubicBezTo>
                  <a:cubicBezTo>
                    <a:pt x="568" y="122"/>
                    <a:pt x="642" y="135"/>
                    <a:pt x="711" y="165"/>
                  </a:cubicBezTo>
                  <a:lnTo>
                    <a:pt x="745" y="42"/>
                  </a:lnTo>
                  <a:cubicBezTo>
                    <a:pt x="668" y="14"/>
                    <a:pt x="586" y="0"/>
                    <a:pt x="503" y="0"/>
                  </a:cubicBezTo>
                  <a:close/>
                </a:path>
              </a:pathLst>
            </a:custGeom>
            <a:solidFill>
              <a:srgbClr val="5B2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38"/>
            <p:cNvSpPr/>
            <p:nvPr/>
          </p:nvSpPr>
          <p:spPr>
            <a:xfrm>
              <a:off x="5016400" y="3381525"/>
              <a:ext cx="9200" cy="6700"/>
            </a:xfrm>
            <a:custGeom>
              <a:rect b="b" l="l" r="r" t="t"/>
              <a:pathLst>
                <a:path extrusionOk="0" h="268" w="368">
                  <a:moveTo>
                    <a:pt x="311" y="1"/>
                  </a:moveTo>
                  <a:lnTo>
                    <a:pt x="0" y="168"/>
                  </a:lnTo>
                  <a:lnTo>
                    <a:pt x="56" y="267"/>
                  </a:lnTo>
                  <a:lnTo>
                    <a:pt x="367" y="112"/>
                  </a:lnTo>
                  <a:lnTo>
                    <a:pt x="311" y="1"/>
                  </a:lnTo>
                  <a:close/>
                </a:path>
              </a:pathLst>
            </a:custGeom>
            <a:solidFill>
              <a:srgbClr val="5B2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38"/>
            <p:cNvSpPr/>
            <p:nvPr/>
          </p:nvSpPr>
          <p:spPr>
            <a:xfrm>
              <a:off x="5028050" y="3389875"/>
              <a:ext cx="6150" cy="5300"/>
            </a:xfrm>
            <a:custGeom>
              <a:rect b="b" l="l" r="r" t="t"/>
              <a:pathLst>
                <a:path extrusionOk="0" h="212" w="246">
                  <a:moveTo>
                    <a:pt x="179" y="0"/>
                  </a:moveTo>
                  <a:lnTo>
                    <a:pt x="1" y="111"/>
                  </a:lnTo>
                  <a:lnTo>
                    <a:pt x="67" y="212"/>
                  </a:lnTo>
                  <a:lnTo>
                    <a:pt x="245" y="101"/>
                  </a:lnTo>
                  <a:lnTo>
                    <a:pt x="179" y="0"/>
                  </a:lnTo>
                  <a:close/>
                </a:path>
              </a:pathLst>
            </a:custGeom>
            <a:solidFill>
              <a:srgbClr val="5B2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38"/>
            <p:cNvSpPr/>
            <p:nvPr/>
          </p:nvSpPr>
          <p:spPr>
            <a:xfrm>
              <a:off x="5239975" y="3508175"/>
              <a:ext cx="84700" cy="102525"/>
            </a:xfrm>
            <a:custGeom>
              <a:rect b="b" l="l" r="r" t="t"/>
              <a:pathLst>
                <a:path extrusionOk="0" h="4101" w="3388">
                  <a:moveTo>
                    <a:pt x="0" y="0"/>
                  </a:moveTo>
                  <a:lnTo>
                    <a:pt x="0" y="3811"/>
                  </a:lnTo>
                  <a:lnTo>
                    <a:pt x="11" y="3811"/>
                  </a:lnTo>
                  <a:cubicBezTo>
                    <a:pt x="100" y="3977"/>
                    <a:pt x="822" y="4100"/>
                    <a:pt x="1699" y="4100"/>
                  </a:cubicBezTo>
                  <a:cubicBezTo>
                    <a:pt x="2566" y="4100"/>
                    <a:pt x="3288" y="3977"/>
                    <a:pt x="3377" y="3811"/>
                  </a:cubicBezTo>
                  <a:lnTo>
                    <a:pt x="3388" y="3811"/>
                  </a:lnTo>
                  <a:lnTo>
                    <a:pt x="338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38"/>
            <p:cNvSpPr/>
            <p:nvPr/>
          </p:nvSpPr>
          <p:spPr>
            <a:xfrm>
              <a:off x="5239975" y="3500950"/>
              <a:ext cx="84700" cy="15875"/>
            </a:xfrm>
            <a:custGeom>
              <a:rect b="b" l="l" r="r" t="t"/>
              <a:pathLst>
                <a:path extrusionOk="0" h="635" w="3388">
                  <a:moveTo>
                    <a:pt x="1699" y="1"/>
                  </a:moveTo>
                  <a:cubicBezTo>
                    <a:pt x="756" y="1"/>
                    <a:pt x="0" y="145"/>
                    <a:pt x="0" y="323"/>
                  </a:cubicBezTo>
                  <a:cubicBezTo>
                    <a:pt x="0" y="501"/>
                    <a:pt x="756" y="634"/>
                    <a:pt x="1699" y="634"/>
                  </a:cubicBezTo>
                  <a:cubicBezTo>
                    <a:pt x="2633" y="634"/>
                    <a:pt x="3388" y="501"/>
                    <a:pt x="3388" y="323"/>
                  </a:cubicBezTo>
                  <a:cubicBezTo>
                    <a:pt x="3388" y="145"/>
                    <a:pt x="2633" y="1"/>
                    <a:pt x="1699" y="1"/>
                  </a:cubicBezTo>
                  <a:close/>
                </a:path>
              </a:pathLst>
            </a:custGeom>
            <a:solidFill>
              <a:srgbClr val="804B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38"/>
            <p:cNvSpPr/>
            <p:nvPr/>
          </p:nvSpPr>
          <p:spPr>
            <a:xfrm>
              <a:off x="5239975" y="3500950"/>
              <a:ext cx="84700" cy="12525"/>
            </a:xfrm>
            <a:custGeom>
              <a:rect b="b" l="l" r="r" t="t"/>
              <a:pathLst>
                <a:path extrusionOk="0" h="501" w="3388">
                  <a:moveTo>
                    <a:pt x="1699" y="1"/>
                  </a:moveTo>
                  <a:cubicBezTo>
                    <a:pt x="756" y="1"/>
                    <a:pt x="0" y="145"/>
                    <a:pt x="0" y="323"/>
                  </a:cubicBezTo>
                  <a:cubicBezTo>
                    <a:pt x="0" y="390"/>
                    <a:pt x="100" y="445"/>
                    <a:pt x="289" y="501"/>
                  </a:cubicBezTo>
                  <a:cubicBezTo>
                    <a:pt x="589" y="412"/>
                    <a:pt x="1111" y="356"/>
                    <a:pt x="1699" y="356"/>
                  </a:cubicBezTo>
                  <a:cubicBezTo>
                    <a:pt x="2289" y="356"/>
                    <a:pt x="2800" y="412"/>
                    <a:pt x="3111" y="501"/>
                  </a:cubicBezTo>
                  <a:cubicBezTo>
                    <a:pt x="3288" y="445"/>
                    <a:pt x="3388" y="390"/>
                    <a:pt x="3388" y="323"/>
                  </a:cubicBezTo>
                  <a:cubicBezTo>
                    <a:pt x="3388" y="145"/>
                    <a:pt x="2633" y="1"/>
                    <a:pt x="1699" y="1"/>
                  </a:cubicBezTo>
                  <a:close/>
                </a:path>
              </a:pathLst>
            </a:custGeom>
            <a:solidFill>
              <a:srgbClr val="C4C4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38"/>
            <p:cNvSpPr/>
            <p:nvPr/>
          </p:nvSpPr>
          <p:spPr>
            <a:xfrm>
              <a:off x="5279125" y="3522425"/>
              <a:ext cx="87775" cy="88100"/>
            </a:xfrm>
            <a:custGeom>
              <a:rect b="b" l="l" r="r" t="t"/>
              <a:pathLst>
                <a:path extrusionOk="0" h="3524" w="3511">
                  <a:moveTo>
                    <a:pt x="1992" y="0"/>
                  </a:moveTo>
                  <a:cubicBezTo>
                    <a:pt x="1765" y="0"/>
                    <a:pt x="1517" y="62"/>
                    <a:pt x="1211" y="109"/>
                  </a:cubicBezTo>
                  <a:cubicBezTo>
                    <a:pt x="1133" y="119"/>
                    <a:pt x="1044" y="131"/>
                    <a:pt x="978" y="186"/>
                  </a:cubicBezTo>
                  <a:cubicBezTo>
                    <a:pt x="900" y="230"/>
                    <a:pt x="856" y="319"/>
                    <a:pt x="889" y="397"/>
                  </a:cubicBezTo>
                  <a:cubicBezTo>
                    <a:pt x="956" y="575"/>
                    <a:pt x="1289" y="531"/>
                    <a:pt x="1311" y="719"/>
                  </a:cubicBezTo>
                  <a:cubicBezTo>
                    <a:pt x="978" y="852"/>
                    <a:pt x="644" y="997"/>
                    <a:pt x="311" y="1131"/>
                  </a:cubicBezTo>
                  <a:cubicBezTo>
                    <a:pt x="178" y="1186"/>
                    <a:pt x="34" y="1264"/>
                    <a:pt x="12" y="1397"/>
                  </a:cubicBezTo>
                  <a:cubicBezTo>
                    <a:pt x="0" y="1530"/>
                    <a:pt x="123" y="1652"/>
                    <a:pt x="256" y="1674"/>
                  </a:cubicBezTo>
                  <a:cubicBezTo>
                    <a:pt x="281" y="1679"/>
                    <a:pt x="306" y="1680"/>
                    <a:pt x="331" y="1680"/>
                  </a:cubicBezTo>
                  <a:cubicBezTo>
                    <a:pt x="439" y="1680"/>
                    <a:pt x="545" y="1646"/>
                    <a:pt x="644" y="1619"/>
                  </a:cubicBezTo>
                  <a:cubicBezTo>
                    <a:pt x="956" y="1519"/>
                    <a:pt x="1267" y="1408"/>
                    <a:pt x="1578" y="1308"/>
                  </a:cubicBezTo>
                  <a:lnTo>
                    <a:pt x="1578" y="1308"/>
                  </a:lnTo>
                  <a:cubicBezTo>
                    <a:pt x="1611" y="1341"/>
                    <a:pt x="1578" y="1397"/>
                    <a:pt x="1533" y="1430"/>
                  </a:cubicBezTo>
                  <a:cubicBezTo>
                    <a:pt x="1189" y="1664"/>
                    <a:pt x="689" y="1686"/>
                    <a:pt x="444" y="2030"/>
                  </a:cubicBezTo>
                  <a:cubicBezTo>
                    <a:pt x="389" y="2108"/>
                    <a:pt x="345" y="2219"/>
                    <a:pt x="389" y="2308"/>
                  </a:cubicBezTo>
                  <a:cubicBezTo>
                    <a:pt x="431" y="2392"/>
                    <a:pt x="519" y="2421"/>
                    <a:pt x="616" y="2421"/>
                  </a:cubicBezTo>
                  <a:cubicBezTo>
                    <a:pt x="700" y="2421"/>
                    <a:pt x="790" y="2400"/>
                    <a:pt x="867" y="2375"/>
                  </a:cubicBezTo>
                  <a:cubicBezTo>
                    <a:pt x="1200" y="2252"/>
                    <a:pt x="1533" y="2119"/>
                    <a:pt x="1866" y="1985"/>
                  </a:cubicBezTo>
                  <a:lnTo>
                    <a:pt x="1866" y="1985"/>
                  </a:lnTo>
                  <a:cubicBezTo>
                    <a:pt x="1834" y="2163"/>
                    <a:pt x="1666" y="2297"/>
                    <a:pt x="1500" y="2375"/>
                  </a:cubicBezTo>
                  <a:cubicBezTo>
                    <a:pt x="1333" y="2452"/>
                    <a:pt x="1155" y="2508"/>
                    <a:pt x="1011" y="2641"/>
                  </a:cubicBezTo>
                  <a:cubicBezTo>
                    <a:pt x="911" y="2730"/>
                    <a:pt x="844" y="2908"/>
                    <a:pt x="956" y="3007"/>
                  </a:cubicBezTo>
                  <a:cubicBezTo>
                    <a:pt x="1003" y="3055"/>
                    <a:pt x="1068" y="3069"/>
                    <a:pt x="1134" y="3069"/>
                  </a:cubicBezTo>
                  <a:cubicBezTo>
                    <a:pt x="1160" y="3069"/>
                    <a:pt x="1186" y="3067"/>
                    <a:pt x="1211" y="3063"/>
                  </a:cubicBezTo>
                  <a:cubicBezTo>
                    <a:pt x="1589" y="3019"/>
                    <a:pt x="1955" y="2886"/>
                    <a:pt x="2278" y="2696"/>
                  </a:cubicBezTo>
                  <a:lnTo>
                    <a:pt x="2278" y="2696"/>
                  </a:lnTo>
                  <a:cubicBezTo>
                    <a:pt x="2244" y="2963"/>
                    <a:pt x="1900" y="3041"/>
                    <a:pt x="1689" y="3219"/>
                  </a:cubicBezTo>
                  <a:cubicBezTo>
                    <a:pt x="1644" y="3252"/>
                    <a:pt x="1600" y="3296"/>
                    <a:pt x="1600" y="3363"/>
                  </a:cubicBezTo>
                  <a:cubicBezTo>
                    <a:pt x="1600" y="3475"/>
                    <a:pt x="1725" y="3524"/>
                    <a:pt x="1843" y="3524"/>
                  </a:cubicBezTo>
                  <a:cubicBezTo>
                    <a:pt x="1866" y="3524"/>
                    <a:pt x="1889" y="3522"/>
                    <a:pt x="1911" y="3519"/>
                  </a:cubicBezTo>
                  <a:cubicBezTo>
                    <a:pt x="2466" y="3452"/>
                    <a:pt x="3255" y="3086"/>
                    <a:pt x="3444" y="2519"/>
                  </a:cubicBezTo>
                  <a:cubicBezTo>
                    <a:pt x="3511" y="2297"/>
                    <a:pt x="3511" y="2064"/>
                    <a:pt x="3478" y="1842"/>
                  </a:cubicBezTo>
                  <a:cubicBezTo>
                    <a:pt x="3399" y="1286"/>
                    <a:pt x="3133" y="753"/>
                    <a:pt x="2744" y="353"/>
                  </a:cubicBezTo>
                  <a:cubicBezTo>
                    <a:pt x="2484" y="80"/>
                    <a:pt x="2251" y="0"/>
                    <a:pt x="1992" y="0"/>
                  </a:cubicBezTo>
                  <a:close/>
                </a:path>
              </a:pathLst>
            </a:custGeom>
            <a:solidFill>
              <a:srgbClr val="E591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8" name="Shape 1068"/>
        <p:cNvGrpSpPr/>
        <p:nvPr/>
      </p:nvGrpSpPr>
      <p:grpSpPr>
        <a:xfrm>
          <a:off x="0" y="0"/>
          <a:ext cx="0" cy="0"/>
          <a:chOff x="0" y="0"/>
          <a:chExt cx="0" cy="0"/>
        </a:xfrm>
      </p:grpSpPr>
      <p:sp>
        <p:nvSpPr>
          <p:cNvPr id="1069" name="Google Shape;1069;p39"/>
          <p:cNvSpPr/>
          <p:nvPr/>
        </p:nvSpPr>
        <p:spPr>
          <a:xfrm flipH="1">
            <a:off x="462082" y="1851100"/>
            <a:ext cx="4605481" cy="2132493"/>
          </a:xfrm>
          <a:custGeom>
            <a:rect b="b" l="l" r="r" t="t"/>
            <a:pathLst>
              <a:path extrusionOk="0" h="61195" w="241821">
                <a:moveTo>
                  <a:pt x="237970" y="8681"/>
                </a:moveTo>
                <a:lnTo>
                  <a:pt x="229202" y="0"/>
                </a:lnTo>
                <a:lnTo>
                  <a:pt x="145615" y="868"/>
                </a:lnTo>
                <a:lnTo>
                  <a:pt x="68607" y="1900"/>
                </a:lnTo>
                <a:lnTo>
                  <a:pt x="7083" y="2550"/>
                </a:lnTo>
                <a:lnTo>
                  <a:pt x="280" y="12233"/>
                </a:lnTo>
                <a:lnTo>
                  <a:pt x="0" y="38579"/>
                </a:lnTo>
                <a:lnTo>
                  <a:pt x="3920" y="52526"/>
                </a:lnTo>
                <a:lnTo>
                  <a:pt x="13883" y="59779"/>
                </a:lnTo>
                <a:lnTo>
                  <a:pt x="79248" y="59760"/>
                </a:lnTo>
                <a:lnTo>
                  <a:pt x="151776" y="59242"/>
                </a:lnTo>
                <a:lnTo>
                  <a:pt x="230782" y="61195"/>
                </a:lnTo>
                <a:lnTo>
                  <a:pt x="238996" y="51620"/>
                </a:lnTo>
                <a:lnTo>
                  <a:pt x="241821" y="24929"/>
                </a:lnTo>
                <a:close/>
              </a:path>
            </a:pathLst>
          </a:custGeom>
          <a:solidFill>
            <a:schemeClr val="dk1"/>
          </a:solidFill>
          <a:ln cap="flat" cmpd="sng" w="19050">
            <a:solidFill>
              <a:schemeClr val="accent6"/>
            </a:solidFill>
            <a:prstDash val="solid"/>
            <a:round/>
            <a:headEnd len="med" w="med" type="none"/>
            <a:tailEnd len="med" w="med" type="none"/>
          </a:ln>
          <a:effectLst>
            <a:outerShdw rotWithShape="0" algn="bl" dir="5400000" dist="19050">
              <a:srgbClr val="9A80C1">
                <a:alpha val="82000"/>
              </a:srgbClr>
            </a:outerShdw>
          </a:effectLst>
        </p:spPr>
      </p:sp>
      <p:sp>
        <p:nvSpPr>
          <p:cNvPr id="1070" name="Google Shape;1070;p39"/>
          <p:cNvSpPr txBox="1"/>
          <p:nvPr>
            <p:ph type="title"/>
          </p:nvPr>
        </p:nvSpPr>
        <p:spPr>
          <a:xfrm>
            <a:off x="703525" y="2406150"/>
            <a:ext cx="4122600" cy="1022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US Regions and their Sasquatch Sightings</a:t>
            </a:r>
            <a:endParaRPr/>
          </a:p>
        </p:txBody>
      </p:sp>
      <p:sp>
        <p:nvSpPr>
          <p:cNvPr id="1071" name="Google Shape;1071;p39"/>
          <p:cNvSpPr txBox="1"/>
          <p:nvPr>
            <p:ph idx="2" type="title"/>
          </p:nvPr>
        </p:nvSpPr>
        <p:spPr>
          <a:xfrm>
            <a:off x="1455861" y="112875"/>
            <a:ext cx="2955000" cy="196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a:t>
            </a:r>
            <a:r>
              <a:rPr lang="en"/>
              <a:t>3</a:t>
            </a:r>
            <a:endParaRPr/>
          </a:p>
        </p:txBody>
      </p:sp>
      <p:sp>
        <p:nvSpPr>
          <p:cNvPr id="1072" name="Google Shape;1072;p39"/>
          <p:cNvSpPr txBox="1"/>
          <p:nvPr>
            <p:ph idx="1" type="subTitle"/>
          </p:nvPr>
        </p:nvSpPr>
        <p:spPr>
          <a:xfrm>
            <a:off x="1487550" y="4193025"/>
            <a:ext cx="2691300" cy="465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 </a:t>
            </a:r>
            <a:endParaRPr/>
          </a:p>
        </p:txBody>
      </p:sp>
      <p:grpSp>
        <p:nvGrpSpPr>
          <p:cNvPr id="1073" name="Google Shape;1073;p39"/>
          <p:cNvGrpSpPr/>
          <p:nvPr/>
        </p:nvGrpSpPr>
        <p:grpSpPr>
          <a:xfrm flipH="1">
            <a:off x="4650766" y="1851100"/>
            <a:ext cx="2824598" cy="3090010"/>
            <a:chOff x="5072800" y="1574175"/>
            <a:chExt cx="1165600" cy="1275125"/>
          </a:xfrm>
        </p:grpSpPr>
        <p:sp>
          <p:nvSpPr>
            <p:cNvPr id="1074" name="Google Shape;1074;p39"/>
            <p:cNvSpPr/>
            <p:nvPr/>
          </p:nvSpPr>
          <p:spPr>
            <a:xfrm>
              <a:off x="5087825" y="2414425"/>
              <a:ext cx="468850" cy="392825"/>
            </a:xfrm>
            <a:custGeom>
              <a:rect b="b" l="l" r="r" t="t"/>
              <a:pathLst>
                <a:path extrusionOk="0" h="15713" w="18754">
                  <a:moveTo>
                    <a:pt x="10978" y="0"/>
                  </a:moveTo>
                  <a:cubicBezTo>
                    <a:pt x="10219" y="0"/>
                    <a:pt x="9370" y="59"/>
                    <a:pt x="8420" y="187"/>
                  </a:cubicBezTo>
                  <a:cubicBezTo>
                    <a:pt x="5203" y="615"/>
                    <a:pt x="3102" y="3117"/>
                    <a:pt x="2144" y="5390"/>
                  </a:cubicBezTo>
                  <a:cubicBezTo>
                    <a:pt x="1187" y="7663"/>
                    <a:pt x="0" y="11551"/>
                    <a:pt x="2144" y="13695"/>
                  </a:cubicBezTo>
                  <a:cubicBezTo>
                    <a:pt x="3230" y="14795"/>
                    <a:pt x="5460" y="15309"/>
                    <a:pt x="7690" y="15538"/>
                  </a:cubicBezTo>
                  <a:cubicBezTo>
                    <a:pt x="8947" y="15671"/>
                    <a:pt x="10208" y="15712"/>
                    <a:pt x="11265" y="15712"/>
                  </a:cubicBezTo>
                  <a:cubicBezTo>
                    <a:pt x="12024" y="15712"/>
                    <a:pt x="12678" y="15691"/>
                    <a:pt x="13150" y="15667"/>
                  </a:cubicBezTo>
                  <a:cubicBezTo>
                    <a:pt x="13765" y="15638"/>
                    <a:pt x="14351" y="15581"/>
                    <a:pt x="14894" y="15496"/>
                  </a:cubicBezTo>
                  <a:cubicBezTo>
                    <a:pt x="16323" y="15252"/>
                    <a:pt x="17396" y="14795"/>
                    <a:pt x="17739" y="14009"/>
                  </a:cubicBezTo>
                  <a:cubicBezTo>
                    <a:pt x="18225" y="12923"/>
                    <a:pt x="18753" y="6790"/>
                    <a:pt x="17739" y="4303"/>
                  </a:cubicBezTo>
                  <a:cubicBezTo>
                    <a:pt x="16880" y="2157"/>
                    <a:pt x="15569" y="0"/>
                    <a:pt x="10978" y="0"/>
                  </a:cubicBezTo>
                  <a:close/>
                </a:path>
              </a:pathLst>
            </a:custGeom>
            <a:solidFill>
              <a:srgbClr val="2A56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39"/>
            <p:cNvSpPr/>
            <p:nvPr/>
          </p:nvSpPr>
          <p:spPr>
            <a:xfrm>
              <a:off x="5087825" y="2414425"/>
              <a:ext cx="468850" cy="388450"/>
            </a:xfrm>
            <a:custGeom>
              <a:rect b="b" l="l" r="r" t="t"/>
              <a:pathLst>
                <a:path extrusionOk="0" h="15538" w="18754">
                  <a:moveTo>
                    <a:pt x="10978" y="0"/>
                  </a:moveTo>
                  <a:cubicBezTo>
                    <a:pt x="10219" y="0"/>
                    <a:pt x="9370" y="59"/>
                    <a:pt x="8420" y="187"/>
                  </a:cubicBezTo>
                  <a:cubicBezTo>
                    <a:pt x="5203" y="615"/>
                    <a:pt x="3102" y="3117"/>
                    <a:pt x="2144" y="5390"/>
                  </a:cubicBezTo>
                  <a:cubicBezTo>
                    <a:pt x="1187" y="7663"/>
                    <a:pt x="0" y="11551"/>
                    <a:pt x="2144" y="13695"/>
                  </a:cubicBezTo>
                  <a:cubicBezTo>
                    <a:pt x="3230" y="14795"/>
                    <a:pt x="5460" y="15309"/>
                    <a:pt x="7690" y="15538"/>
                  </a:cubicBezTo>
                  <a:cubicBezTo>
                    <a:pt x="6104" y="12565"/>
                    <a:pt x="5546" y="9063"/>
                    <a:pt x="6146" y="5747"/>
                  </a:cubicBezTo>
                  <a:cubicBezTo>
                    <a:pt x="6361" y="4589"/>
                    <a:pt x="6790" y="3346"/>
                    <a:pt x="7833" y="2803"/>
                  </a:cubicBezTo>
                  <a:cubicBezTo>
                    <a:pt x="8448" y="2489"/>
                    <a:pt x="9177" y="2474"/>
                    <a:pt x="9877" y="2474"/>
                  </a:cubicBezTo>
                  <a:cubicBezTo>
                    <a:pt x="10949" y="2474"/>
                    <a:pt x="12035" y="2460"/>
                    <a:pt x="13122" y="2460"/>
                  </a:cubicBezTo>
                  <a:cubicBezTo>
                    <a:pt x="13479" y="2460"/>
                    <a:pt x="13865" y="2460"/>
                    <a:pt x="14165" y="2631"/>
                  </a:cubicBezTo>
                  <a:cubicBezTo>
                    <a:pt x="14637" y="2902"/>
                    <a:pt x="14823" y="3446"/>
                    <a:pt x="14937" y="3960"/>
                  </a:cubicBezTo>
                  <a:cubicBezTo>
                    <a:pt x="15623" y="7105"/>
                    <a:pt x="14379" y="11751"/>
                    <a:pt x="14894" y="15496"/>
                  </a:cubicBezTo>
                  <a:cubicBezTo>
                    <a:pt x="16323" y="15252"/>
                    <a:pt x="17396" y="14795"/>
                    <a:pt x="17739" y="14009"/>
                  </a:cubicBezTo>
                  <a:cubicBezTo>
                    <a:pt x="18225" y="12923"/>
                    <a:pt x="18753" y="6790"/>
                    <a:pt x="17739" y="4303"/>
                  </a:cubicBezTo>
                  <a:cubicBezTo>
                    <a:pt x="16880" y="2157"/>
                    <a:pt x="15569" y="0"/>
                    <a:pt x="10978" y="0"/>
                  </a:cubicBezTo>
                  <a:close/>
                </a:path>
              </a:pathLst>
            </a:custGeom>
            <a:solidFill>
              <a:srgbClr val="0931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39"/>
            <p:cNvSpPr/>
            <p:nvPr/>
          </p:nvSpPr>
          <p:spPr>
            <a:xfrm>
              <a:off x="5722825" y="2132950"/>
              <a:ext cx="120425" cy="105100"/>
            </a:xfrm>
            <a:custGeom>
              <a:rect b="b" l="l" r="r" t="t"/>
              <a:pathLst>
                <a:path extrusionOk="0" h="4204" w="4817">
                  <a:moveTo>
                    <a:pt x="3102" y="0"/>
                  </a:moveTo>
                  <a:cubicBezTo>
                    <a:pt x="2875" y="0"/>
                    <a:pt x="2659" y="106"/>
                    <a:pt x="2316" y="254"/>
                  </a:cubicBezTo>
                  <a:cubicBezTo>
                    <a:pt x="1687" y="540"/>
                    <a:pt x="658" y="1055"/>
                    <a:pt x="658" y="1055"/>
                  </a:cubicBezTo>
                  <a:cubicBezTo>
                    <a:pt x="0" y="2384"/>
                    <a:pt x="315" y="4070"/>
                    <a:pt x="315" y="4070"/>
                  </a:cubicBezTo>
                  <a:cubicBezTo>
                    <a:pt x="915" y="4171"/>
                    <a:pt x="1450" y="4204"/>
                    <a:pt x="1897" y="4204"/>
                  </a:cubicBezTo>
                  <a:cubicBezTo>
                    <a:pt x="2790" y="4204"/>
                    <a:pt x="3330" y="4070"/>
                    <a:pt x="3330" y="4070"/>
                  </a:cubicBezTo>
                  <a:lnTo>
                    <a:pt x="3116" y="1026"/>
                  </a:lnTo>
                  <a:lnTo>
                    <a:pt x="3116" y="1026"/>
                  </a:lnTo>
                  <a:cubicBezTo>
                    <a:pt x="3116" y="1026"/>
                    <a:pt x="3578" y="1497"/>
                    <a:pt x="3996" y="1497"/>
                  </a:cubicBezTo>
                  <a:cubicBezTo>
                    <a:pt x="4132" y="1497"/>
                    <a:pt x="4264" y="1446"/>
                    <a:pt x="4374" y="1312"/>
                  </a:cubicBezTo>
                  <a:cubicBezTo>
                    <a:pt x="4816" y="754"/>
                    <a:pt x="4402" y="655"/>
                    <a:pt x="3774" y="254"/>
                  </a:cubicBezTo>
                  <a:cubicBezTo>
                    <a:pt x="3488" y="73"/>
                    <a:pt x="3291" y="0"/>
                    <a:pt x="3102" y="0"/>
                  </a:cubicBezTo>
                  <a:close/>
                </a:path>
              </a:pathLst>
            </a:custGeom>
            <a:solidFill>
              <a:srgbClr val="E591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39"/>
            <p:cNvSpPr/>
            <p:nvPr/>
          </p:nvSpPr>
          <p:spPr>
            <a:xfrm>
              <a:off x="5787125" y="2149650"/>
              <a:ext cx="38250" cy="82200"/>
            </a:xfrm>
            <a:custGeom>
              <a:rect b="b" l="l" r="r" t="t"/>
              <a:pathLst>
                <a:path extrusionOk="0" h="3288" w="1530">
                  <a:moveTo>
                    <a:pt x="773" y="0"/>
                  </a:moveTo>
                  <a:cubicBezTo>
                    <a:pt x="344" y="0"/>
                    <a:pt x="1" y="744"/>
                    <a:pt x="1" y="1645"/>
                  </a:cubicBezTo>
                  <a:cubicBezTo>
                    <a:pt x="1" y="2560"/>
                    <a:pt x="344" y="3288"/>
                    <a:pt x="773" y="3288"/>
                  </a:cubicBezTo>
                  <a:cubicBezTo>
                    <a:pt x="1187" y="3288"/>
                    <a:pt x="1530" y="2560"/>
                    <a:pt x="1530" y="1645"/>
                  </a:cubicBezTo>
                  <a:cubicBezTo>
                    <a:pt x="1530" y="744"/>
                    <a:pt x="1187" y="0"/>
                    <a:pt x="773" y="0"/>
                  </a:cubicBezTo>
                  <a:close/>
                </a:path>
              </a:pathLst>
            </a:custGeom>
            <a:solidFill>
              <a:srgbClr val="E591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39"/>
            <p:cNvSpPr/>
            <p:nvPr/>
          </p:nvSpPr>
          <p:spPr>
            <a:xfrm>
              <a:off x="5743875" y="2132875"/>
              <a:ext cx="92950" cy="105425"/>
            </a:xfrm>
            <a:custGeom>
              <a:rect b="b" l="l" r="r" t="t"/>
              <a:pathLst>
                <a:path extrusionOk="0" h="4217" w="3718">
                  <a:moveTo>
                    <a:pt x="1" y="0"/>
                  </a:moveTo>
                  <a:lnTo>
                    <a:pt x="1" y="4216"/>
                  </a:lnTo>
                  <a:lnTo>
                    <a:pt x="3717" y="4216"/>
                  </a:lnTo>
                  <a:lnTo>
                    <a:pt x="3717" y="0"/>
                  </a:lnTo>
                  <a:close/>
                </a:path>
              </a:pathLst>
            </a:custGeom>
            <a:solidFill>
              <a:srgbClr val="E08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39"/>
            <p:cNvSpPr/>
            <p:nvPr/>
          </p:nvSpPr>
          <p:spPr>
            <a:xfrm>
              <a:off x="5787125" y="2149650"/>
              <a:ext cx="38250" cy="82200"/>
            </a:xfrm>
            <a:custGeom>
              <a:rect b="b" l="l" r="r" t="t"/>
              <a:pathLst>
                <a:path extrusionOk="0" h="3288" w="1530">
                  <a:moveTo>
                    <a:pt x="1530" y="1601"/>
                  </a:moveTo>
                  <a:lnTo>
                    <a:pt x="1430" y="2459"/>
                  </a:lnTo>
                  <a:cubicBezTo>
                    <a:pt x="1487" y="2216"/>
                    <a:pt x="1530" y="1944"/>
                    <a:pt x="1530" y="1645"/>
                  </a:cubicBezTo>
                  <a:lnTo>
                    <a:pt x="1530" y="1601"/>
                  </a:lnTo>
                  <a:close/>
                  <a:moveTo>
                    <a:pt x="773" y="0"/>
                  </a:moveTo>
                  <a:cubicBezTo>
                    <a:pt x="344" y="0"/>
                    <a:pt x="1" y="744"/>
                    <a:pt x="1" y="1645"/>
                  </a:cubicBezTo>
                  <a:cubicBezTo>
                    <a:pt x="1" y="2531"/>
                    <a:pt x="329" y="3259"/>
                    <a:pt x="744" y="3288"/>
                  </a:cubicBezTo>
                  <a:lnTo>
                    <a:pt x="786" y="3288"/>
                  </a:lnTo>
                  <a:lnTo>
                    <a:pt x="1001" y="72"/>
                  </a:lnTo>
                  <a:cubicBezTo>
                    <a:pt x="929" y="29"/>
                    <a:pt x="844" y="0"/>
                    <a:pt x="773" y="0"/>
                  </a:cubicBezTo>
                  <a:close/>
                </a:path>
              </a:pathLst>
            </a:custGeom>
            <a:solidFill>
              <a:srgbClr val="E08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39"/>
            <p:cNvSpPr/>
            <p:nvPr/>
          </p:nvSpPr>
          <p:spPr>
            <a:xfrm>
              <a:off x="5783900" y="2092125"/>
              <a:ext cx="52925" cy="181150"/>
            </a:xfrm>
            <a:custGeom>
              <a:rect b="b" l="l" r="r" t="t"/>
              <a:pathLst>
                <a:path extrusionOk="0" h="7246" w="2117">
                  <a:moveTo>
                    <a:pt x="1287" y="1"/>
                  </a:moveTo>
                  <a:lnTo>
                    <a:pt x="858" y="6304"/>
                  </a:lnTo>
                  <a:cubicBezTo>
                    <a:pt x="858" y="6304"/>
                    <a:pt x="1" y="6461"/>
                    <a:pt x="229" y="6961"/>
                  </a:cubicBezTo>
                  <a:cubicBezTo>
                    <a:pt x="307" y="7132"/>
                    <a:pt x="408" y="7198"/>
                    <a:pt x="512" y="7198"/>
                  </a:cubicBezTo>
                  <a:cubicBezTo>
                    <a:pt x="712" y="7198"/>
                    <a:pt x="921" y="6950"/>
                    <a:pt x="988" y="6732"/>
                  </a:cubicBezTo>
                  <a:cubicBezTo>
                    <a:pt x="988" y="6732"/>
                    <a:pt x="1212" y="7246"/>
                    <a:pt x="1513" y="7246"/>
                  </a:cubicBezTo>
                  <a:cubicBezTo>
                    <a:pt x="1560" y="7246"/>
                    <a:pt x="1609" y="7233"/>
                    <a:pt x="1659" y="7205"/>
                  </a:cubicBezTo>
                  <a:cubicBezTo>
                    <a:pt x="2030" y="6990"/>
                    <a:pt x="1744" y="6504"/>
                    <a:pt x="1373" y="6389"/>
                  </a:cubicBezTo>
                  <a:lnTo>
                    <a:pt x="2116" y="1"/>
                  </a:lnTo>
                  <a:close/>
                </a:path>
              </a:pathLst>
            </a:custGeom>
            <a:solidFill>
              <a:srgbClr val="FCD9B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39"/>
            <p:cNvSpPr/>
            <p:nvPr/>
          </p:nvSpPr>
          <p:spPr>
            <a:xfrm>
              <a:off x="5785000" y="1978800"/>
              <a:ext cx="101125" cy="153075"/>
            </a:xfrm>
            <a:custGeom>
              <a:rect b="b" l="l" r="r" t="t"/>
              <a:pathLst>
                <a:path extrusionOk="0" h="6123" w="4045">
                  <a:moveTo>
                    <a:pt x="2013" y="1"/>
                  </a:moveTo>
                  <a:cubicBezTo>
                    <a:pt x="1057" y="1"/>
                    <a:pt x="0" y="821"/>
                    <a:pt x="0" y="2175"/>
                  </a:cubicBezTo>
                  <a:cubicBezTo>
                    <a:pt x="0" y="4162"/>
                    <a:pt x="715" y="4677"/>
                    <a:pt x="801" y="4833"/>
                  </a:cubicBezTo>
                  <a:cubicBezTo>
                    <a:pt x="929" y="5077"/>
                    <a:pt x="300" y="5834"/>
                    <a:pt x="600" y="5877"/>
                  </a:cubicBezTo>
                  <a:cubicBezTo>
                    <a:pt x="608" y="5878"/>
                    <a:pt x="615" y="5878"/>
                    <a:pt x="621" y="5878"/>
                  </a:cubicBezTo>
                  <a:cubicBezTo>
                    <a:pt x="753" y="5878"/>
                    <a:pt x="847" y="5757"/>
                    <a:pt x="929" y="5634"/>
                  </a:cubicBezTo>
                  <a:cubicBezTo>
                    <a:pt x="1006" y="5504"/>
                    <a:pt x="1060" y="5387"/>
                    <a:pt x="1112" y="5387"/>
                  </a:cubicBezTo>
                  <a:cubicBezTo>
                    <a:pt x="1118" y="5387"/>
                    <a:pt x="1123" y="5389"/>
                    <a:pt x="1129" y="5391"/>
                  </a:cubicBezTo>
                  <a:cubicBezTo>
                    <a:pt x="1229" y="5434"/>
                    <a:pt x="1144" y="6063"/>
                    <a:pt x="1357" y="6120"/>
                  </a:cubicBezTo>
                  <a:cubicBezTo>
                    <a:pt x="1364" y="6122"/>
                    <a:pt x="1371" y="6123"/>
                    <a:pt x="1378" y="6123"/>
                  </a:cubicBezTo>
                  <a:cubicBezTo>
                    <a:pt x="1571" y="6123"/>
                    <a:pt x="1762" y="5362"/>
                    <a:pt x="1887" y="5334"/>
                  </a:cubicBezTo>
                  <a:cubicBezTo>
                    <a:pt x="1890" y="5333"/>
                    <a:pt x="1892" y="5333"/>
                    <a:pt x="1895" y="5333"/>
                  </a:cubicBezTo>
                  <a:cubicBezTo>
                    <a:pt x="1948" y="5333"/>
                    <a:pt x="1989" y="5469"/>
                    <a:pt x="2044" y="5605"/>
                  </a:cubicBezTo>
                  <a:cubicBezTo>
                    <a:pt x="2098" y="5728"/>
                    <a:pt x="2178" y="5864"/>
                    <a:pt x="2284" y="5864"/>
                  </a:cubicBezTo>
                  <a:cubicBezTo>
                    <a:pt x="2290" y="5864"/>
                    <a:pt x="2295" y="5863"/>
                    <a:pt x="2301" y="5862"/>
                  </a:cubicBezTo>
                  <a:cubicBezTo>
                    <a:pt x="2558" y="5834"/>
                    <a:pt x="2358" y="5262"/>
                    <a:pt x="2358" y="5091"/>
                  </a:cubicBezTo>
                  <a:cubicBezTo>
                    <a:pt x="2358" y="4963"/>
                    <a:pt x="2558" y="4791"/>
                    <a:pt x="2873" y="4433"/>
                  </a:cubicBezTo>
                  <a:cubicBezTo>
                    <a:pt x="3002" y="4290"/>
                    <a:pt x="3145" y="4105"/>
                    <a:pt x="3316" y="3876"/>
                  </a:cubicBezTo>
                  <a:cubicBezTo>
                    <a:pt x="3859" y="3133"/>
                    <a:pt x="4045" y="1775"/>
                    <a:pt x="3158" y="560"/>
                  </a:cubicBezTo>
                  <a:cubicBezTo>
                    <a:pt x="3015" y="360"/>
                    <a:pt x="2815" y="202"/>
                    <a:pt x="2602" y="117"/>
                  </a:cubicBezTo>
                  <a:cubicBezTo>
                    <a:pt x="2417" y="38"/>
                    <a:pt x="2217" y="1"/>
                    <a:pt x="2013" y="1"/>
                  </a:cubicBezTo>
                  <a:close/>
                </a:path>
              </a:pathLst>
            </a:custGeom>
            <a:solidFill>
              <a:srgbClr val="7741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39"/>
            <p:cNvSpPr/>
            <p:nvPr/>
          </p:nvSpPr>
          <p:spPr>
            <a:xfrm>
              <a:off x="5840025" y="2004575"/>
              <a:ext cx="27525" cy="47550"/>
            </a:xfrm>
            <a:custGeom>
              <a:rect b="b" l="l" r="r" t="t"/>
              <a:pathLst>
                <a:path extrusionOk="0" h="1902" w="1101">
                  <a:moveTo>
                    <a:pt x="529" y="0"/>
                  </a:moveTo>
                  <a:cubicBezTo>
                    <a:pt x="0" y="86"/>
                    <a:pt x="86" y="972"/>
                    <a:pt x="100" y="1344"/>
                  </a:cubicBezTo>
                  <a:cubicBezTo>
                    <a:pt x="115" y="1530"/>
                    <a:pt x="143" y="1730"/>
                    <a:pt x="286" y="1830"/>
                  </a:cubicBezTo>
                  <a:cubicBezTo>
                    <a:pt x="343" y="1887"/>
                    <a:pt x="414" y="1902"/>
                    <a:pt x="500" y="1902"/>
                  </a:cubicBezTo>
                  <a:cubicBezTo>
                    <a:pt x="643" y="1902"/>
                    <a:pt x="801" y="1830"/>
                    <a:pt x="900" y="1702"/>
                  </a:cubicBezTo>
                  <a:cubicBezTo>
                    <a:pt x="1043" y="1515"/>
                    <a:pt x="1072" y="1273"/>
                    <a:pt x="1087" y="1029"/>
                  </a:cubicBezTo>
                  <a:cubicBezTo>
                    <a:pt x="1100" y="686"/>
                    <a:pt x="1087" y="0"/>
                    <a:pt x="601" y="0"/>
                  </a:cubicBezTo>
                  <a:close/>
                </a:path>
              </a:pathLst>
            </a:custGeom>
            <a:solidFill>
              <a:srgbClr val="AE79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39"/>
            <p:cNvSpPr/>
            <p:nvPr/>
          </p:nvSpPr>
          <p:spPr>
            <a:xfrm>
              <a:off x="5785000" y="1978850"/>
              <a:ext cx="71825" cy="152950"/>
            </a:xfrm>
            <a:custGeom>
              <a:rect b="b" l="l" r="r" t="t"/>
              <a:pathLst>
                <a:path extrusionOk="0" h="6118" w="2873">
                  <a:moveTo>
                    <a:pt x="2015" y="0"/>
                  </a:moveTo>
                  <a:cubicBezTo>
                    <a:pt x="1058" y="0"/>
                    <a:pt x="0" y="815"/>
                    <a:pt x="0" y="2173"/>
                  </a:cubicBezTo>
                  <a:cubicBezTo>
                    <a:pt x="0" y="4160"/>
                    <a:pt x="715" y="4675"/>
                    <a:pt x="801" y="4831"/>
                  </a:cubicBezTo>
                  <a:cubicBezTo>
                    <a:pt x="814" y="4860"/>
                    <a:pt x="814" y="4875"/>
                    <a:pt x="814" y="4903"/>
                  </a:cubicBezTo>
                  <a:cubicBezTo>
                    <a:pt x="814" y="5146"/>
                    <a:pt x="515" y="5589"/>
                    <a:pt x="515" y="5775"/>
                  </a:cubicBezTo>
                  <a:cubicBezTo>
                    <a:pt x="515" y="5832"/>
                    <a:pt x="528" y="5875"/>
                    <a:pt x="600" y="5875"/>
                  </a:cubicBezTo>
                  <a:lnTo>
                    <a:pt x="614" y="5875"/>
                  </a:lnTo>
                  <a:cubicBezTo>
                    <a:pt x="757" y="5875"/>
                    <a:pt x="858" y="5761"/>
                    <a:pt x="929" y="5632"/>
                  </a:cubicBezTo>
                  <a:cubicBezTo>
                    <a:pt x="1014" y="5504"/>
                    <a:pt x="1072" y="5389"/>
                    <a:pt x="1115" y="5389"/>
                  </a:cubicBezTo>
                  <a:lnTo>
                    <a:pt x="1129" y="5389"/>
                  </a:lnTo>
                  <a:cubicBezTo>
                    <a:pt x="1229" y="5432"/>
                    <a:pt x="1144" y="6061"/>
                    <a:pt x="1357" y="6118"/>
                  </a:cubicBezTo>
                  <a:lnTo>
                    <a:pt x="1372" y="6118"/>
                  </a:lnTo>
                  <a:cubicBezTo>
                    <a:pt x="1572" y="6118"/>
                    <a:pt x="1758" y="5361"/>
                    <a:pt x="1887" y="5332"/>
                  </a:cubicBezTo>
                  <a:cubicBezTo>
                    <a:pt x="1958" y="5332"/>
                    <a:pt x="2001" y="5460"/>
                    <a:pt x="2044" y="5603"/>
                  </a:cubicBezTo>
                  <a:cubicBezTo>
                    <a:pt x="2101" y="5732"/>
                    <a:pt x="2173" y="5860"/>
                    <a:pt x="2287" y="5860"/>
                  </a:cubicBezTo>
                  <a:lnTo>
                    <a:pt x="2301" y="5860"/>
                  </a:lnTo>
                  <a:cubicBezTo>
                    <a:pt x="2401" y="5847"/>
                    <a:pt x="2430" y="5761"/>
                    <a:pt x="2430" y="5647"/>
                  </a:cubicBezTo>
                  <a:cubicBezTo>
                    <a:pt x="2430" y="5447"/>
                    <a:pt x="2358" y="5189"/>
                    <a:pt x="2358" y="5089"/>
                  </a:cubicBezTo>
                  <a:cubicBezTo>
                    <a:pt x="2358" y="4961"/>
                    <a:pt x="2558" y="4789"/>
                    <a:pt x="2873" y="4431"/>
                  </a:cubicBezTo>
                  <a:cubicBezTo>
                    <a:pt x="2444" y="4417"/>
                    <a:pt x="2001" y="4417"/>
                    <a:pt x="1658" y="4202"/>
                  </a:cubicBezTo>
                  <a:cubicBezTo>
                    <a:pt x="1100" y="3874"/>
                    <a:pt x="944" y="3131"/>
                    <a:pt x="986" y="2487"/>
                  </a:cubicBezTo>
                  <a:cubicBezTo>
                    <a:pt x="1043" y="1744"/>
                    <a:pt x="1344" y="972"/>
                    <a:pt x="1929" y="486"/>
                  </a:cubicBezTo>
                  <a:cubicBezTo>
                    <a:pt x="2144" y="301"/>
                    <a:pt x="2373" y="187"/>
                    <a:pt x="2602" y="115"/>
                  </a:cubicBezTo>
                  <a:cubicBezTo>
                    <a:pt x="2415" y="44"/>
                    <a:pt x="2215" y="0"/>
                    <a:pt x="2015" y="0"/>
                  </a:cubicBezTo>
                  <a:close/>
                </a:path>
              </a:pathLst>
            </a:custGeom>
            <a:solidFill>
              <a:srgbClr val="6837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39"/>
            <p:cNvSpPr/>
            <p:nvPr/>
          </p:nvSpPr>
          <p:spPr>
            <a:xfrm>
              <a:off x="5796425" y="2175850"/>
              <a:ext cx="61475" cy="42725"/>
            </a:xfrm>
            <a:custGeom>
              <a:rect b="b" l="l" r="r" t="t"/>
              <a:pathLst>
                <a:path extrusionOk="0" h="1709" w="2459">
                  <a:moveTo>
                    <a:pt x="1802" y="1"/>
                  </a:moveTo>
                  <a:cubicBezTo>
                    <a:pt x="1538" y="1"/>
                    <a:pt x="1226" y="198"/>
                    <a:pt x="1001" y="382"/>
                  </a:cubicBezTo>
                  <a:cubicBezTo>
                    <a:pt x="601" y="696"/>
                    <a:pt x="1" y="625"/>
                    <a:pt x="43" y="1311"/>
                  </a:cubicBezTo>
                  <a:cubicBezTo>
                    <a:pt x="62" y="1584"/>
                    <a:pt x="328" y="1708"/>
                    <a:pt x="643" y="1708"/>
                  </a:cubicBezTo>
                  <a:cubicBezTo>
                    <a:pt x="806" y="1708"/>
                    <a:pt x="983" y="1675"/>
                    <a:pt x="1144" y="1611"/>
                  </a:cubicBezTo>
                  <a:cubicBezTo>
                    <a:pt x="1615" y="1426"/>
                    <a:pt x="2459" y="1068"/>
                    <a:pt x="2244" y="382"/>
                  </a:cubicBezTo>
                  <a:cubicBezTo>
                    <a:pt x="2155" y="102"/>
                    <a:pt x="1991" y="1"/>
                    <a:pt x="1802" y="1"/>
                  </a:cubicBezTo>
                  <a:close/>
                </a:path>
              </a:pathLst>
            </a:custGeom>
            <a:solidFill>
              <a:srgbClr val="E591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39"/>
            <p:cNvSpPr/>
            <p:nvPr/>
          </p:nvSpPr>
          <p:spPr>
            <a:xfrm>
              <a:off x="5796425" y="2203025"/>
              <a:ext cx="61475" cy="42700"/>
            </a:xfrm>
            <a:custGeom>
              <a:rect b="b" l="l" r="r" t="t"/>
              <a:pathLst>
                <a:path extrusionOk="0" h="1708" w="2459">
                  <a:moveTo>
                    <a:pt x="1802" y="0"/>
                  </a:moveTo>
                  <a:cubicBezTo>
                    <a:pt x="1538" y="0"/>
                    <a:pt x="1226" y="198"/>
                    <a:pt x="1001" y="381"/>
                  </a:cubicBezTo>
                  <a:cubicBezTo>
                    <a:pt x="601" y="710"/>
                    <a:pt x="1" y="625"/>
                    <a:pt x="43" y="1311"/>
                  </a:cubicBezTo>
                  <a:cubicBezTo>
                    <a:pt x="62" y="1583"/>
                    <a:pt x="328" y="1708"/>
                    <a:pt x="643" y="1708"/>
                  </a:cubicBezTo>
                  <a:cubicBezTo>
                    <a:pt x="806" y="1708"/>
                    <a:pt x="983" y="1674"/>
                    <a:pt x="1144" y="1610"/>
                  </a:cubicBezTo>
                  <a:cubicBezTo>
                    <a:pt x="1615" y="1425"/>
                    <a:pt x="2459" y="1067"/>
                    <a:pt x="2244" y="381"/>
                  </a:cubicBezTo>
                  <a:cubicBezTo>
                    <a:pt x="2155" y="101"/>
                    <a:pt x="1991" y="0"/>
                    <a:pt x="1802" y="0"/>
                  </a:cubicBezTo>
                  <a:close/>
                </a:path>
              </a:pathLst>
            </a:custGeom>
            <a:solidFill>
              <a:srgbClr val="E591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39"/>
            <p:cNvSpPr/>
            <p:nvPr/>
          </p:nvSpPr>
          <p:spPr>
            <a:xfrm>
              <a:off x="5794625" y="2150225"/>
              <a:ext cx="61150" cy="42950"/>
            </a:xfrm>
            <a:custGeom>
              <a:rect b="b" l="l" r="r" t="t"/>
              <a:pathLst>
                <a:path extrusionOk="0" h="1718" w="2446">
                  <a:moveTo>
                    <a:pt x="1786" y="1"/>
                  </a:moveTo>
                  <a:cubicBezTo>
                    <a:pt x="1522" y="1"/>
                    <a:pt x="1211" y="201"/>
                    <a:pt x="987" y="393"/>
                  </a:cubicBezTo>
                  <a:cubicBezTo>
                    <a:pt x="601" y="707"/>
                    <a:pt x="0" y="621"/>
                    <a:pt x="29" y="1307"/>
                  </a:cubicBezTo>
                  <a:cubicBezTo>
                    <a:pt x="48" y="1591"/>
                    <a:pt x="317" y="1718"/>
                    <a:pt x="633" y="1718"/>
                  </a:cubicBezTo>
                  <a:cubicBezTo>
                    <a:pt x="796" y="1718"/>
                    <a:pt x="970" y="1685"/>
                    <a:pt x="1130" y="1622"/>
                  </a:cubicBezTo>
                  <a:cubicBezTo>
                    <a:pt x="1601" y="1435"/>
                    <a:pt x="2445" y="1064"/>
                    <a:pt x="2230" y="393"/>
                  </a:cubicBezTo>
                  <a:cubicBezTo>
                    <a:pt x="2141" y="105"/>
                    <a:pt x="1976" y="1"/>
                    <a:pt x="1786" y="1"/>
                  </a:cubicBezTo>
                  <a:close/>
                </a:path>
              </a:pathLst>
            </a:custGeom>
            <a:solidFill>
              <a:srgbClr val="E591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39"/>
            <p:cNvSpPr/>
            <p:nvPr/>
          </p:nvSpPr>
          <p:spPr>
            <a:xfrm>
              <a:off x="5579500" y="1867350"/>
              <a:ext cx="195850" cy="396650"/>
            </a:xfrm>
            <a:custGeom>
              <a:rect b="b" l="l" r="r" t="t"/>
              <a:pathLst>
                <a:path extrusionOk="0" h="15866" w="7834">
                  <a:moveTo>
                    <a:pt x="130" y="1"/>
                  </a:moveTo>
                  <a:lnTo>
                    <a:pt x="130" y="1"/>
                  </a:lnTo>
                  <a:cubicBezTo>
                    <a:pt x="130" y="1"/>
                    <a:pt x="759" y="1445"/>
                    <a:pt x="1131" y="4117"/>
                  </a:cubicBezTo>
                  <a:cubicBezTo>
                    <a:pt x="1487" y="6791"/>
                    <a:pt x="515" y="9706"/>
                    <a:pt x="230" y="12737"/>
                  </a:cubicBezTo>
                  <a:cubicBezTo>
                    <a:pt x="0" y="15157"/>
                    <a:pt x="959" y="15865"/>
                    <a:pt x="2293" y="15865"/>
                  </a:cubicBezTo>
                  <a:cubicBezTo>
                    <a:pt x="2621" y="15865"/>
                    <a:pt x="2971" y="15823"/>
                    <a:pt x="3332" y="15752"/>
                  </a:cubicBezTo>
                  <a:cubicBezTo>
                    <a:pt x="3942" y="15638"/>
                    <a:pt x="4602" y="15600"/>
                    <a:pt x="5212" y="15600"/>
                  </a:cubicBezTo>
                  <a:cubicBezTo>
                    <a:pt x="6432" y="15600"/>
                    <a:pt x="7448" y="15752"/>
                    <a:pt x="7448" y="15752"/>
                  </a:cubicBezTo>
                  <a:cubicBezTo>
                    <a:pt x="7134" y="15195"/>
                    <a:pt x="6576" y="15052"/>
                    <a:pt x="6576" y="15052"/>
                  </a:cubicBezTo>
                  <a:cubicBezTo>
                    <a:pt x="6705" y="15009"/>
                    <a:pt x="6862" y="14923"/>
                    <a:pt x="7005" y="14837"/>
                  </a:cubicBezTo>
                  <a:cubicBezTo>
                    <a:pt x="7262" y="14681"/>
                    <a:pt x="7491" y="14523"/>
                    <a:pt x="7491" y="14523"/>
                  </a:cubicBezTo>
                  <a:cubicBezTo>
                    <a:pt x="6962" y="14208"/>
                    <a:pt x="6576" y="13766"/>
                    <a:pt x="6576" y="13766"/>
                  </a:cubicBezTo>
                  <a:cubicBezTo>
                    <a:pt x="7162" y="13608"/>
                    <a:pt x="7834" y="12937"/>
                    <a:pt x="7834" y="12937"/>
                  </a:cubicBezTo>
                  <a:cubicBezTo>
                    <a:pt x="7233" y="12693"/>
                    <a:pt x="6576" y="12207"/>
                    <a:pt x="6576" y="12207"/>
                  </a:cubicBezTo>
                  <a:cubicBezTo>
                    <a:pt x="7205" y="11565"/>
                    <a:pt x="7662" y="10879"/>
                    <a:pt x="7662" y="10878"/>
                  </a:cubicBezTo>
                  <a:lnTo>
                    <a:pt x="7662" y="10878"/>
                  </a:lnTo>
                  <a:cubicBezTo>
                    <a:pt x="7662" y="10879"/>
                    <a:pt x="7008" y="10980"/>
                    <a:pt x="6496" y="10980"/>
                  </a:cubicBezTo>
                  <a:cubicBezTo>
                    <a:pt x="6240" y="10980"/>
                    <a:pt x="6019" y="10955"/>
                    <a:pt x="5933" y="10878"/>
                  </a:cubicBezTo>
                  <a:cubicBezTo>
                    <a:pt x="5690" y="10650"/>
                    <a:pt x="4704" y="10650"/>
                    <a:pt x="4317" y="7347"/>
                  </a:cubicBezTo>
                  <a:cubicBezTo>
                    <a:pt x="4218" y="6505"/>
                    <a:pt x="4003" y="5676"/>
                    <a:pt x="3717" y="4889"/>
                  </a:cubicBezTo>
                  <a:lnTo>
                    <a:pt x="3717" y="4875"/>
                  </a:lnTo>
                  <a:cubicBezTo>
                    <a:pt x="2903" y="2617"/>
                    <a:pt x="1430" y="759"/>
                    <a:pt x="130" y="1"/>
                  </a:cubicBezTo>
                  <a:close/>
                </a:path>
              </a:pathLst>
            </a:custGeom>
            <a:solidFill>
              <a:srgbClr val="6837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39"/>
            <p:cNvSpPr/>
            <p:nvPr/>
          </p:nvSpPr>
          <p:spPr>
            <a:xfrm>
              <a:off x="5582750" y="1867350"/>
              <a:ext cx="182975" cy="395250"/>
            </a:xfrm>
            <a:custGeom>
              <a:rect b="b" l="l" r="r" t="t"/>
              <a:pathLst>
                <a:path extrusionOk="0" h="15810" w="7319">
                  <a:moveTo>
                    <a:pt x="0" y="1"/>
                  </a:moveTo>
                  <a:cubicBezTo>
                    <a:pt x="400" y="315"/>
                    <a:pt x="757" y="658"/>
                    <a:pt x="1072" y="1001"/>
                  </a:cubicBezTo>
                  <a:cubicBezTo>
                    <a:pt x="3444" y="3675"/>
                    <a:pt x="3573" y="7233"/>
                    <a:pt x="3702" y="9063"/>
                  </a:cubicBezTo>
                  <a:cubicBezTo>
                    <a:pt x="3802" y="10564"/>
                    <a:pt x="3859" y="13294"/>
                    <a:pt x="2887" y="15809"/>
                  </a:cubicBezTo>
                  <a:cubicBezTo>
                    <a:pt x="2987" y="15795"/>
                    <a:pt x="3101" y="15781"/>
                    <a:pt x="3202" y="15752"/>
                  </a:cubicBezTo>
                  <a:cubicBezTo>
                    <a:pt x="3802" y="15638"/>
                    <a:pt x="4473" y="15595"/>
                    <a:pt x="5074" y="15595"/>
                  </a:cubicBezTo>
                  <a:cubicBezTo>
                    <a:pt x="6303" y="15595"/>
                    <a:pt x="7318" y="15752"/>
                    <a:pt x="7318" y="15752"/>
                  </a:cubicBezTo>
                  <a:cubicBezTo>
                    <a:pt x="7004" y="15195"/>
                    <a:pt x="6446" y="15052"/>
                    <a:pt x="6446" y="15052"/>
                  </a:cubicBezTo>
                  <a:cubicBezTo>
                    <a:pt x="6575" y="15009"/>
                    <a:pt x="6732" y="14923"/>
                    <a:pt x="6875" y="14837"/>
                  </a:cubicBezTo>
                  <a:cubicBezTo>
                    <a:pt x="6461" y="14694"/>
                    <a:pt x="6003" y="14609"/>
                    <a:pt x="5560" y="14566"/>
                  </a:cubicBezTo>
                  <a:cubicBezTo>
                    <a:pt x="5146" y="14538"/>
                    <a:pt x="4702" y="14523"/>
                    <a:pt x="4416" y="14237"/>
                  </a:cubicBezTo>
                  <a:cubicBezTo>
                    <a:pt x="4102" y="13909"/>
                    <a:pt x="4130" y="13394"/>
                    <a:pt x="4174" y="12950"/>
                  </a:cubicBezTo>
                  <a:cubicBezTo>
                    <a:pt x="4388" y="10278"/>
                    <a:pt x="4231" y="7505"/>
                    <a:pt x="3587" y="4889"/>
                  </a:cubicBezTo>
                  <a:lnTo>
                    <a:pt x="3587" y="4875"/>
                  </a:lnTo>
                  <a:cubicBezTo>
                    <a:pt x="2773" y="2617"/>
                    <a:pt x="1300" y="759"/>
                    <a:pt x="0" y="1"/>
                  </a:cubicBezTo>
                  <a:close/>
                </a:path>
              </a:pathLst>
            </a:custGeom>
            <a:solidFill>
              <a:srgbClr val="582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39"/>
            <p:cNvSpPr/>
            <p:nvPr/>
          </p:nvSpPr>
          <p:spPr>
            <a:xfrm>
              <a:off x="5825725" y="2706350"/>
              <a:ext cx="68725" cy="59275"/>
            </a:xfrm>
            <a:custGeom>
              <a:rect b="b" l="l" r="r" t="t"/>
              <a:pathLst>
                <a:path extrusionOk="0" h="2371" w="2749">
                  <a:moveTo>
                    <a:pt x="1593" y="1"/>
                  </a:moveTo>
                  <a:cubicBezTo>
                    <a:pt x="1581" y="1"/>
                    <a:pt x="1570" y="1"/>
                    <a:pt x="1558" y="2"/>
                  </a:cubicBezTo>
                  <a:cubicBezTo>
                    <a:pt x="643" y="45"/>
                    <a:pt x="129" y="631"/>
                    <a:pt x="129" y="631"/>
                  </a:cubicBezTo>
                  <a:lnTo>
                    <a:pt x="1" y="1989"/>
                  </a:lnTo>
                  <a:cubicBezTo>
                    <a:pt x="1" y="1989"/>
                    <a:pt x="644" y="2370"/>
                    <a:pt x="1292" y="2370"/>
                  </a:cubicBezTo>
                  <a:cubicBezTo>
                    <a:pt x="1540" y="2370"/>
                    <a:pt x="1788" y="2315"/>
                    <a:pt x="2002" y="2161"/>
                  </a:cubicBezTo>
                  <a:cubicBezTo>
                    <a:pt x="2749" y="1596"/>
                    <a:pt x="2480" y="1"/>
                    <a:pt x="1593" y="1"/>
                  </a:cubicBezTo>
                  <a:close/>
                </a:path>
              </a:pathLst>
            </a:custGeom>
            <a:solidFill>
              <a:srgbClr val="E591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39"/>
            <p:cNvSpPr/>
            <p:nvPr/>
          </p:nvSpPr>
          <p:spPr>
            <a:xfrm>
              <a:off x="5775700" y="2700650"/>
              <a:ext cx="77200" cy="62325"/>
            </a:xfrm>
            <a:custGeom>
              <a:rect b="b" l="l" r="r" t="t"/>
              <a:pathLst>
                <a:path extrusionOk="0" h="2493" w="3088">
                  <a:moveTo>
                    <a:pt x="1823" y="0"/>
                  </a:moveTo>
                  <a:cubicBezTo>
                    <a:pt x="970" y="0"/>
                    <a:pt x="243" y="716"/>
                    <a:pt x="243" y="716"/>
                  </a:cubicBezTo>
                  <a:lnTo>
                    <a:pt x="1" y="1960"/>
                  </a:lnTo>
                  <a:cubicBezTo>
                    <a:pt x="1" y="1960"/>
                    <a:pt x="681" y="2492"/>
                    <a:pt x="1493" y="2492"/>
                  </a:cubicBezTo>
                  <a:cubicBezTo>
                    <a:pt x="1659" y="2492"/>
                    <a:pt x="1830" y="2470"/>
                    <a:pt x="2002" y="2417"/>
                  </a:cubicBezTo>
                  <a:cubicBezTo>
                    <a:pt x="3016" y="2088"/>
                    <a:pt x="3088" y="216"/>
                    <a:pt x="2116" y="30"/>
                  </a:cubicBezTo>
                  <a:cubicBezTo>
                    <a:pt x="2017" y="9"/>
                    <a:pt x="1919" y="0"/>
                    <a:pt x="1823" y="0"/>
                  </a:cubicBezTo>
                  <a:close/>
                </a:path>
              </a:pathLst>
            </a:custGeom>
            <a:solidFill>
              <a:srgbClr val="E591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39"/>
            <p:cNvSpPr/>
            <p:nvPr/>
          </p:nvSpPr>
          <p:spPr>
            <a:xfrm>
              <a:off x="5642050" y="2647900"/>
              <a:ext cx="163325" cy="110575"/>
            </a:xfrm>
            <a:custGeom>
              <a:rect b="b" l="l" r="r" t="t"/>
              <a:pathLst>
                <a:path extrusionOk="0" h="4423" w="6533">
                  <a:moveTo>
                    <a:pt x="3801" y="1"/>
                  </a:moveTo>
                  <a:cubicBezTo>
                    <a:pt x="3105" y="1"/>
                    <a:pt x="2094" y="103"/>
                    <a:pt x="1259" y="596"/>
                  </a:cubicBezTo>
                  <a:cubicBezTo>
                    <a:pt x="872" y="825"/>
                    <a:pt x="529" y="1125"/>
                    <a:pt x="258" y="1539"/>
                  </a:cubicBezTo>
                  <a:cubicBezTo>
                    <a:pt x="258" y="1539"/>
                    <a:pt x="115" y="1911"/>
                    <a:pt x="58" y="2368"/>
                  </a:cubicBezTo>
                  <a:lnTo>
                    <a:pt x="43" y="2397"/>
                  </a:lnTo>
                  <a:cubicBezTo>
                    <a:pt x="1" y="2812"/>
                    <a:pt x="29" y="3254"/>
                    <a:pt x="300" y="3555"/>
                  </a:cubicBezTo>
                  <a:cubicBezTo>
                    <a:pt x="544" y="3812"/>
                    <a:pt x="973" y="3883"/>
                    <a:pt x="1472" y="3898"/>
                  </a:cubicBezTo>
                  <a:cubicBezTo>
                    <a:pt x="1531" y="3901"/>
                    <a:pt x="1590" y="3902"/>
                    <a:pt x="1649" y="3902"/>
                  </a:cubicBezTo>
                  <a:cubicBezTo>
                    <a:pt x="1909" y="3902"/>
                    <a:pt x="2177" y="3881"/>
                    <a:pt x="2444" y="3870"/>
                  </a:cubicBezTo>
                  <a:cubicBezTo>
                    <a:pt x="2703" y="3855"/>
                    <a:pt x="2959" y="3844"/>
                    <a:pt x="3196" y="3844"/>
                  </a:cubicBezTo>
                  <a:cubicBezTo>
                    <a:pt x="3430" y="3844"/>
                    <a:pt x="3647" y="3855"/>
                    <a:pt x="3831" y="3883"/>
                  </a:cubicBezTo>
                  <a:cubicBezTo>
                    <a:pt x="4524" y="3999"/>
                    <a:pt x="4975" y="4422"/>
                    <a:pt x="5446" y="4422"/>
                  </a:cubicBezTo>
                  <a:cubicBezTo>
                    <a:pt x="5558" y="4422"/>
                    <a:pt x="5671" y="4398"/>
                    <a:pt x="5789" y="4341"/>
                  </a:cubicBezTo>
                  <a:cubicBezTo>
                    <a:pt x="5890" y="4284"/>
                    <a:pt x="5989" y="4213"/>
                    <a:pt x="6103" y="4098"/>
                  </a:cubicBezTo>
                  <a:cubicBezTo>
                    <a:pt x="6519" y="3698"/>
                    <a:pt x="6532" y="3054"/>
                    <a:pt x="6233" y="2612"/>
                  </a:cubicBezTo>
                  <a:cubicBezTo>
                    <a:pt x="6189" y="2555"/>
                    <a:pt x="6147" y="2497"/>
                    <a:pt x="6090" y="2454"/>
                  </a:cubicBezTo>
                  <a:cubicBezTo>
                    <a:pt x="5902" y="2267"/>
                    <a:pt x="5641" y="2147"/>
                    <a:pt x="5323" y="2147"/>
                  </a:cubicBezTo>
                  <a:cubicBezTo>
                    <a:pt x="5155" y="2147"/>
                    <a:pt x="4972" y="2180"/>
                    <a:pt x="4775" y="2254"/>
                  </a:cubicBezTo>
                  <a:lnTo>
                    <a:pt x="4746" y="1939"/>
                  </a:lnTo>
                  <a:lnTo>
                    <a:pt x="4674" y="696"/>
                  </a:lnTo>
                  <a:lnTo>
                    <a:pt x="4632" y="53"/>
                  </a:lnTo>
                  <a:cubicBezTo>
                    <a:pt x="4632" y="53"/>
                    <a:pt x="4296" y="1"/>
                    <a:pt x="3801" y="1"/>
                  </a:cubicBezTo>
                  <a:close/>
                </a:path>
              </a:pathLst>
            </a:custGeom>
            <a:solidFill>
              <a:srgbClr val="E591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39"/>
            <p:cNvSpPr/>
            <p:nvPr/>
          </p:nvSpPr>
          <p:spPr>
            <a:xfrm>
              <a:off x="5643125" y="2661075"/>
              <a:ext cx="173675" cy="52850"/>
            </a:xfrm>
            <a:custGeom>
              <a:rect b="b" l="l" r="r" t="t"/>
              <a:pathLst>
                <a:path extrusionOk="0" h="2114" w="6947">
                  <a:moveTo>
                    <a:pt x="2901" y="1"/>
                  </a:moveTo>
                  <a:cubicBezTo>
                    <a:pt x="2306" y="1"/>
                    <a:pt x="1699" y="35"/>
                    <a:pt x="1216" y="69"/>
                  </a:cubicBezTo>
                  <a:cubicBezTo>
                    <a:pt x="615" y="112"/>
                    <a:pt x="200" y="169"/>
                    <a:pt x="200" y="169"/>
                  </a:cubicBezTo>
                  <a:lnTo>
                    <a:pt x="15" y="1841"/>
                  </a:lnTo>
                  <a:lnTo>
                    <a:pt x="0" y="1870"/>
                  </a:lnTo>
                  <a:lnTo>
                    <a:pt x="1559" y="1927"/>
                  </a:lnTo>
                  <a:lnTo>
                    <a:pt x="2130" y="1942"/>
                  </a:lnTo>
                  <a:lnTo>
                    <a:pt x="2601" y="1970"/>
                  </a:lnTo>
                  <a:lnTo>
                    <a:pt x="5818" y="2085"/>
                  </a:lnTo>
                  <a:lnTo>
                    <a:pt x="6190" y="2085"/>
                  </a:lnTo>
                  <a:lnTo>
                    <a:pt x="6947" y="2113"/>
                  </a:lnTo>
                  <a:cubicBezTo>
                    <a:pt x="6947" y="2113"/>
                    <a:pt x="6632" y="2013"/>
                    <a:pt x="6261" y="1813"/>
                  </a:cubicBezTo>
                  <a:cubicBezTo>
                    <a:pt x="6089" y="1713"/>
                    <a:pt x="5918" y="1584"/>
                    <a:pt x="5746" y="1441"/>
                  </a:cubicBezTo>
                  <a:cubicBezTo>
                    <a:pt x="5504" y="1227"/>
                    <a:pt x="5304" y="941"/>
                    <a:pt x="5246" y="612"/>
                  </a:cubicBezTo>
                  <a:cubicBezTo>
                    <a:pt x="5203" y="398"/>
                    <a:pt x="4974" y="269"/>
                    <a:pt x="4631" y="169"/>
                  </a:cubicBezTo>
                  <a:cubicBezTo>
                    <a:pt x="4190" y="42"/>
                    <a:pt x="3553" y="1"/>
                    <a:pt x="2901" y="1"/>
                  </a:cubicBezTo>
                  <a:close/>
                </a:path>
              </a:pathLst>
            </a:custGeom>
            <a:solidFill>
              <a:srgbClr val="E591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39"/>
            <p:cNvSpPr/>
            <p:nvPr/>
          </p:nvSpPr>
          <p:spPr>
            <a:xfrm>
              <a:off x="5642050" y="2647900"/>
              <a:ext cx="144750" cy="97475"/>
            </a:xfrm>
            <a:custGeom>
              <a:rect b="b" l="l" r="r" t="t"/>
              <a:pathLst>
                <a:path extrusionOk="0" h="3899" w="5790">
                  <a:moveTo>
                    <a:pt x="3801" y="1"/>
                  </a:moveTo>
                  <a:cubicBezTo>
                    <a:pt x="3105" y="1"/>
                    <a:pt x="2094" y="103"/>
                    <a:pt x="1259" y="596"/>
                  </a:cubicBezTo>
                  <a:cubicBezTo>
                    <a:pt x="658" y="639"/>
                    <a:pt x="243" y="696"/>
                    <a:pt x="243" y="696"/>
                  </a:cubicBezTo>
                  <a:lnTo>
                    <a:pt x="58" y="2368"/>
                  </a:lnTo>
                  <a:lnTo>
                    <a:pt x="43" y="2397"/>
                  </a:lnTo>
                  <a:cubicBezTo>
                    <a:pt x="1" y="2812"/>
                    <a:pt x="29" y="3254"/>
                    <a:pt x="300" y="3555"/>
                  </a:cubicBezTo>
                  <a:cubicBezTo>
                    <a:pt x="544" y="3812"/>
                    <a:pt x="973" y="3883"/>
                    <a:pt x="1472" y="3898"/>
                  </a:cubicBezTo>
                  <a:cubicBezTo>
                    <a:pt x="1459" y="3412"/>
                    <a:pt x="1472" y="2911"/>
                    <a:pt x="1602" y="2454"/>
                  </a:cubicBezTo>
                  <a:cubicBezTo>
                    <a:pt x="1630" y="2297"/>
                    <a:pt x="1687" y="2154"/>
                    <a:pt x="1758" y="2011"/>
                  </a:cubicBezTo>
                  <a:cubicBezTo>
                    <a:pt x="1901" y="2168"/>
                    <a:pt x="2030" y="2326"/>
                    <a:pt x="2173" y="2469"/>
                  </a:cubicBezTo>
                  <a:cubicBezTo>
                    <a:pt x="2202" y="2511"/>
                    <a:pt x="2231" y="2540"/>
                    <a:pt x="2259" y="2568"/>
                  </a:cubicBezTo>
                  <a:cubicBezTo>
                    <a:pt x="2306" y="2627"/>
                    <a:pt x="2371" y="2694"/>
                    <a:pt x="2447" y="2694"/>
                  </a:cubicBezTo>
                  <a:cubicBezTo>
                    <a:pt x="2465" y="2694"/>
                    <a:pt x="2483" y="2691"/>
                    <a:pt x="2502" y="2683"/>
                  </a:cubicBezTo>
                  <a:cubicBezTo>
                    <a:pt x="2559" y="2669"/>
                    <a:pt x="2587" y="2597"/>
                    <a:pt x="2616" y="2540"/>
                  </a:cubicBezTo>
                  <a:cubicBezTo>
                    <a:pt x="2631" y="2526"/>
                    <a:pt x="2631" y="2511"/>
                    <a:pt x="2644" y="2497"/>
                  </a:cubicBezTo>
                  <a:cubicBezTo>
                    <a:pt x="2816" y="2168"/>
                    <a:pt x="2988" y="1854"/>
                    <a:pt x="3145" y="1525"/>
                  </a:cubicBezTo>
                  <a:cubicBezTo>
                    <a:pt x="3288" y="1811"/>
                    <a:pt x="3445" y="2082"/>
                    <a:pt x="3616" y="2326"/>
                  </a:cubicBezTo>
                  <a:cubicBezTo>
                    <a:pt x="3845" y="2183"/>
                    <a:pt x="4045" y="1968"/>
                    <a:pt x="4188" y="1726"/>
                  </a:cubicBezTo>
                  <a:cubicBezTo>
                    <a:pt x="4388" y="1825"/>
                    <a:pt x="4575" y="1897"/>
                    <a:pt x="4746" y="1939"/>
                  </a:cubicBezTo>
                  <a:cubicBezTo>
                    <a:pt x="4961" y="2001"/>
                    <a:pt x="5159" y="2029"/>
                    <a:pt x="5342" y="2029"/>
                  </a:cubicBezTo>
                  <a:cubicBezTo>
                    <a:pt x="5502" y="2029"/>
                    <a:pt x="5650" y="2008"/>
                    <a:pt x="5789" y="1968"/>
                  </a:cubicBezTo>
                  <a:cubicBezTo>
                    <a:pt x="5547" y="1754"/>
                    <a:pt x="5347" y="1468"/>
                    <a:pt x="5289" y="1139"/>
                  </a:cubicBezTo>
                  <a:cubicBezTo>
                    <a:pt x="5246" y="925"/>
                    <a:pt x="5017" y="796"/>
                    <a:pt x="4674" y="696"/>
                  </a:cubicBezTo>
                  <a:lnTo>
                    <a:pt x="4632" y="53"/>
                  </a:lnTo>
                  <a:cubicBezTo>
                    <a:pt x="4632" y="53"/>
                    <a:pt x="4296" y="1"/>
                    <a:pt x="3801" y="1"/>
                  </a:cubicBezTo>
                  <a:close/>
                </a:path>
              </a:pathLst>
            </a:custGeom>
            <a:solidFill>
              <a:srgbClr val="D671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39"/>
            <p:cNvSpPr/>
            <p:nvPr/>
          </p:nvSpPr>
          <p:spPr>
            <a:xfrm>
              <a:off x="5336525" y="2255575"/>
              <a:ext cx="475275" cy="449400"/>
            </a:xfrm>
            <a:custGeom>
              <a:rect b="b" l="l" r="r" t="t"/>
              <a:pathLst>
                <a:path extrusionOk="0" h="17976" w="19011">
                  <a:moveTo>
                    <a:pt x="5322" y="1"/>
                  </a:moveTo>
                  <a:cubicBezTo>
                    <a:pt x="2286" y="1"/>
                    <a:pt x="273" y="166"/>
                    <a:pt x="273" y="166"/>
                  </a:cubicBezTo>
                  <a:cubicBezTo>
                    <a:pt x="187" y="2053"/>
                    <a:pt x="0" y="5083"/>
                    <a:pt x="3631" y="5498"/>
                  </a:cubicBezTo>
                  <a:cubicBezTo>
                    <a:pt x="7276" y="5912"/>
                    <a:pt x="11549" y="5584"/>
                    <a:pt x="12350" y="6655"/>
                  </a:cubicBezTo>
                  <a:cubicBezTo>
                    <a:pt x="13137" y="7728"/>
                    <a:pt x="12350" y="17562"/>
                    <a:pt x="12350" y="17562"/>
                  </a:cubicBezTo>
                  <a:cubicBezTo>
                    <a:pt x="12350" y="17562"/>
                    <a:pt x="13236" y="17276"/>
                    <a:pt x="13693" y="16632"/>
                  </a:cubicBezTo>
                  <a:cubicBezTo>
                    <a:pt x="13693" y="16632"/>
                    <a:pt x="14280" y="17518"/>
                    <a:pt x="14380" y="17975"/>
                  </a:cubicBezTo>
                  <a:cubicBezTo>
                    <a:pt x="14380" y="17975"/>
                    <a:pt x="15123" y="17604"/>
                    <a:pt x="15409" y="16718"/>
                  </a:cubicBezTo>
                  <a:cubicBezTo>
                    <a:pt x="15409" y="16718"/>
                    <a:pt x="15695" y="17461"/>
                    <a:pt x="16167" y="17975"/>
                  </a:cubicBezTo>
                  <a:cubicBezTo>
                    <a:pt x="16167" y="17975"/>
                    <a:pt x="16224" y="17876"/>
                    <a:pt x="16310" y="17733"/>
                  </a:cubicBezTo>
                  <a:cubicBezTo>
                    <a:pt x="16466" y="17476"/>
                    <a:pt x="16710" y="17061"/>
                    <a:pt x="16924" y="16775"/>
                  </a:cubicBezTo>
                  <a:cubicBezTo>
                    <a:pt x="16924" y="16775"/>
                    <a:pt x="17324" y="17975"/>
                    <a:pt x="18397" y="17975"/>
                  </a:cubicBezTo>
                  <a:cubicBezTo>
                    <a:pt x="18397" y="17975"/>
                    <a:pt x="18082" y="17232"/>
                    <a:pt x="18397" y="15603"/>
                  </a:cubicBezTo>
                  <a:cubicBezTo>
                    <a:pt x="18725" y="13973"/>
                    <a:pt x="19011" y="6255"/>
                    <a:pt x="18397" y="4126"/>
                  </a:cubicBezTo>
                  <a:cubicBezTo>
                    <a:pt x="17939" y="2496"/>
                    <a:pt x="16924" y="1252"/>
                    <a:pt x="13894" y="595"/>
                  </a:cubicBezTo>
                  <a:cubicBezTo>
                    <a:pt x="12979" y="395"/>
                    <a:pt x="11864" y="252"/>
                    <a:pt x="10520" y="166"/>
                  </a:cubicBezTo>
                  <a:cubicBezTo>
                    <a:pt x="8615" y="42"/>
                    <a:pt x="6841" y="1"/>
                    <a:pt x="5322" y="1"/>
                  </a:cubicBezTo>
                  <a:close/>
                </a:path>
              </a:pathLst>
            </a:custGeom>
            <a:solidFill>
              <a:srgbClr val="6837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39"/>
            <p:cNvSpPr/>
            <p:nvPr/>
          </p:nvSpPr>
          <p:spPr>
            <a:xfrm>
              <a:off x="5598450" y="2265075"/>
              <a:ext cx="145825" cy="439900"/>
            </a:xfrm>
            <a:custGeom>
              <a:rect b="b" l="l" r="r" t="t"/>
              <a:pathLst>
                <a:path extrusionOk="0" h="17596" w="5833">
                  <a:moveTo>
                    <a:pt x="2231" y="1"/>
                  </a:moveTo>
                  <a:cubicBezTo>
                    <a:pt x="1759" y="1201"/>
                    <a:pt x="1044" y="2330"/>
                    <a:pt x="1" y="3260"/>
                  </a:cubicBezTo>
                  <a:cubicBezTo>
                    <a:pt x="716" y="3860"/>
                    <a:pt x="1101" y="4588"/>
                    <a:pt x="1330" y="5417"/>
                  </a:cubicBezTo>
                  <a:cubicBezTo>
                    <a:pt x="1373" y="5560"/>
                    <a:pt x="1415" y="5747"/>
                    <a:pt x="1444" y="5961"/>
                  </a:cubicBezTo>
                  <a:cubicBezTo>
                    <a:pt x="1630" y="6046"/>
                    <a:pt x="1773" y="6161"/>
                    <a:pt x="1873" y="6275"/>
                  </a:cubicBezTo>
                  <a:cubicBezTo>
                    <a:pt x="2130" y="6633"/>
                    <a:pt x="2216" y="7977"/>
                    <a:pt x="2216" y="9591"/>
                  </a:cubicBezTo>
                  <a:cubicBezTo>
                    <a:pt x="2216" y="12808"/>
                    <a:pt x="1873" y="17182"/>
                    <a:pt x="1873" y="17182"/>
                  </a:cubicBezTo>
                  <a:cubicBezTo>
                    <a:pt x="1873" y="17182"/>
                    <a:pt x="2759" y="16896"/>
                    <a:pt x="3216" y="16252"/>
                  </a:cubicBezTo>
                  <a:cubicBezTo>
                    <a:pt x="3216" y="16252"/>
                    <a:pt x="3803" y="17138"/>
                    <a:pt x="3903" y="17595"/>
                  </a:cubicBezTo>
                  <a:cubicBezTo>
                    <a:pt x="3903" y="17595"/>
                    <a:pt x="4646" y="17224"/>
                    <a:pt x="4932" y="16338"/>
                  </a:cubicBezTo>
                  <a:cubicBezTo>
                    <a:pt x="4932" y="16338"/>
                    <a:pt x="5218" y="17081"/>
                    <a:pt x="5690" y="17595"/>
                  </a:cubicBezTo>
                  <a:cubicBezTo>
                    <a:pt x="5690" y="17595"/>
                    <a:pt x="5747" y="17496"/>
                    <a:pt x="5833" y="17353"/>
                  </a:cubicBezTo>
                  <a:cubicBezTo>
                    <a:pt x="5561" y="16667"/>
                    <a:pt x="5303" y="15981"/>
                    <a:pt x="5347" y="15266"/>
                  </a:cubicBezTo>
                  <a:lnTo>
                    <a:pt x="5347" y="15266"/>
                  </a:lnTo>
                  <a:cubicBezTo>
                    <a:pt x="4960" y="15638"/>
                    <a:pt x="4589" y="16023"/>
                    <a:pt x="4203" y="16395"/>
                  </a:cubicBezTo>
                  <a:cubicBezTo>
                    <a:pt x="4003" y="15737"/>
                    <a:pt x="3874" y="15051"/>
                    <a:pt x="3788" y="14351"/>
                  </a:cubicBezTo>
                  <a:cubicBezTo>
                    <a:pt x="3546" y="14437"/>
                    <a:pt x="3288" y="14508"/>
                    <a:pt x="3031" y="14594"/>
                  </a:cubicBezTo>
                  <a:cubicBezTo>
                    <a:pt x="3317" y="12293"/>
                    <a:pt x="3603" y="10006"/>
                    <a:pt x="3874" y="7719"/>
                  </a:cubicBezTo>
                  <a:cubicBezTo>
                    <a:pt x="4032" y="6447"/>
                    <a:pt x="4160" y="5003"/>
                    <a:pt x="3346" y="4003"/>
                  </a:cubicBezTo>
                  <a:cubicBezTo>
                    <a:pt x="2888" y="3431"/>
                    <a:pt x="2187" y="3102"/>
                    <a:pt x="1516" y="2802"/>
                  </a:cubicBezTo>
                  <a:cubicBezTo>
                    <a:pt x="2273" y="2116"/>
                    <a:pt x="2917" y="1230"/>
                    <a:pt x="3417" y="215"/>
                  </a:cubicBezTo>
                  <a:cubicBezTo>
                    <a:pt x="3060" y="144"/>
                    <a:pt x="2660" y="72"/>
                    <a:pt x="2231" y="1"/>
                  </a:cubicBezTo>
                  <a:close/>
                </a:path>
              </a:pathLst>
            </a:custGeom>
            <a:solidFill>
              <a:srgbClr val="582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39"/>
            <p:cNvSpPr/>
            <p:nvPr/>
          </p:nvSpPr>
          <p:spPr>
            <a:xfrm>
              <a:off x="5112125" y="1809100"/>
              <a:ext cx="568550" cy="591300"/>
            </a:xfrm>
            <a:custGeom>
              <a:rect b="b" l="l" r="r" t="t"/>
              <a:pathLst>
                <a:path extrusionOk="0" h="23652" w="22742">
                  <a:moveTo>
                    <a:pt x="10551" y="0"/>
                  </a:moveTo>
                  <a:cubicBezTo>
                    <a:pt x="10479" y="0"/>
                    <a:pt x="10407" y="1"/>
                    <a:pt x="10335" y="1"/>
                  </a:cubicBezTo>
                  <a:cubicBezTo>
                    <a:pt x="5060" y="44"/>
                    <a:pt x="0" y="2902"/>
                    <a:pt x="315" y="11078"/>
                  </a:cubicBezTo>
                  <a:cubicBezTo>
                    <a:pt x="587" y="18225"/>
                    <a:pt x="3017" y="22671"/>
                    <a:pt x="9948" y="23513"/>
                  </a:cubicBezTo>
                  <a:cubicBezTo>
                    <a:pt x="10750" y="23605"/>
                    <a:pt x="11616" y="23651"/>
                    <a:pt x="12547" y="23651"/>
                  </a:cubicBezTo>
                  <a:cubicBezTo>
                    <a:pt x="12777" y="23651"/>
                    <a:pt x="13012" y="23648"/>
                    <a:pt x="13251" y="23643"/>
                  </a:cubicBezTo>
                  <a:cubicBezTo>
                    <a:pt x="22741" y="23371"/>
                    <a:pt x="22741" y="14566"/>
                    <a:pt x="22527" y="11393"/>
                  </a:cubicBezTo>
                  <a:cubicBezTo>
                    <a:pt x="22398" y="9563"/>
                    <a:pt x="22269" y="6005"/>
                    <a:pt x="19897" y="3331"/>
                  </a:cubicBezTo>
                  <a:cubicBezTo>
                    <a:pt x="18193" y="1430"/>
                    <a:pt x="15350" y="0"/>
                    <a:pt x="10551" y="0"/>
                  </a:cubicBezTo>
                  <a:close/>
                </a:path>
              </a:pathLst>
            </a:custGeom>
            <a:solidFill>
              <a:srgbClr val="7741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39"/>
            <p:cNvSpPr/>
            <p:nvPr/>
          </p:nvSpPr>
          <p:spPr>
            <a:xfrm>
              <a:off x="5172150" y="1821625"/>
              <a:ext cx="437400" cy="479550"/>
            </a:xfrm>
            <a:custGeom>
              <a:rect b="b" l="l" r="r" t="t"/>
              <a:pathLst>
                <a:path extrusionOk="0" h="19182" w="17496">
                  <a:moveTo>
                    <a:pt x="15952" y="1487"/>
                  </a:moveTo>
                  <a:cubicBezTo>
                    <a:pt x="15980" y="1601"/>
                    <a:pt x="15995" y="1702"/>
                    <a:pt x="16009" y="1816"/>
                  </a:cubicBezTo>
                  <a:cubicBezTo>
                    <a:pt x="16066" y="2073"/>
                    <a:pt x="16110" y="2287"/>
                    <a:pt x="16152" y="2487"/>
                  </a:cubicBezTo>
                  <a:cubicBezTo>
                    <a:pt x="16609" y="2588"/>
                    <a:pt x="17053" y="2702"/>
                    <a:pt x="17496" y="2830"/>
                  </a:cubicBezTo>
                  <a:cubicBezTo>
                    <a:pt x="17181" y="2487"/>
                    <a:pt x="16824" y="2144"/>
                    <a:pt x="16424" y="1830"/>
                  </a:cubicBezTo>
                  <a:cubicBezTo>
                    <a:pt x="16266" y="1715"/>
                    <a:pt x="16123" y="1601"/>
                    <a:pt x="15952" y="1487"/>
                  </a:cubicBezTo>
                  <a:close/>
                  <a:moveTo>
                    <a:pt x="4418" y="0"/>
                  </a:moveTo>
                  <a:cubicBezTo>
                    <a:pt x="3503" y="272"/>
                    <a:pt x="2630" y="658"/>
                    <a:pt x="1845" y="1187"/>
                  </a:cubicBezTo>
                  <a:cubicBezTo>
                    <a:pt x="2702" y="2258"/>
                    <a:pt x="2960" y="4246"/>
                    <a:pt x="2960" y="6304"/>
                  </a:cubicBezTo>
                  <a:lnTo>
                    <a:pt x="2960" y="6504"/>
                  </a:lnTo>
                  <a:cubicBezTo>
                    <a:pt x="2931" y="9863"/>
                    <a:pt x="2230" y="13365"/>
                    <a:pt x="2230" y="13365"/>
                  </a:cubicBezTo>
                  <a:cubicBezTo>
                    <a:pt x="2230" y="13365"/>
                    <a:pt x="3160" y="13579"/>
                    <a:pt x="5018" y="13636"/>
                  </a:cubicBezTo>
                  <a:cubicBezTo>
                    <a:pt x="5047" y="13036"/>
                    <a:pt x="5075" y="12435"/>
                    <a:pt x="5117" y="11835"/>
                  </a:cubicBezTo>
                  <a:cubicBezTo>
                    <a:pt x="5275" y="9106"/>
                    <a:pt x="5418" y="6804"/>
                    <a:pt x="6890" y="4389"/>
                  </a:cubicBezTo>
                  <a:lnTo>
                    <a:pt x="6890" y="4389"/>
                  </a:lnTo>
                  <a:cubicBezTo>
                    <a:pt x="6661" y="4446"/>
                    <a:pt x="6432" y="4488"/>
                    <a:pt x="6247" y="4488"/>
                  </a:cubicBezTo>
                  <a:cubicBezTo>
                    <a:pt x="6161" y="4488"/>
                    <a:pt x="6076" y="4474"/>
                    <a:pt x="6019" y="4446"/>
                  </a:cubicBezTo>
                  <a:cubicBezTo>
                    <a:pt x="5889" y="4374"/>
                    <a:pt x="5847" y="4231"/>
                    <a:pt x="5847" y="4059"/>
                  </a:cubicBezTo>
                  <a:cubicBezTo>
                    <a:pt x="5847" y="3703"/>
                    <a:pt x="6019" y="3202"/>
                    <a:pt x="6019" y="2802"/>
                  </a:cubicBezTo>
                  <a:lnTo>
                    <a:pt x="6019" y="2802"/>
                  </a:lnTo>
                  <a:cubicBezTo>
                    <a:pt x="6018" y="2802"/>
                    <a:pt x="5403" y="3516"/>
                    <a:pt x="4989" y="3516"/>
                  </a:cubicBezTo>
                  <a:cubicBezTo>
                    <a:pt x="4961" y="3516"/>
                    <a:pt x="4917" y="3516"/>
                    <a:pt x="4889" y="3503"/>
                  </a:cubicBezTo>
                  <a:cubicBezTo>
                    <a:pt x="4631" y="3417"/>
                    <a:pt x="4460" y="1744"/>
                    <a:pt x="4418" y="0"/>
                  </a:cubicBezTo>
                  <a:close/>
                  <a:moveTo>
                    <a:pt x="5432" y="18796"/>
                  </a:moveTo>
                  <a:cubicBezTo>
                    <a:pt x="4989" y="18810"/>
                    <a:pt x="4574" y="18825"/>
                    <a:pt x="4160" y="18854"/>
                  </a:cubicBezTo>
                  <a:cubicBezTo>
                    <a:pt x="3274" y="18882"/>
                    <a:pt x="2459" y="18925"/>
                    <a:pt x="1702" y="18925"/>
                  </a:cubicBezTo>
                  <a:cubicBezTo>
                    <a:pt x="1087" y="18925"/>
                    <a:pt x="530" y="18896"/>
                    <a:pt x="0" y="18825"/>
                  </a:cubicBezTo>
                  <a:lnTo>
                    <a:pt x="0" y="18825"/>
                  </a:lnTo>
                  <a:cubicBezTo>
                    <a:pt x="86" y="18953"/>
                    <a:pt x="172" y="19068"/>
                    <a:pt x="258" y="19182"/>
                  </a:cubicBezTo>
                  <a:cubicBezTo>
                    <a:pt x="258" y="19182"/>
                    <a:pt x="2274" y="19025"/>
                    <a:pt x="5318" y="19025"/>
                  </a:cubicBezTo>
                  <a:lnTo>
                    <a:pt x="5489" y="19025"/>
                  </a:lnTo>
                  <a:cubicBezTo>
                    <a:pt x="5475" y="18953"/>
                    <a:pt x="5447" y="18867"/>
                    <a:pt x="5432" y="18796"/>
                  </a:cubicBezTo>
                  <a:close/>
                </a:path>
              </a:pathLst>
            </a:custGeom>
            <a:solidFill>
              <a:srgbClr val="6837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39"/>
            <p:cNvSpPr/>
            <p:nvPr/>
          </p:nvSpPr>
          <p:spPr>
            <a:xfrm>
              <a:off x="5558450" y="2192900"/>
              <a:ext cx="47175" cy="39325"/>
            </a:xfrm>
            <a:custGeom>
              <a:rect b="b" l="l" r="r" t="t"/>
              <a:pathLst>
                <a:path extrusionOk="0" h="1573" w="1887">
                  <a:moveTo>
                    <a:pt x="858" y="1"/>
                  </a:moveTo>
                  <a:cubicBezTo>
                    <a:pt x="0" y="1"/>
                    <a:pt x="86" y="1386"/>
                    <a:pt x="814" y="1558"/>
                  </a:cubicBezTo>
                  <a:cubicBezTo>
                    <a:pt x="843" y="1573"/>
                    <a:pt x="886" y="1573"/>
                    <a:pt x="929" y="1573"/>
                  </a:cubicBezTo>
                  <a:cubicBezTo>
                    <a:pt x="1601" y="1573"/>
                    <a:pt x="1887" y="129"/>
                    <a:pt x="972" y="14"/>
                  </a:cubicBezTo>
                  <a:cubicBezTo>
                    <a:pt x="929" y="1"/>
                    <a:pt x="886" y="1"/>
                    <a:pt x="858" y="1"/>
                  </a:cubicBezTo>
                  <a:close/>
                </a:path>
              </a:pathLst>
            </a:custGeom>
            <a:solidFill>
              <a:srgbClr val="6F3B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39"/>
            <p:cNvSpPr/>
            <p:nvPr/>
          </p:nvSpPr>
          <p:spPr>
            <a:xfrm>
              <a:off x="5581650" y="2255425"/>
              <a:ext cx="32200" cy="41850"/>
            </a:xfrm>
            <a:custGeom>
              <a:rect b="b" l="l" r="r" t="t"/>
              <a:pathLst>
                <a:path extrusionOk="0" h="1674" w="1288">
                  <a:moveTo>
                    <a:pt x="687" y="0"/>
                  </a:moveTo>
                  <a:cubicBezTo>
                    <a:pt x="673" y="0"/>
                    <a:pt x="644" y="0"/>
                    <a:pt x="616" y="15"/>
                  </a:cubicBezTo>
                  <a:cubicBezTo>
                    <a:pt x="73" y="57"/>
                    <a:pt x="1" y="1673"/>
                    <a:pt x="616" y="1673"/>
                  </a:cubicBezTo>
                  <a:cubicBezTo>
                    <a:pt x="915" y="1673"/>
                    <a:pt x="1173" y="1258"/>
                    <a:pt x="1230" y="844"/>
                  </a:cubicBezTo>
                  <a:cubicBezTo>
                    <a:pt x="1287" y="429"/>
                    <a:pt x="1144" y="0"/>
                    <a:pt x="687" y="0"/>
                  </a:cubicBezTo>
                  <a:close/>
                </a:path>
              </a:pathLst>
            </a:custGeom>
            <a:solidFill>
              <a:srgbClr val="6F3B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39"/>
            <p:cNvSpPr/>
            <p:nvPr/>
          </p:nvSpPr>
          <p:spPr>
            <a:xfrm>
              <a:off x="5617750" y="2212200"/>
              <a:ext cx="21100" cy="20025"/>
            </a:xfrm>
            <a:custGeom>
              <a:rect b="b" l="l" r="r" t="t"/>
              <a:pathLst>
                <a:path extrusionOk="0" h="801" w="844">
                  <a:moveTo>
                    <a:pt x="430" y="0"/>
                  </a:moveTo>
                  <a:cubicBezTo>
                    <a:pt x="215" y="0"/>
                    <a:pt x="72" y="200"/>
                    <a:pt x="29" y="401"/>
                  </a:cubicBezTo>
                  <a:cubicBezTo>
                    <a:pt x="1" y="601"/>
                    <a:pt x="72" y="801"/>
                    <a:pt x="300" y="801"/>
                  </a:cubicBezTo>
                  <a:lnTo>
                    <a:pt x="315" y="801"/>
                  </a:lnTo>
                  <a:cubicBezTo>
                    <a:pt x="815" y="786"/>
                    <a:pt x="844" y="115"/>
                    <a:pt x="558" y="14"/>
                  </a:cubicBezTo>
                  <a:cubicBezTo>
                    <a:pt x="515" y="0"/>
                    <a:pt x="472" y="0"/>
                    <a:pt x="430" y="0"/>
                  </a:cubicBezTo>
                  <a:close/>
                </a:path>
              </a:pathLst>
            </a:custGeom>
            <a:solidFill>
              <a:srgbClr val="6F3B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39"/>
            <p:cNvSpPr/>
            <p:nvPr/>
          </p:nvSpPr>
          <p:spPr>
            <a:xfrm>
              <a:off x="5596650" y="2160025"/>
              <a:ext cx="32200" cy="30750"/>
            </a:xfrm>
            <a:custGeom>
              <a:rect b="b" l="l" r="r" t="t"/>
              <a:pathLst>
                <a:path extrusionOk="0" h="1230" w="1288">
                  <a:moveTo>
                    <a:pt x="773" y="1"/>
                  </a:moveTo>
                  <a:cubicBezTo>
                    <a:pt x="458" y="1"/>
                    <a:pt x="1" y="1201"/>
                    <a:pt x="516" y="1230"/>
                  </a:cubicBezTo>
                  <a:lnTo>
                    <a:pt x="544" y="1230"/>
                  </a:lnTo>
                  <a:cubicBezTo>
                    <a:pt x="1087" y="1230"/>
                    <a:pt x="1287" y="486"/>
                    <a:pt x="873" y="43"/>
                  </a:cubicBezTo>
                  <a:cubicBezTo>
                    <a:pt x="845" y="14"/>
                    <a:pt x="801" y="1"/>
                    <a:pt x="773" y="1"/>
                  </a:cubicBezTo>
                  <a:close/>
                </a:path>
              </a:pathLst>
            </a:custGeom>
            <a:solidFill>
              <a:srgbClr val="6F3B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39"/>
            <p:cNvSpPr/>
            <p:nvPr/>
          </p:nvSpPr>
          <p:spPr>
            <a:xfrm>
              <a:off x="5663850" y="2748125"/>
              <a:ext cx="67800" cy="59825"/>
            </a:xfrm>
            <a:custGeom>
              <a:rect b="b" l="l" r="r" t="t"/>
              <a:pathLst>
                <a:path extrusionOk="0" h="2393" w="2712">
                  <a:moveTo>
                    <a:pt x="1527" y="0"/>
                  </a:moveTo>
                  <a:cubicBezTo>
                    <a:pt x="1504" y="0"/>
                    <a:pt x="1481" y="1"/>
                    <a:pt x="1458" y="4"/>
                  </a:cubicBezTo>
                  <a:cubicBezTo>
                    <a:pt x="543" y="89"/>
                    <a:pt x="57" y="703"/>
                    <a:pt x="57" y="703"/>
                  </a:cubicBezTo>
                  <a:lnTo>
                    <a:pt x="0" y="2076"/>
                  </a:lnTo>
                  <a:cubicBezTo>
                    <a:pt x="0" y="2076"/>
                    <a:pt x="592" y="2392"/>
                    <a:pt x="1204" y="2392"/>
                  </a:cubicBezTo>
                  <a:cubicBezTo>
                    <a:pt x="1484" y="2392"/>
                    <a:pt x="1768" y="2326"/>
                    <a:pt x="2001" y="2133"/>
                  </a:cubicBezTo>
                  <a:cubicBezTo>
                    <a:pt x="2712" y="1548"/>
                    <a:pt x="2378" y="0"/>
                    <a:pt x="1527" y="0"/>
                  </a:cubicBezTo>
                  <a:close/>
                </a:path>
              </a:pathLst>
            </a:custGeom>
            <a:solidFill>
              <a:srgbClr val="E591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39"/>
            <p:cNvSpPr/>
            <p:nvPr/>
          </p:nvSpPr>
          <p:spPr>
            <a:xfrm>
              <a:off x="5613475" y="2744600"/>
              <a:ext cx="75775" cy="62900"/>
            </a:xfrm>
            <a:custGeom>
              <a:rect b="b" l="l" r="r" t="t"/>
              <a:pathLst>
                <a:path extrusionOk="0" h="2516" w="3031">
                  <a:moveTo>
                    <a:pt x="1806" y="0"/>
                  </a:moveTo>
                  <a:cubicBezTo>
                    <a:pt x="913" y="0"/>
                    <a:pt x="186" y="802"/>
                    <a:pt x="186" y="802"/>
                  </a:cubicBezTo>
                  <a:lnTo>
                    <a:pt x="0" y="2060"/>
                  </a:lnTo>
                  <a:cubicBezTo>
                    <a:pt x="0" y="2060"/>
                    <a:pt x="644" y="2515"/>
                    <a:pt x="1408" y="2515"/>
                  </a:cubicBezTo>
                  <a:cubicBezTo>
                    <a:pt x="1610" y="2515"/>
                    <a:pt x="1821" y="2484"/>
                    <a:pt x="2030" y="2403"/>
                  </a:cubicBezTo>
                  <a:cubicBezTo>
                    <a:pt x="3031" y="2031"/>
                    <a:pt x="3002" y="158"/>
                    <a:pt x="2015" y="15"/>
                  </a:cubicBezTo>
                  <a:cubicBezTo>
                    <a:pt x="1945" y="5"/>
                    <a:pt x="1875" y="0"/>
                    <a:pt x="1806" y="0"/>
                  </a:cubicBezTo>
                  <a:close/>
                </a:path>
              </a:pathLst>
            </a:custGeom>
            <a:solidFill>
              <a:srgbClr val="E591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39"/>
            <p:cNvSpPr/>
            <p:nvPr/>
          </p:nvSpPr>
          <p:spPr>
            <a:xfrm>
              <a:off x="5478400" y="2696200"/>
              <a:ext cx="164025" cy="108500"/>
            </a:xfrm>
            <a:custGeom>
              <a:rect b="b" l="l" r="r" t="t"/>
              <a:pathLst>
                <a:path extrusionOk="0" h="4340" w="6561">
                  <a:moveTo>
                    <a:pt x="3981" y="1"/>
                  </a:moveTo>
                  <a:cubicBezTo>
                    <a:pt x="3307" y="1"/>
                    <a:pt x="2092" y="101"/>
                    <a:pt x="1144" y="737"/>
                  </a:cubicBezTo>
                  <a:cubicBezTo>
                    <a:pt x="772" y="979"/>
                    <a:pt x="443" y="1309"/>
                    <a:pt x="201" y="1723"/>
                  </a:cubicBezTo>
                  <a:cubicBezTo>
                    <a:pt x="201" y="1723"/>
                    <a:pt x="71" y="2109"/>
                    <a:pt x="29" y="2567"/>
                  </a:cubicBezTo>
                  <a:lnTo>
                    <a:pt x="29" y="2595"/>
                  </a:lnTo>
                  <a:cubicBezTo>
                    <a:pt x="0" y="3009"/>
                    <a:pt x="58" y="3453"/>
                    <a:pt x="343" y="3739"/>
                  </a:cubicBezTo>
                  <a:cubicBezTo>
                    <a:pt x="564" y="3959"/>
                    <a:pt x="951" y="4026"/>
                    <a:pt x="1395" y="4026"/>
                  </a:cubicBezTo>
                  <a:cubicBezTo>
                    <a:pt x="1440" y="4026"/>
                    <a:pt x="1484" y="4026"/>
                    <a:pt x="1529" y="4024"/>
                  </a:cubicBezTo>
                  <a:cubicBezTo>
                    <a:pt x="2190" y="4000"/>
                    <a:pt x="2961" y="3865"/>
                    <a:pt x="3564" y="3865"/>
                  </a:cubicBezTo>
                  <a:cubicBezTo>
                    <a:pt x="3679" y="3865"/>
                    <a:pt x="3788" y="3870"/>
                    <a:pt x="3888" y="3882"/>
                  </a:cubicBezTo>
                  <a:cubicBezTo>
                    <a:pt x="4558" y="3971"/>
                    <a:pt x="5019" y="4339"/>
                    <a:pt x="5474" y="4339"/>
                  </a:cubicBezTo>
                  <a:cubicBezTo>
                    <a:pt x="5602" y="4339"/>
                    <a:pt x="5729" y="4310"/>
                    <a:pt x="5861" y="4238"/>
                  </a:cubicBezTo>
                  <a:cubicBezTo>
                    <a:pt x="5960" y="4181"/>
                    <a:pt x="6061" y="4095"/>
                    <a:pt x="6160" y="3981"/>
                  </a:cubicBezTo>
                  <a:cubicBezTo>
                    <a:pt x="6561" y="3567"/>
                    <a:pt x="6547" y="2923"/>
                    <a:pt x="6217" y="2494"/>
                  </a:cubicBezTo>
                  <a:cubicBezTo>
                    <a:pt x="6175" y="2437"/>
                    <a:pt x="6132" y="2380"/>
                    <a:pt x="6075" y="2338"/>
                  </a:cubicBezTo>
                  <a:cubicBezTo>
                    <a:pt x="5893" y="2173"/>
                    <a:pt x="5647" y="2071"/>
                    <a:pt x="5354" y="2071"/>
                  </a:cubicBezTo>
                  <a:cubicBezTo>
                    <a:pt x="5165" y="2071"/>
                    <a:pt x="4955" y="2113"/>
                    <a:pt x="4731" y="2209"/>
                  </a:cubicBezTo>
                  <a:lnTo>
                    <a:pt x="4702" y="1894"/>
                  </a:lnTo>
                  <a:lnTo>
                    <a:pt x="4559" y="665"/>
                  </a:lnTo>
                  <a:lnTo>
                    <a:pt x="4489" y="22"/>
                  </a:lnTo>
                  <a:cubicBezTo>
                    <a:pt x="4489" y="22"/>
                    <a:pt x="4293" y="1"/>
                    <a:pt x="3981" y="1"/>
                  </a:cubicBezTo>
                  <a:close/>
                </a:path>
              </a:pathLst>
            </a:custGeom>
            <a:solidFill>
              <a:srgbClr val="E591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39"/>
            <p:cNvSpPr/>
            <p:nvPr/>
          </p:nvSpPr>
          <p:spPr>
            <a:xfrm>
              <a:off x="5479125" y="2710325"/>
              <a:ext cx="173675" cy="50775"/>
            </a:xfrm>
            <a:custGeom>
              <a:rect b="b" l="l" r="r" t="t"/>
              <a:pathLst>
                <a:path extrusionOk="0" h="2031" w="6947">
                  <a:moveTo>
                    <a:pt x="3400" y="1"/>
                  </a:moveTo>
                  <a:cubicBezTo>
                    <a:pt x="2634" y="1"/>
                    <a:pt x="1766" y="89"/>
                    <a:pt x="1115" y="172"/>
                  </a:cubicBezTo>
                  <a:cubicBezTo>
                    <a:pt x="528" y="243"/>
                    <a:pt x="114" y="315"/>
                    <a:pt x="114" y="315"/>
                  </a:cubicBezTo>
                  <a:lnTo>
                    <a:pt x="0" y="2002"/>
                  </a:lnTo>
                  <a:lnTo>
                    <a:pt x="0" y="2030"/>
                  </a:lnTo>
                  <a:lnTo>
                    <a:pt x="1544" y="2015"/>
                  </a:lnTo>
                  <a:lnTo>
                    <a:pt x="2129" y="2002"/>
                  </a:lnTo>
                  <a:lnTo>
                    <a:pt x="2601" y="1987"/>
                  </a:lnTo>
                  <a:lnTo>
                    <a:pt x="5817" y="1944"/>
                  </a:lnTo>
                  <a:lnTo>
                    <a:pt x="6188" y="1929"/>
                  </a:lnTo>
                  <a:lnTo>
                    <a:pt x="6947" y="1916"/>
                  </a:lnTo>
                  <a:cubicBezTo>
                    <a:pt x="6947" y="1916"/>
                    <a:pt x="6617" y="1830"/>
                    <a:pt x="6246" y="1644"/>
                  </a:cubicBezTo>
                  <a:cubicBezTo>
                    <a:pt x="6074" y="1558"/>
                    <a:pt x="5889" y="1443"/>
                    <a:pt x="5717" y="1315"/>
                  </a:cubicBezTo>
                  <a:cubicBezTo>
                    <a:pt x="5460" y="1100"/>
                    <a:pt x="5245" y="843"/>
                    <a:pt x="5159" y="500"/>
                  </a:cubicBezTo>
                  <a:cubicBezTo>
                    <a:pt x="5117" y="300"/>
                    <a:pt x="4873" y="172"/>
                    <a:pt x="4530" y="100"/>
                  </a:cubicBezTo>
                  <a:cubicBezTo>
                    <a:pt x="4223" y="28"/>
                    <a:pt x="3827" y="1"/>
                    <a:pt x="3400" y="1"/>
                  </a:cubicBezTo>
                  <a:close/>
                </a:path>
              </a:pathLst>
            </a:custGeom>
            <a:solidFill>
              <a:srgbClr val="E591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39"/>
            <p:cNvSpPr/>
            <p:nvPr/>
          </p:nvSpPr>
          <p:spPr>
            <a:xfrm>
              <a:off x="5478400" y="2696200"/>
              <a:ext cx="143675" cy="100675"/>
            </a:xfrm>
            <a:custGeom>
              <a:rect b="b" l="l" r="r" t="t"/>
              <a:pathLst>
                <a:path extrusionOk="0" h="4027" w="5747">
                  <a:moveTo>
                    <a:pt x="3981" y="1"/>
                  </a:moveTo>
                  <a:cubicBezTo>
                    <a:pt x="3307" y="1"/>
                    <a:pt x="2092" y="101"/>
                    <a:pt x="1144" y="737"/>
                  </a:cubicBezTo>
                  <a:cubicBezTo>
                    <a:pt x="557" y="808"/>
                    <a:pt x="143" y="880"/>
                    <a:pt x="143" y="880"/>
                  </a:cubicBezTo>
                  <a:lnTo>
                    <a:pt x="29" y="2567"/>
                  </a:lnTo>
                  <a:lnTo>
                    <a:pt x="29" y="2595"/>
                  </a:lnTo>
                  <a:cubicBezTo>
                    <a:pt x="0" y="3009"/>
                    <a:pt x="58" y="3453"/>
                    <a:pt x="343" y="3739"/>
                  </a:cubicBezTo>
                  <a:cubicBezTo>
                    <a:pt x="564" y="3959"/>
                    <a:pt x="951" y="4026"/>
                    <a:pt x="1395" y="4026"/>
                  </a:cubicBezTo>
                  <a:cubicBezTo>
                    <a:pt x="1440" y="4026"/>
                    <a:pt x="1484" y="4026"/>
                    <a:pt x="1529" y="4024"/>
                  </a:cubicBezTo>
                  <a:cubicBezTo>
                    <a:pt x="1487" y="3524"/>
                    <a:pt x="1472" y="3038"/>
                    <a:pt x="1573" y="2580"/>
                  </a:cubicBezTo>
                  <a:cubicBezTo>
                    <a:pt x="1615" y="2424"/>
                    <a:pt x="1658" y="2266"/>
                    <a:pt x="1716" y="2123"/>
                  </a:cubicBezTo>
                  <a:lnTo>
                    <a:pt x="2158" y="2567"/>
                  </a:lnTo>
                  <a:lnTo>
                    <a:pt x="2244" y="2652"/>
                  </a:lnTo>
                  <a:cubicBezTo>
                    <a:pt x="2305" y="2712"/>
                    <a:pt x="2376" y="2773"/>
                    <a:pt x="2448" y="2773"/>
                  </a:cubicBezTo>
                  <a:cubicBezTo>
                    <a:pt x="2461" y="2773"/>
                    <a:pt x="2474" y="2771"/>
                    <a:pt x="2487" y="2767"/>
                  </a:cubicBezTo>
                  <a:cubicBezTo>
                    <a:pt x="2545" y="2738"/>
                    <a:pt x="2573" y="2666"/>
                    <a:pt x="2602" y="2609"/>
                  </a:cubicBezTo>
                  <a:cubicBezTo>
                    <a:pt x="2616" y="2595"/>
                    <a:pt x="2616" y="2580"/>
                    <a:pt x="2630" y="2552"/>
                  </a:cubicBezTo>
                  <a:cubicBezTo>
                    <a:pt x="2773" y="2223"/>
                    <a:pt x="2930" y="1894"/>
                    <a:pt x="3073" y="1566"/>
                  </a:cubicBezTo>
                  <a:cubicBezTo>
                    <a:pt x="3231" y="1837"/>
                    <a:pt x="3402" y="2109"/>
                    <a:pt x="3587" y="2352"/>
                  </a:cubicBezTo>
                  <a:cubicBezTo>
                    <a:pt x="3802" y="2180"/>
                    <a:pt x="3988" y="1966"/>
                    <a:pt x="4117" y="1709"/>
                  </a:cubicBezTo>
                  <a:cubicBezTo>
                    <a:pt x="4331" y="1795"/>
                    <a:pt x="4517" y="1852"/>
                    <a:pt x="4702" y="1894"/>
                  </a:cubicBezTo>
                  <a:cubicBezTo>
                    <a:pt x="4887" y="1934"/>
                    <a:pt x="5059" y="1952"/>
                    <a:pt x="5220" y="1952"/>
                  </a:cubicBezTo>
                  <a:cubicBezTo>
                    <a:pt x="5409" y="1952"/>
                    <a:pt x="5584" y="1927"/>
                    <a:pt x="5746" y="1880"/>
                  </a:cubicBezTo>
                  <a:cubicBezTo>
                    <a:pt x="5489" y="1665"/>
                    <a:pt x="5274" y="1408"/>
                    <a:pt x="5188" y="1065"/>
                  </a:cubicBezTo>
                  <a:cubicBezTo>
                    <a:pt x="5146" y="865"/>
                    <a:pt x="4902" y="737"/>
                    <a:pt x="4559" y="665"/>
                  </a:cubicBezTo>
                  <a:lnTo>
                    <a:pt x="4489" y="22"/>
                  </a:lnTo>
                  <a:cubicBezTo>
                    <a:pt x="4489" y="22"/>
                    <a:pt x="4293" y="1"/>
                    <a:pt x="3981" y="1"/>
                  </a:cubicBezTo>
                  <a:close/>
                </a:path>
              </a:pathLst>
            </a:custGeom>
            <a:solidFill>
              <a:srgbClr val="D671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39"/>
            <p:cNvSpPr/>
            <p:nvPr/>
          </p:nvSpPr>
          <p:spPr>
            <a:xfrm>
              <a:off x="5171800" y="2297325"/>
              <a:ext cx="475275" cy="449475"/>
            </a:xfrm>
            <a:custGeom>
              <a:rect b="b" l="l" r="r" t="t"/>
              <a:pathLst>
                <a:path extrusionOk="0" h="17979" w="19011">
                  <a:moveTo>
                    <a:pt x="5234" y="0"/>
                  </a:moveTo>
                  <a:cubicBezTo>
                    <a:pt x="2241" y="0"/>
                    <a:pt x="272" y="154"/>
                    <a:pt x="272" y="154"/>
                  </a:cubicBezTo>
                  <a:cubicBezTo>
                    <a:pt x="186" y="2041"/>
                    <a:pt x="1" y="5071"/>
                    <a:pt x="3631" y="5486"/>
                  </a:cubicBezTo>
                  <a:cubicBezTo>
                    <a:pt x="7262" y="5915"/>
                    <a:pt x="11550" y="5585"/>
                    <a:pt x="12335" y="6658"/>
                  </a:cubicBezTo>
                  <a:cubicBezTo>
                    <a:pt x="13136" y="7729"/>
                    <a:pt x="12335" y="17550"/>
                    <a:pt x="12335" y="17550"/>
                  </a:cubicBezTo>
                  <a:cubicBezTo>
                    <a:pt x="12335" y="17550"/>
                    <a:pt x="13236" y="17277"/>
                    <a:pt x="13694" y="16620"/>
                  </a:cubicBezTo>
                  <a:cubicBezTo>
                    <a:pt x="13694" y="16620"/>
                    <a:pt x="14279" y="17506"/>
                    <a:pt x="14380" y="17978"/>
                  </a:cubicBezTo>
                  <a:cubicBezTo>
                    <a:pt x="14380" y="17978"/>
                    <a:pt x="15123" y="17592"/>
                    <a:pt x="15409" y="16721"/>
                  </a:cubicBezTo>
                  <a:cubicBezTo>
                    <a:pt x="15409" y="16721"/>
                    <a:pt x="15695" y="17464"/>
                    <a:pt x="16166" y="17978"/>
                  </a:cubicBezTo>
                  <a:cubicBezTo>
                    <a:pt x="16166" y="17978"/>
                    <a:pt x="16595" y="17220"/>
                    <a:pt x="16909" y="16763"/>
                  </a:cubicBezTo>
                  <a:cubicBezTo>
                    <a:pt x="16909" y="16763"/>
                    <a:pt x="17324" y="17978"/>
                    <a:pt x="18396" y="17978"/>
                  </a:cubicBezTo>
                  <a:cubicBezTo>
                    <a:pt x="18396" y="17978"/>
                    <a:pt x="18367" y="17906"/>
                    <a:pt x="18339" y="17763"/>
                  </a:cubicBezTo>
                  <a:cubicBezTo>
                    <a:pt x="18268" y="17449"/>
                    <a:pt x="18167" y="16734"/>
                    <a:pt x="18396" y="15591"/>
                  </a:cubicBezTo>
                  <a:cubicBezTo>
                    <a:pt x="18725" y="13961"/>
                    <a:pt x="19011" y="6243"/>
                    <a:pt x="18396" y="4127"/>
                  </a:cubicBezTo>
                  <a:cubicBezTo>
                    <a:pt x="17795" y="1998"/>
                    <a:pt x="16238" y="525"/>
                    <a:pt x="10521" y="154"/>
                  </a:cubicBezTo>
                  <a:cubicBezTo>
                    <a:pt x="9406" y="83"/>
                    <a:pt x="8348" y="40"/>
                    <a:pt x="7347" y="26"/>
                  </a:cubicBezTo>
                  <a:cubicBezTo>
                    <a:pt x="6600" y="8"/>
                    <a:pt x="5892" y="0"/>
                    <a:pt x="5234" y="0"/>
                  </a:cubicBezTo>
                  <a:close/>
                </a:path>
              </a:pathLst>
            </a:custGeom>
            <a:solidFill>
              <a:srgbClr val="6837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39"/>
            <p:cNvSpPr/>
            <p:nvPr/>
          </p:nvSpPr>
          <p:spPr>
            <a:xfrm>
              <a:off x="5177525" y="2297250"/>
              <a:ext cx="454175" cy="449550"/>
            </a:xfrm>
            <a:custGeom>
              <a:rect b="b" l="l" r="r" t="t"/>
              <a:pathLst>
                <a:path extrusionOk="0" h="17982" w="18167">
                  <a:moveTo>
                    <a:pt x="5103" y="0"/>
                  </a:moveTo>
                  <a:cubicBezTo>
                    <a:pt x="2059" y="0"/>
                    <a:pt x="43" y="157"/>
                    <a:pt x="43" y="157"/>
                  </a:cubicBezTo>
                  <a:cubicBezTo>
                    <a:pt x="29" y="486"/>
                    <a:pt x="0" y="843"/>
                    <a:pt x="0" y="1215"/>
                  </a:cubicBezTo>
                  <a:cubicBezTo>
                    <a:pt x="0" y="3016"/>
                    <a:pt x="386" y="5146"/>
                    <a:pt x="3402" y="5489"/>
                  </a:cubicBezTo>
                  <a:cubicBezTo>
                    <a:pt x="7033" y="5918"/>
                    <a:pt x="11321" y="5588"/>
                    <a:pt x="12106" y="6661"/>
                  </a:cubicBezTo>
                  <a:cubicBezTo>
                    <a:pt x="12378" y="7018"/>
                    <a:pt x="12464" y="8348"/>
                    <a:pt x="12464" y="9962"/>
                  </a:cubicBezTo>
                  <a:cubicBezTo>
                    <a:pt x="12464" y="13192"/>
                    <a:pt x="12106" y="17553"/>
                    <a:pt x="12106" y="17553"/>
                  </a:cubicBezTo>
                  <a:cubicBezTo>
                    <a:pt x="12106" y="17553"/>
                    <a:pt x="13007" y="17280"/>
                    <a:pt x="13465" y="16623"/>
                  </a:cubicBezTo>
                  <a:cubicBezTo>
                    <a:pt x="13465" y="16623"/>
                    <a:pt x="14050" y="17509"/>
                    <a:pt x="14151" y="17981"/>
                  </a:cubicBezTo>
                  <a:cubicBezTo>
                    <a:pt x="14151" y="17981"/>
                    <a:pt x="14894" y="17595"/>
                    <a:pt x="15180" y="16724"/>
                  </a:cubicBezTo>
                  <a:cubicBezTo>
                    <a:pt x="15180" y="16724"/>
                    <a:pt x="15466" y="17467"/>
                    <a:pt x="15937" y="17981"/>
                  </a:cubicBezTo>
                  <a:cubicBezTo>
                    <a:pt x="15937" y="17981"/>
                    <a:pt x="16366" y="17223"/>
                    <a:pt x="16680" y="16766"/>
                  </a:cubicBezTo>
                  <a:cubicBezTo>
                    <a:pt x="16680" y="16766"/>
                    <a:pt x="17095" y="17981"/>
                    <a:pt x="18167" y="17981"/>
                  </a:cubicBezTo>
                  <a:cubicBezTo>
                    <a:pt x="18167" y="17981"/>
                    <a:pt x="18138" y="17909"/>
                    <a:pt x="18110" y="17766"/>
                  </a:cubicBezTo>
                  <a:cubicBezTo>
                    <a:pt x="17524" y="17166"/>
                    <a:pt x="16838" y="16609"/>
                    <a:pt x="16909" y="15822"/>
                  </a:cubicBezTo>
                  <a:lnTo>
                    <a:pt x="16909" y="15822"/>
                  </a:lnTo>
                  <a:cubicBezTo>
                    <a:pt x="16652" y="16009"/>
                    <a:pt x="16394" y="16209"/>
                    <a:pt x="16123" y="16394"/>
                  </a:cubicBezTo>
                  <a:cubicBezTo>
                    <a:pt x="15994" y="16066"/>
                    <a:pt x="15851" y="15737"/>
                    <a:pt x="15708" y="15409"/>
                  </a:cubicBezTo>
                  <a:cubicBezTo>
                    <a:pt x="15337" y="15794"/>
                    <a:pt x="14908" y="16108"/>
                    <a:pt x="14422" y="16323"/>
                  </a:cubicBezTo>
                  <a:cubicBezTo>
                    <a:pt x="14365" y="15809"/>
                    <a:pt x="14193" y="15323"/>
                    <a:pt x="13894" y="14908"/>
                  </a:cubicBezTo>
                  <a:cubicBezTo>
                    <a:pt x="13707" y="15037"/>
                    <a:pt x="13465" y="15108"/>
                    <a:pt x="13221" y="15108"/>
                  </a:cubicBezTo>
                  <a:cubicBezTo>
                    <a:pt x="13122" y="15108"/>
                    <a:pt x="13021" y="15094"/>
                    <a:pt x="12922" y="15065"/>
                  </a:cubicBezTo>
                  <a:cubicBezTo>
                    <a:pt x="13135" y="13236"/>
                    <a:pt x="13808" y="11477"/>
                    <a:pt x="13922" y="9648"/>
                  </a:cubicBezTo>
                  <a:cubicBezTo>
                    <a:pt x="14036" y="7804"/>
                    <a:pt x="13393" y="5731"/>
                    <a:pt x="11750" y="4917"/>
                  </a:cubicBezTo>
                  <a:cubicBezTo>
                    <a:pt x="10848" y="4460"/>
                    <a:pt x="9791" y="4473"/>
                    <a:pt x="8790" y="4359"/>
                  </a:cubicBezTo>
                  <a:cubicBezTo>
                    <a:pt x="7919" y="4260"/>
                    <a:pt x="7046" y="4060"/>
                    <a:pt x="6217" y="3759"/>
                  </a:cubicBezTo>
                  <a:cubicBezTo>
                    <a:pt x="5661" y="3559"/>
                    <a:pt x="5089" y="3288"/>
                    <a:pt x="4803" y="2787"/>
                  </a:cubicBezTo>
                  <a:cubicBezTo>
                    <a:pt x="4359" y="1986"/>
                    <a:pt x="4874" y="929"/>
                    <a:pt x="5661" y="471"/>
                  </a:cubicBezTo>
                  <a:cubicBezTo>
                    <a:pt x="6103" y="200"/>
                    <a:pt x="6604" y="86"/>
                    <a:pt x="7118" y="29"/>
                  </a:cubicBezTo>
                  <a:cubicBezTo>
                    <a:pt x="6404" y="0"/>
                    <a:pt x="5731" y="0"/>
                    <a:pt x="5103" y="0"/>
                  </a:cubicBezTo>
                  <a:close/>
                </a:path>
              </a:pathLst>
            </a:custGeom>
            <a:solidFill>
              <a:srgbClr val="582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39"/>
            <p:cNvSpPr/>
            <p:nvPr/>
          </p:nvSpPr>
          <p:spPr>
            <a:xfrm>
              <a:off x="5452675" y="1954900"/>
              <a:ext cx="99700" cy="356825"/>
            </a:xfrm>
            <a:custGeom>
              <a:rect b="b" l="l" r="r" t="t"/>
              <a:pathLst>
                <a:path extrusionOk="0" h="14273" w="3988">
                  <a:moveTo>
                    <a:pt x="3804" y="1"/>
                  </a:moveTo>
                  <a:cubicBezTo>
                    <a:pt x="3721" y="1"/>
                    <a:pt x="3638" y="55"/>
                    <a:pt x="3616" y="144"/>
                  </a:cubicBezTo>
                  <a:lnTo>
                    <a:pt x="14" y="13965"/>
                  </a:lnTo>
                  <a:cubicBezTo>
                    <a:pt x="0" y="14066"/>
                    <a:pt x="57" y="14165"/>
                    <a:pt x="143" y="14194"/>
                  </a:cubicBezTo>
                  <a:lnTo>
                    <a:pt x="414" y="14266"/>
                  </a:lnTo>
                  <a:cubicBezTo>
                    <a:pt x="429" y="14270"/>
                    <a:pt x="444" y="14272"/>
                    <a:pt x="459" y="14272"/>
                  </a:cubicBezTo>
                  <a:cubicBezTo>
                    <a:pt x="543" y="14272"/>
                    <a:pt x="619" y="14208"/>
                    <a:pt x="643" y="14123"/>
                  </a:cubicBezTo>
                  <a:lnTo>
                    <a:pt x="3974" y="230"/>
                  </a:lnTo>
                  <a:cubicBezTo>
                    <a:pt x="3988" y="144"/>
                    <a:pt x="3945" y="58"/>
                    <a:pt x="3873" y="15"/>
                  </a:cubicBezTo>
                  <a:cubicBezTo>
                    <a:pt x="3851" y="5"/>
                    <a:pt x="3827" y="1"/>
                    <a:pt x="3804" y="1"/>
                  </a:cubicBezTo>
                  <a:close/>
                </a:path>
              </a:pathLst>
            </a:custGeom>
            <a:solidFill>
              <a:srgbClr val="C67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39"/>
            <p:cNvSpPr/>
            <p:nvPr/>
          </p:nvSpPr>
          <p:spPr>
            <a:xfrm>
              <a:off x="5488025" y="1978750"/>
              <a:ext cx="92600" cy="86800"/>
            </a:xfrm>
            <a:custGeom>
              <a:rect b="b" l="l" r="r" t="t"/>
              <a:pathLst>
                <a:path extrusionOk="0" h="3472" w="3704">
                  <a:moveTo>
                    <a:pt x="1195" y="0"/>
                  </a:moveTo>
                  <a:cubicBezTo>
                    <a:pt x="761" y="0"/>
                    <a:pt x="378" y="277"/>
                    <a:pt x="244" y="690"/>
                  </a:cubicBezTo>
                  <a:cubicBezTo>
                    <a:pt x="87" y="1262"/>
                    <a:pt x="29" y="1820"/>
                    <a:pt x="16" y="2234"/>
                  </a:cubicBezTo>
                  <a:cubicBezTo>
                    <a:pt x="1" y="2634"/>
                    <a:pt x="244" y="3021"/>
                    <a:pt x="630" y="3164"/>
                  </a:cubicBezTo>
                  <a:cubicBezTo>
                    <a:pt x="1270" y="3408"/>
                    <a:pt x="1853" y="3472"/>
                    <a:pt x="2295" y="3472"/>
                  </a:cubicBezTo>
                  <a:cubicBezTo>
                    <a:pt x="2395" y="3472"/>
                    <a:pt x="2489" y="3468"/>
                    <a:pt x="2574" y="3463"/>
                  </a:cubicBezTo>
                  <a:cubicBezTo>
                    <a:pt x="2874" y="3449"/>
                    <a:pt x="3145" y="3307"/>
                    <a:pt x="3317" y="3063"/>
                  </a:cubicBezTo>
                  <a:cubicBezTo>
                    <a:pt x="3360" y="3006"/>
                    <a:pt x="3389" y="2935"/>
                    <a:pt x="3417" y="2878"/>
                  </a:cubicBezTo>
                  <a:cubicBezTo>
                    <a:pt x="3675" y="2263"/>
                    <a:pt x="3703" y="1677"/>
                    <a:pt x="3688" y="1262"/>
                  </a:cubicBezTo>
                  <a:cubicBezTo>
                    <a:pt x="3660" y="905"/>
                    <a:pt x="3446" y="591"/>
                    <a:pt x="3117" y="433"/>
                  </a:cubicBezTo>
                  <a:cubicBezTo>
                    <a:pt x="2560" y="191"/>
                    <a:pt x="1845" y="76"/>
                    <a:pt x="1302" y="4"/>
                  </a:cubicBezTo>
                  <a:lnTo>
                    <a:pt x="1287" y="4"/>
                  </a:lnTo>
                  <a:cubicBezTo>
                    <a:pt x="1256" y="1"/>
                    <a:pt x="1226" y="0"/>
                    <a:pt x="1195" y="0"/>
                  </a:cubicBezTo>
                  <a:close/>
                </a:path>
              </a:pathLst>
            </a:custGeom>
            <a:solidFill>
              <a:srgbClr val="A2B9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39"/>
            <p:cNvSpPr/>
            <p:nvPr/>
          </p:nvSpPr>
          <p:spPr>
            <a:xfrm>
              <a:off x="5488025" y="1978750"/>
              <a:ext cx="82925" cy="86800"/>
            </a:xfrm>
            <a:custGeom>
              <a:rect b="b" l="l" r="r" t="t"/>
              <a:pathLst>
                <a:path extrusionOk="0" h="3472" w="3317">
                  <a:moveTo>
                    <a:pt x="1195" y="0"/>
                  </a:moveTo>
                  <a:cubicBezTo>
                    <a:pt x="761" y="0"/>
                    <a:pt x="378" y="277"/>
                    <a:pt x="244" y="690"/>
                  </a:cubicBezTo>
                  <a:cubicBezTo>
                    <a:pt x="87" y="1262"/>
                    <a:pt x="29" y="1820"/>
                    <a:pt x="16" y="2234"/>
                  </a:cubicBezTo>
                  <a:cubicBezTo>
                    <a:pt x="1" y="2634"/>
                    <a:pt x="244" y="3021"/>
                    <a:pt x="630" y="3164"/>
                  </a:cubicBezTo>
                  <a:cubicBezTo>
                    <a:pt x="1270" y="3408"/>
                    <a:pt x="1853" y="3472"/>
                    <a:pt x="2295" y="3472"/>
                  </a:cubicBezTo>
                  <a:cubicBezTo>
                    <a:pt x="2395" y="3472"/>
                    <a:pt x="2489" y="3468"/>
                    <a:pt x="2574" y="3463"/>
                  </a:cubicBezTo>
                  <a:cubicBezTo>
                    <a:pt x="2874" y="3449"/>
                    <a:pt x="3145" y="3307"/>
                    <a:pt x="3317" y="3063"/>
                  </a:cubicBezTo>
                  <a:cubicBezTo>
                    <a:pt x="2659" y="2891"/>
                    <a:pt x="1817" y="2920"/>
                    <a:pt x="1344" y="2420"/>
                  </a:cubicBezTo>
                  <a:cubicBezTo>
                    <a:pt x="916" y="1963"/>
                    <a:pt x="959" y="1262"/>
                    <a:pt x="1102" y="648"/>
                  </a:cubicBezTo>
                  <a:cubicBezTo>
                    <a:pt x="1159" y="433"/>
                    <a:pt x="1230" y="219"/>
                    <a:pt x="1302" y="4"/>
                  </a:cubicBezTo>
                  <a:lnTo>
                    <a:pt x="1287" y="4"/>
                  </a:lnTo>
                  <a:cubicBezTo>
                    <a:pt x="1256" y="1"/>
                    <a:pt x="1226" y="0"/>
                    <a:pt x="1195" y="0"/>
                  </a:cubicBezTo>
                  <a:close/>
                </a:path>
              </a:pathLst>
            </a:custGeom>
            <a:solidFill>
              <a:srgbClr val="536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39"/>
            <p:cNvSpPr/>
            <p:nvPr/>
          </p:nvSpPr>
          <p:spPr>
            <a:xfrm>
              <a:off x="5367250" y="2139450"/>
              <a:ext cx="166550" cy="144250"/>
            </a:xfrm>
            <a:custGeom>
              <a:rect b="b" l="l" r="r" t="t"/>
              <a:pathLst>
                <a:path extrusionOk="0" h="5770" w="6662">
                  <a:moveTo>
                    <a:pt x="4606" y="1"/>
                  </a:moveTo>
                  <a:cubicBezTo>
                    <a:pt x="4037" y="1"/>
                    <a:pt x="3507" y="263"/>
                    <a:pt x="3059" y="666"/>
                  </a:cubicBezTo>
                  <a:cubicBezTo>
                    <a:pt x="2974" y="738"/>
                    <a:pt x="2888" y="809"/>
                    <a:pt x="2802" y="866"/>
                  </a:cubicBezTo>
                  <a:cubicBezTo>
                    <a:pt x="2288" y="1209"/>
                    <a:pt x="1802" y="1252"/>
                    <a:pt x="1802" y="1252"/>
                  </a:cubicBezTo>
                  <a:cubicBezTo>
                    <a:pt x="1" y="3782"/>
                    <a:pt x="1001" y="5540"/>
                    <a:pt x="1001" y="5540"/>
                  </a:cubicBezTo>
                  <a:cubicBezTo>
                    <a:pt x="1973" y="5697"/>
                    <a:pt x="2817" y="5769"/>
                    <a:pt x="3503" y="5769"/>
                  </a:cubicBezTo>
                  <a:cubicBezTo>
                    <a:pt x="5375" y="5754"/>
                    <a:pt x="6276" y="5254"/>
                    <a:pt x="6375" y="4740"/>
                  </a:cubicBezTo>
                  <a:cubicBezTo>
                    <a:pt x="6505" y="4039"/>
                    <a:pt x="6047" y="3882"/>
                    <a:pt x="6047" y="3882"/>
                  </a:cubicBezTo>
                  <a:cubicBezTo>
                    <a:pt x="6047" y="3882"/>
                    <a:pt x="6505" y="3753"/>
                    <a:pt x="6576" y="3153"/>
                  </a:cubicBezTo>
                  <a:cubicBezTo>
                    <a:pt x="6633" y="2552"/>
                    <a:pt x="6233" y="2281"/>
                    <a:pt x="6233" y="2281"/>
                  </a:cubicBezTo>
                  <a:cubicBezTo>
                    <a:pt x="6505" y="2152"/>
                    <a:pt x="6661" y="1595"/>
                    <a:pt x="6505" y="995"/>
                  </a:cubicBezTo>
                  <a:cubicBezTo>
                    <a:pt x="6430" y="732"/>
                    <a:pt x="6237" y="658"/>
                    <a:pt x="6043" y="658"/>
                  </a:cubicBezTo>
                  <a:cubicBezTo>
                    <a:pt x="5795" y="658"/>
                    <a:pt x="5546" y="780"/>
                    <a:pt x="5546" y="780"/>
                  </a:cubicBezTo>
                  <a:lnTo>
                    <a:pt x="5346" y="1409"/>
                  </a:lnTo>
                  <a:cubicBezTo>
                    <a:pt x="5161" y="1452"/>
                    <a:pt x="4761" y="1567"/>
                    <a:pt x="4761" y="1567"/>
                  </a:cubicBezTo>
                  <a:lnTo>
                    <a:pt x="5146" y="80"/>
                  </a:lnTo>
                  <a:cubicBezTo>
                    <a:pt x="4963" y="26"/>
                    <a:pt x="4783" y="1"/>
                    <a:pt x="4606" y="1"/>
                  </a:cubicBezTo>
                  <a:close/>
                </a:path>
              </a:pathLst>
            </a:custGeom>
            <a:solidFill>
              <a:srgbClr val="E591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39"/>
            <p:cNvSpPr/>
            <p:nvPr/>
          </p:nvSpPr>
          <p:spPr>
            <a:xfrm>
              <a:off x="5367250" y="2161075"/>
              <a:ext cx="89350" cy="122625"/>
            </a:xfrm>
            <a:custGeom>
              <a:rect b="b" l="l" r="r" t="t"/>
              <a:pathLst>
                <a:path extrusionOk="0" h="4905" w="3574">
                  <a:moveTo>
                    <a:pt x="2802" y="1"/>
                  </a:moveTo>
                  <a:lnTo>
                    <a:pt x="2802" y="1"/>
                  </a:lnTo>
                  <a:cubicBezTo>
                    <a:pt x="2288" y="344"/>
                    <a:pt x="1802" y="387"/>
                    <a:pt x="1802" y="387"/>
                  </a:cubicBezTo>
                  <a:cubicBezTo>
                    <a:pt x="1" y="2917"/>
                    <a:pt x="1001" y="4675"/>
                    <a:pt x="1001" y="4675"/>
                  </a:cubicBezTo>
                  <a:cubicBezTo>
                    <a:pt x="1973" y="4832"/>
                    <a:pt x="2817" y="4904"/>
                    <a:pt x="3503" y="4904"/>
                  </a:cubicBezTo>
                  <a:cubicBezTo>
                    <a:pt x="3488" y="4889"/>
                    <a:pt x="3474" y="4861"/>
                    <a:pt x="3460" y="4847"/>
                  </a:cubicBezTo>
                  <a:cubicBezTo>
                    <a:pt x="3259" y="4632"/>
                    <a:pt x="3160" y="4317"/>
                    <a:pt x="3189" y="4018"/>
                  </a:cubicBezTo>
                  <a:cubicBezTo>
                    <a:pt x="3202" y="3818"/>
                    <a:pt x="3288" y="3631"/>
                    <a:pt x="3303" y="3431"/>
                  </a:cubicBezTo>
                  <a:cubicBezTo>
                    <a:pt x="3317" y="3246"/>
                    <a:pt x="3259" y="3017"/>
                    <a:pt x="3088" y="2932"/>
                  </a:cubicBezTo>
                  <a:cubicBezTo>
                    <a:pt x="2916" y="2846"/>
                    <a:pt x="2645" y="2817"/>
                    <a:pt x="2674" y="2631"/>
                  </a:cubicBezTo>
                  <a:cubicBezTo>
                    <a:pt x="2688" y="2574"/>
                    <a:pt x="2731" y="2516"/>
                    <a:pt x="2774" y="2488"/>
                  </a:cubicBezTo>
                  <a:cubicBezTo>
                    <a:pt x="2974" y="2316"/>
                    <a:pt x="3174" y="2131"/>
                    <a:pt x="3360" y="1960"/>
                  </a:cubicBezTo>
                  <a:cubicBezTo>
                    <a:pt x="3431" y="1902"/>
                    <a:pt x="3503" y="1830"/>
                    <a:pt x="3532" y="1745"/>
                  </a:cubicBezTo>
                  <a:cubicBezTo>
                    <a:pt x="3574" y="1573"/>
                    <a:pt x="3446" y="1402"/>
                    <a:pt x="3288" y="1316"/>
                  </a:cubicBezTo>
                  <a:cubicBezTo>
                    <a:pt x="3145" y="1230"/>
                    <a:pt x="2960" y="1188"/>
                    <a:pt x="2831" y="1059"/>
                  </a:cubicBezTo>
                  <a:cubicBezTo>
                    <a:pt x="2545" y="801"/>
                    <a:pt x="2617" y="359"/>
                    <a:pt x="2802" y="1"/>
                  </a:cubicBezTo>
                  <a:close/>
                </a:path>
              </a:pathLst>
            </a:custGeom>
            <a:solidFill>
              <a:srgbClr val="D671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39"/>
            <p:cNvSpPr/>
            <p:nvPr/>
          </p:nvSpPr>
          <p:spPr>
            <a:xfrm>
              <a:off x="5072800" y="1851275"/>
              <a:ext cx="365600" cy="443575"/>
            </a:xfrm>
            <a:custGeom>
              <a:rect b="b" l="l" r="r" t="t"/>
              <a:pathLst>
                <a:path extrusionOk="0" h="17743" w="14624">
                  <a:moveTo>
                    <a:pt x="5819" y="1"/>
                  </a:moveTo>
                  <a:cubicBezTo>
                    <a:pt x="5819" y="1"/>
                    <a:pt x="2945" y="373"/>
                    <a:pt x="1474" y="5633"/>
                  </a:cubicBezTo>
                  <a:cubicBezTo>
                    <a:pt x="1" y="10893"/>
                    <a:pt x="243" y="16210"/>
                    <a:pt x="2560" y="17253"/>
                  </a:cubicBezTo>
                  <a:cubicBezTo>
                    <a:pt x="3427" y="17638"/>
                    <a:pt x="4474" y="17742"/>
                    <a:pt x="5711" y="17742"/>
                  </a:cubicBezTo>
                  <a:cubicBezTo>
                    <a:pt x="6450" y="17742"/>
                    <a:pt x="7257" y="17705"/>
                    <a:pt x="8134" y="17668"/>
                  </a:cubicBezTo>
                  <a:cubicBezTo>
                    <a:pt x="9041" y="17626"/>
                    <a:pt x="10028" y="17585"/>
                    <a:pt x="11096" y="17585"/>
                  </a:cubicBezTo>
                  <a:cubicBezTo>
                    <a:pt x="11880" y="17585"/>
                    <a:pt x="12708" y="17607"/>
                    <a:pt x="13580" y="17668"/>
                  </a:cubicBezTo>
                  <a:cubicBezTo>
                    <a:pt x="13580" y="17668"/>
                    <a:pt x="13065" y="16767"/>
                    <a:pt x="12765" y="16252"/>
                  </a:cubicBezTo>
                  <a:cubicBezTo>
                    <a:pt x="12765" y="16252"/>
                    <a:pt x="13808" y="16010"/>
                    <a:pt x="14195" y="15781"/>
                  </a:cubicBezTo>
                  <a:cubicBezTo>
                    <a:pt x="14195" y="15781"/>
                    <a:pt x="14138" y="15724"/>
                    <a:pt x="14023" y="15638"/>
                  </a:cubicBezTo>
                  <a:cubicBezTo>
                    <a:pt x="13837" y="15480"/>
                    <a:pt x="13509" y="15209"/>
                    <a:pt x="13179" y="14880"/>
                  </a:cubicBezTo>
                  <a:cubicBezTo>
                    <a:pt x="13179" y="14880"/>
                    <a:pt x="14338" y="14409"/>
                    <a:pt x="14624" y="14165"/>
                  </a:cubicBezTo>
                  <a:cubicBezTo>
                    <a:pt x="14624" y="14165"/>
                    <a:pt x="13923" y="13651"/>
                    <a:pt x="13580" y="13308"/>
                  </a:cubicBezTo>
                  <a:cubicBezTo>
                    <a:pt x="13580" y="13308"/>
                    <a:pt x="14138" y="12936"/>
                    <a:pt x="14509" y="12036"/>
                  </a:cubicBezTo>
                  <a:lnTo>
                    <a:pt x="14509" y="12036"/>
                  </a:lnTo>
                  <a:cubicBezTo>
                    <a:pt x="14509" y="12036"/>
                    <a:pt x="11458" y="12468"/>
                    <a:pt x="9455" y="12468"/>
                  </a:cubicBezTo>
                  <a:cubicBezTo>
                    <a:pt x="9365" y="12468"/>
                    <a:pt x="9277" y="12467"/>
                    <a:pt x="9192" y="12465"/>
                  </a:cubicBezTo>
                  <a:cubicBezTo>
                    <a:pt x="7205" y="12408"/>
                    <a:pt x="6204" y="12179"/>
                    <a:pt x="6204" y="12179"/>
                  </a:cubicBezTo>
                  <a:cubicBezTo>
                    <a:pt x="6204" y="12179"/>
                    <a:pt x="6905" y="8677"/>
                    <a:pt x="6934" y="5318"/>
                  </a:cubicBezTo>
                  <a:cubicBezTo>
                    <a:pt x="6947" y="3188"/>
                    <a:pt x="6705" y="1101"/>
                    <a:pt x="5819" y="1"/>
                  </a:cubicBezTo>
                  <a:close/>
                </a:path>
              </a:pathLst>
            </a:custGeom>
            <a:solidFill>
              <a:srgbClr val="6837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39"/>
            <p:cNvSpPr/>
            <p:nvPr/>
          </p:nvSpPr>
          <p:spPr>
            <a:xfrm>
              <a:off x="5086400" y="1851275"/>
              <a:ext cx="341275" cy="443475"/>
            </a:xfrm>
            <a:custGeom>
              <a:rect b="b" l="l" r="r" t="t"/>
              <a:pathLst>
                <a:path extrusionOk="0" h="17739" w="13651">
                  <a:moveTo>
                    <a:pt x="5275" y="1"/>
                  </a:moveTo>
                  <a:cubicBezTo>
                    <a:pt x="5275" y="1"/>
                    <a:pt x="2401" y="373"/>
                    <a:pt x="930" y="5633"/>
                  </a:cubicBezTo>
                  <a:cubicBezTo>
                    <a:pt x="314" y="7805"/>
                    <a:pt x="0" y="9978"/>
                    <a:pt x="0" y="11865"/>
                  </a:cubicBezTo>
                  <a:cubicBezTo>
                    <a:pt x="0" y="14552"/>
                    <a:pt x="657" y="16639"/>
                    <a:pt x="2016" y="17253"/>
                  </a:cubicBezTo>
                  <a:cubicBezTo>
                    <a:pt x="2874" y="17639"/>
                    <a:pt x="3916" y="17739"/>
                    <a:pt x="5132" y="17739"/>
                  </a:cubicBezTo>
                  <a:cubicBezTo>
                    <a:pt x="5889" y="17739"/>
                    <a:pt x="6704" y="17696"/>
                    <a:pt x="7590" y="17668"/>
                  </a:cubicBezTo>
                  <a:cubicBezTo>
                    <a:pt x="8477" y="17624"/>
                    <a:pt x="9434" y="17582"/>
                    <a:pt x="10478" y="17582"/>
                  </a:cubicBezTo>
                  <a:cubicBezTo>
                    <a:pt x="11278" y="17582"/>
                    <a:pt x="12136" y="17610"/>
                    <a:pt x="13036" y="17668"/>
                  </a:cubicBezTo>
                  <a:cubicBezTo>
                    <a:pt x="13036" y="17668"/>
                    <a:pt x="12521" y="16767"/>
                    <a:pt x="12221" y="16252"/>
                  </a:cubicBezTo>
                  <a:cubicBezTo>
                    <a:pt x="12221" y="16252"/>
                    <a:pt x="13264" y="16010"/>
                    <a:pt x="13651" y="15781"/>
                  </a:cubicBezTo>
                  <a:cubicBezTo>
                    <a:pt x="13651" y="15781"/>
                    <a:pt x="13594" y="15724"/>
                    <a:pt x="13479" y="15638"/>
                  </a:cubicBezTo>
                  <a:cubicBezTo>
                    <a:pt x="13407" y="15623"/>
                    <a:pt x="13336" y="15623"/>
                    <a:pt x="13279" y="15623"/>
                  </a:cubicBezTo>
                  <a:lnTo>
                    <a:pt x="11435" y="15581"/>
                  </a:lnTo>
                  <a:lnTo>
                    <a:pt x="11435" y="15581"/>
                  </a:lnTo>
                  <a:cubicBezTo>
                    <a:pt x="11478" y="15981"/>
                    <a:pt x="11535" y="16381"/>
                    <a:pt x="11578" y="16781"/>
                  </a:cubicBezTo>
                  <a:cubicBezTo>
                    <a:pt x="10163" y="16724"/>
                    <a:pt x="8762" y="16624"/>
                    <a:pt x="7347" y="16467"/>
                  </a:cubicBezTo>
                  <a:cubicBezTo>
                    <a:pt x="5532" y="16267"/>
                    <a:pt x="3560" y="15880"/>
                    <a:pt x="2416" y="14451"/>
                  </a:cubicBezTo>
                  <a:cubicBezTo>
                    <a:pt x="1387" y="13180"/>
                    <a:pt x="1344" y="11379"/>
                    <a:pt x="1458" y="9749"/>
                  </a:cubicBezTo>
                  <a:cubicBezTo>
                    <a:pt x="1601" y="7905"/>
                    <a:pt x="1987" y="5932"/>
                    <a:pt x="3316" y="4661"/>
                  </a:cubicBezTo>
                  <a:cubicBezTo>
                    <a:pt x="3731" y="4260"/>
                    <a:pt x="4331" y="3960"/>
                    <a:pt x="4888" y="3960"/>
                  </a:cubicBezTo>
                  <a:cubicBezTo>
                    <a:pt x="5189" y="3960"/>
                    <a:pt x="5460" y="4045"/>
                    <a:pt x="5689" y="4260"/>
                  </a:cubicBezTo>
                  <a:cubicBezTo>
                    <a:pt x="6032" y="4560"/>
                    <a:pt x="6247" y="4918"/>
                    <a:pt x="6390" y="5318"/>
                  </a:cubicBezTo>
                  <a:lnTo>
                    <a:pt x="6390" y="5118"/>
                  </a:lnTo>
                  <a:cubicBezTo>
                    <a:pt x="6390" y="3060"/>
                    <a:pt x="6132" y="1072"/>
                    <a:pt x="5275" y="1"/>
                  </a:cubicBezTo>
                  <a:close/>
                </a:path>
              </a:pathLst>
            </a:custGeom>
            <a:solidFill>
              <a:srgbClr val="582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39"/>
            <p:cNvSpPr/>
            <p:nvPr/>
          </p:nvSpPr>
          <p:spPr>
            <a:xfrm>
              <a:off x="5557000" y="1729475"/>
              <a:ext cx="43075" cy="62175"/>
            </a:xfrm>
            <a:custGeom>
              <a:rect b="b" l="l" r="r" t="t"/>
              <a:pathLst>
                <a:path extrusionOk="0" h="2487" w="1723">
                  <a:moveTo>
                    <a:pt x="531" y="0"/>
                  </a:moveTo>
                  <a:cubicBezTo>
                    <a:pt x="243" y="0"/>
                    <a:pt x="1" y="152"/>
                    <a:pt x="1" y="413"/>
                  </a:cubicBezTo>
                  <a:cubicBezTo>
                    <a:pt x="1" y="1027"/>
                    <a:pt x="115" y="2485"/>
                    <a:pt x="115" y="2485"/>
                  </a:cubicBezTo>
                  <a:cubicBezTo>
                    <a:pt x="140" y="2486"/>
                    <a:pt x="165" y="2487"/>
                    <a:pt x="190" y="2487"/>
                  </a:cubicBezTo>
                  <a:cubicBezTo>
                    <a:pt x="1279" y="2487"/>
                    <a:pt x="1723" y="1550"/>
                    <a:pt x="1402" y="642"/>
                  </a:cubicBezTo>
                  <a:cubicBezTo>
                    <a:pt x="1242" y="194"/>
                    <a:pt x="857" y="0"/>
                    <a:pt x="531" y="0"/>
                  </a:cubicBezTo>
                  <a:close/>
                </a:path>
              </a:pathLst>
            </a:custGeom>
            <a:solidFill>
              <a:srgbClr val="E591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39"/>
            <p:cNvSpPr/>
            <p:nvPr/>
          </p:nvSpPr>
          <p:spPr>
            <a:xfrm>
              <a:off x="5565600" y="1745500"/>
              <a:ext cx="20575" cy="24025"/>
            </a:xfrm>
            <a:custGeom>
              <a:rect b="b" l="l" r="r" t="t"/>
              <a:pathLst>
                <a:path extrusionOk="0" h="961" w="823">
                  <a:moveTo>
                    <a:pt x="422" y="1"/>
                  </a:moveTo>
                  <a:cubicBezTo>
                    <a:pt x="419" y="1"/>
                    <a:pt x="417" y="1"/>
                    <a:pt x="414" y="1"/>
                  </a:cubicBezTo>
                  <a:cubicBezTo>
                    <a:pt x="86" y="1"/>
                    <a:pt x="0" y="901"/>
                    <a:pt x="414" y="958"/>
                  </a:cubicBezTo>
                  <a:cubicBezTo>
                    <a:pt x="425" y="960"/>
                    <a:pt x="436" y="960"/>
                    <a:pt x="447" y="960"/>
                  </a:cubicBezTo>
                  <a:cubicBezTo>
                    <a:pt x="823" y="960"/>
                    <a:pt x="763" y="1"/>
                    <a:pt x="422" y="1"/>
                  </a:cubicBezTo>
                  <a:close/>
                </a:path>
              </a:pathLst>
            </a:custGeom>
            <a:solidFill>
              <a:srgbClr val="D671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39"/>
            <p:cNvSpPr/>
            <p:nvPr/>
          </p:nvSpPr>
          <p:spPr>
            <a:xfrm>
              <a:off x="5279725" y="1574175"/>
              <a:ext cx="299500" cy="386975"/>
            </a:xfrm>
            <a:custGeom>
              <a:rect b="b" l="l" r="r" t="t"/>
              <a:pathLst>
                <a:path extrusionOk="0" h="15479" w="11980">
                  <a:moveTo>
                    <a:pt x="8373" y="1"/>
                  </a:moveTo>
                  <a:cubicBezTo>
                    <a:pt x="8039" y="1"/>
                    <a:pt x="7531" y="74"/>
                    <a:pt x="6775" y="279"/>
                  </a:cubicBezTo>
                  <a:cubicBezTo>
                    <a:pt x="4946" y="765"/>
                    <a:pt x="4088" y="2094"/>
                    <a:pt x="4088" y="2094"/>
                  </a:cubicBezTo>
                  <a:cubicBezTo>
                    <a:pt x="4203" y="1293"/>
                    <a:pt x="5217" y="651"/>
                    <a:pt x="5017" y="321"/>
                  </a:cubicBezTo>
                  <a:cubicBezTo>
                    <a:pt x="5003" y="293"/>
                    <a:pt x="4974" y="279"/>
                    <a:pt x="4931" y="279"/>
                  </a:cubicBezTo>
                  <a:cubicBezTo>
                    <a:pt x="4915" y="277"/>
                    <a:pt x="4897" y="276"/>
                    <a:pt x="4878" y="276"/>
                  </a:cubicBezTo>
                  <a:cubicBezTo>
                    <a:pt x="4189" y="276"/>
                    <a:pt x="1445" y="1498"/>
                    <a:pt x="986" y="2680"/>
                  </a:cubicBezTo>
                  <a:cubicBezTo>
                    <a:pt x="486" y="4009"/>
                    <a:pt x="258" y="5482"/>
                    <a:pt x="143" y="7311"/>
                  </a:cubicBezTo>
                  <a:cubicBezTo>
                    <a:pt x="0" y="9427"/>
                    <a:pt x="186" y="13271"/>
                    <a:pt x="586" y="13401"/>
                  </a:cubicBezTo>
                  <a:cubicBezTo>
                    <a:pt x="617" y="13412"/>
                    <a:pt x="650" y="13417"/>
                    <a:pt x="685" y="13417"/>
                  </a:cubicBezTo>
                  <a:cubicBezTo>
                    <a:pt x="1095" y="13417"/>
                    <a:pt x="1715" y="12700"/>
                    <a:pt x="1716" y="12700"/>
                  </a:cubicBezTo>
                  <a:lnTo>
                    <a:pt x="1716" y="12700"/>
                  </a:lnTo>
                  <a:cubicBezTo>
                    <a:pt x="1716" y="13300"/>
                    <a:pt x="1315" y="14129"/>
                    <a:pt x="1716" y="14344"/>
                  </a:cubicBezTo>
                  <a:cubicBezTo>
                    <a:pt x="1773" y="14374"/>
                    <a:pt x="1852" y="14387"/>
                    <a:pt x="1947" y="14387"/>
                  </a:cubicBezTo>
                  <a:cubicBezTo>
                    <a:pt x="2517" y="14387"/>
                    <a:pt x="3631" y="13915"/>
                    <a:pt x="3631" y="13915"/>
                  </a:cubicBezTo>
                  <a:cubicBezTo>
                    <a:pt x="3631" y="13915"/>
                    <a:pt x="3670" y="15478"/>
                    <a:pt x="4086" y="15478"/>
                  </a:cubicBezTo>
                  <a:cubicBezTo>
                    <a:pt x="4101" y="15478"/>
                    <a:pt x="4115" y="15476"/>
                    <a:pt x="4131" y="15472"/>
                  </a:cubicBezTo>
                  <a:cubicBezTo>
                    <a:pt x="4588" y="15358"/>
                    <a:pt x="5617" y="14315"/>
                    <a:pt x="5617" y="14315"/>
                  </a:cubicBezTo>
                  <a:cubicBezTo>
                    <a:pt x="5617" y="14315"/>
                    <a:pt x="6230" y="15467"/>
                    <a:pt x="6673" y="15467"/>
                  </a:cubicBezTo>
                  <a:cubicBezTo>
                    <a:pt x="6708" y="15467"/>
                    <a:pt x="6742" y="15460"/>
                    <a:pt x="6775" y="15444"/>
                  </a:cubicBezTo>
                  <a:cubicBezTo>
                    <a:pt x="7218" y="15230"/>
                    <a:pt x="7332" y="14272"/>
                    <a:pt x="7332" y="14272"/>
                  </a:cubicBezTo>
                  <a:cubicBezTo>
                    <a:pt x="7332" y="14272"/>
                    <a:pt x="8740" y="15096"/>
                    <a:pt x="9256" y="15096"/>
                  </a:cubicBezTo>
                  <a:cubicBezTo>
                    <a:pt x="9305" y="15096"/>
                    <a:pt x="9346" y="15088"/>
                    <a:pt x="9377" y="15072"/>
                  </a:cubicBezTo>
                  <a:cubicBezTo>
                    <a:pt x="9748" y="14887"/>
                    <a:pt x="9377" y="13887"/>
                    <a:pt x="9377" y="13886"/>
                  </a:cubicBezTo>
                  <a:lnTo>
                    <a:pt x="9377" y="13886"/>
                  </a:lnTo>
                  <a:cubicBezTo>
                    <a:pt x="9861" y="14339"/>
                    <a:pt x="10678" y="14582"/>
                    <a:pt x="11121" y="14582"/>
                  </a:cubicBezTo>
                  <a:cubicBezTo>
                    <a:pt x="11279" y="14582"/>
                    <a:pt x="11390" y="14551"/>
                    <a:pt x="11420" y="14487"/>
                  </a:cubicBezTo>
                  <a:cubicBezTo>
                    <a:pt x="11521" y="14243"/>
                    <a:pt x="11178" y="13157"/>
                    <a:pt x="11178" y="13157"/>
                  </a:cubicBezTo>
                  <a:lnTo>
                    <a:pt x="11178" y="13157"/>
                  </a:lnTo>
                  <a:cubicBezTo>
                    <a:pt x="11380" y="13196"/>
                    <a:pt x="11535" y="13217"/>
                    <a:pt x="11651" y="13217"/>
                  </a:cubicBezTo>
                  <a:cubicBezTo>
                    <a:pt x="11918" y="13217"/>
                    <a:pt x="11979" y="13106"/>
                    <a:pt x="11950" y="12857"/>
                  </a:cubicBezTo>
                  <a:cubicBezTo>
                    <a:pt x="11921" y="12614"/>
                    <a:pt x="11807" y="12242"/>
                    <a:pt x="11706" y="11714"/>
                  </a:cubicBezTo>
                  <a:cubicBezTo>
                    <a:pt x="11464" y="10399"/>
                    <a:pt x="11263" y="8741"/>
                    <a:pt x="11220" y="5696"/>
                  </a:cubicBezTo>
                  <a:cubicBezTo>
                    <a:pt x="11179" y="2762"/>
                    <a:pt x="9677" y="2709"/>
                    <a:pt x="9568" y="2709"/>
                  </a:cubicBezTo>
                  <a:cubicBezTo>
                    <a:pt x="9564" y="2709"/>
                    <a:pt x="9562" y="2709"/>
                    <a:pt x="9562" y="2709"/>
                  </a:cubicBezTo>
                  <a:cubicBezTo>
                    <a:pt x="9905" y="1979"/>
                    <a:pt x="10448" y="1966"/>
                    <a:pt x="10963" y="1823"/>
                  </a:cubicBezTo>
                  <a:cubicBezTo>
                    <a:pt x="11464" y="1694"/>
                    <a:pt x="11277" y="1293"/>
                    <a:pt x="9920" y="1208"/>
                  </a:cubicBezTo>
                  <a:cubicBezTo>
                    <a:pt x="9852" y="1203"/>
                    <a:pt x="9783" y="1201"/>
                    <a:pt x="9712" y="1201"/>
                  </a:cubicBezTo>
                  <a:cubicBezTo>
                    <a:pt x="8374" y="1201"/>
                    <a:pt x="6632" y="1937"/>
                    <a:pt x="6632" y="1937"/>
                  </a:cubicBezTo>
                  <a:cubicBezTo>
                    <a:pt x="7304" y="508"/>
                    <a:pt x="8891" y="479"/>
                    <a:pt x="8948" y="279"/>
                  </a:cubicBezTo>
                  <a:cubicBezTo>
                    <a:pt x="8973" y="152"/>
                    <a:pt x="8854" y="1"/>
                    <a:pt x="8373" y="1"/>
                  </a:cubicBezTo>
                  <a:close/>
                </a:path>
              </a:pathLst>
            </a:custGeom>
            <a:solidFill>
              <a:srgbClr val="6837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39"/>
            <p:cNvSpPr/>
            <p:nvPr/>
          </p:nvSpPr>
          <p:spPr>
            <a:xfrm>
              <a:off x="5282200" y="1581150"/>
              <a:ext cx="296625" cy="379850"/>
            </a:xfrm>
            <a:custGeom>
              <a:rect b="b" l="l" r="r" t="t"/>
              <a:pathLst>
                <a:path extrusionOk="0" h="15194" w="11865">
                  <a:moveTo>
                    <a:pt x="4775" y="0"/>
                  </a:moveTo>
                  <a:cubicBezTo>
                    <a:pt x="4089" y="0"/>
                    <a:pt x="1359" y="1229"/>
                    <a:pt x="887" y="2401"/>
                  </a:cubicBezTo>
                  <a:cubicBezTo>
                    <a:pt x="387" y="3730"/>
                    <a:pt x="159" y="5203"/>
                    <a:pt x="44" y="7032"/>
                  </a:cubicBezTo>
                  <a:cubicBezTo>
                    <a:pt x="16" y="7490"/>
                    <a:pt x="1" y="8033"/>
                    <a:pt x="1" y="8605"/>
                  </a:cubicBezTo>
                  <a:cubicBezTo>
                    <a:pt x="1" y="10648"/>
                    <a:pt x="172" y="13021"/>
                    <a:pt x="487" y="13122"/>
                  </a:cubicBezTo>
                  <a:cubicBezTo>
                    <a:pt x="515" y="13135"/>
                    <a:pt x="559" y="13135"/>
                    <a:pt x="587" y="13135"/>
                  </a:cubicBezTo>
                  <a:cubicBezTo>
                    <a:pt x="1001" y="13135"/>
                    <a:pt x="1616" y="12421"/>
                    <a:pt x="1617" y="12421"/>
                  </a:cubicBezTo>
                  <a:lnTo>
                    <a:pt x="1617" y="12421"/>
                  </a:lnTo>
                  <a:cubicBezTo>
                    <a:pt x="1617" y="12821"/>
                    <a:pt x="1445" y="13322"/>
                    <a:pt x="1445" y="13678"/>
                  </a:cubicBezTo>
                  <a:cubicBezTo>
                    <a:pt x="1445" y="13850"/>
                    <a:pt x="1487" y="13993"/>
                    <a:pt x="1617" y="14065"/>
                  </a:cubicBezTo>
                  <a:cubicBezTo>
                    <a:pt x="1674" y="14093"/>
                    <a:pt x="1759" y="14107"/>
                    <a:pt x="1845" y="14107"/>
                  </a:cubicBezTo>
                  <a:cubicBezTo>
                    <a:pt x="2417" y="14107"/>
                    <a:pt x="3532" y="13636"/>
                    <a:pt x="3532" y="13636"/>
                  </a:cubicBezTo>
                  <a:cubicBezTo>
                    <a:pt x="3532" y="13636"/>
                    <a:pt x="3574" y="15193"/>
                    <a:pt x="3989" y="15193"/>
                  </a:cubicBezTo>
                  <a:lnTo>
                    <a:pt x="4032" y="15193"/>
                  </a:lnTo>
                  <a:cubicBezTo>
                    <a:pt x="4489" y="15079"/>
                    <a:pt x="5518" y="14036"/>
                    <a:pt x="5518" y="14036"/>
                  </a:cubicBezTo>
                  <a:cubicBezTo>
                    <a:pt x="5518" y="14036"/>
                    <a:pt x="6133" y="15193"/>
                    <a:pt x="6576" y="15193"/>
                  </a:cubicBezTo>
                  <a:cubicBezTo>
                    <a:pt x="6619" y="15193"/>
                    <a:pt x="6648" y="15180"/>
                    <a:pt x="6676" y="15165"/>
                  </a:cubicBezTo>
                  <a:cubicBezTo>
                    <a:pt x="7119" y="14951"/>
                    <a:pt x="7233" y="13993"/>
                    <a:pt x="7233" y="13993"/>
                  </a:cubicBezTo>
                  <a:cubicBezTo>
                    <a:pt x="7233" y="13993"/>
                    <a:pt x="8649" y="14822"/>
                    <a:pt x="9163" y="14822"/>
                  </a:cubicBezTo>
                  <a:cubicBezTo>
                    <a:pt x="9206" y="14822"/>
                    <a:pt x="9249" y="14808"/>
                    <a:pt x="9278" y="14793"/>
                  </a:cubicBezTo>
                  <a:cubicBezTo>
                    <a:pt x="9406" y="14722"/>
                    <a:pt x="9449" y="14579"/>
                    <a:pt x="9449" y="14408"/>
                  </a:cubicBezTo>
                  <a:cubicBezTo>
                    <a:pt x="9449" y="14050"/>
                    <a:pt x="9278" y="13608"/>
                    <a:pt x="9278" y="13607"/>
                  </a:cubicBezTo>
                  <a:lnTo>
                    <a:pt x="9278" y="13607"/>
                  </a:lnTo>
                  <a:cubicBezTo>
                    <a:pt x="9764" y="14065"/>
                    <a:pt x="10578" y="14294"/>
                    <a:pt x="11007" y="14294"/>
                  </a:cubicBezTo>
                  <a:cubicBezTo>
                    <a:pt x="11178" y="14294"/>
                    <a:pt x="11293" y="14265"/>
                    <a:pt x="11321" y="14208"/>
                  </a:cubicBezTo>
                  <a:cubicBezTo>
                    <a:pt x="11336" y="14164"/>
                    <a:pt x="11336" y="14122"/>
                    <a:pt x="11336" y="14065"/>
                  </a:cubicBezTo>
                  <a:cubicBezTo>
                    <a:pt x="11336" y="13693"/>
                    <a:pt x="11079" y="12878"/>
                    <a:pt x="11079" y="12878"/>
                  </a:cubicBezTo>
                  <a:lnTo>
                    <a:pt x="11079" y="12878"/>
                  </a:lnTo>
                  <a:cubicBezTo>
                    <a:pt x="11279" y="12921"/>
                    <a:pt x="11435" y="12935"/>
                    <a:pt x="11550" y="12935"/>
                  </a:cubicBezTo>
                  <a:cubicBezTo>
                    <a:pt x="11779" y="12935"/>
                    <a:pt x="11864" y="12849"/>
                    <a:pt x="11864" y="12678"/>
                  </a:cubicBezTo>
                  <a:cubicBezTo>
                    <a:pt x="11864" y="12649"/>
                    <a:pt x="11864" y="12621"/>
                    <a:pt x="11851" y="12578"/>
                  </a:cubicBezTo>
                  <a:cubicBezTo>
                    <a:pt x="11450" y="12563"/>
                    <a:pt x="11035" y="12563"/>
                    <a:pt x="10635" y="12550"/>
                  </a:cubicBezTo>
                  <a:lnTo>
                    <a:pt x="10635" y="12550"/>
                  </a:lnTo>
                  <a:cubicBezTo>
                    <a:pt x="10707" y="12921"/>
                    <a:pt x="10707" y="13322"/>
                    <a:pt x="10635" y="13707"/>
                  </a:cubicBezTo>
                  <a:cubicBezTo>
                    <a:pt x="10035" y="13421"/>
                    <a:pt x="9392" y="13221"/>
                    <a:pt x="8748" y="13107"/>
                  </a:cubicBezTo>
                  <a:lnTo>
                    <a:pt x="8748" y="14265"/>
                  </a:lnTo>
                  <a:cubicBezTo>
                    <a:pt x="8377" y="14021"/>
                    <a:pt x="7991" y="13764"/>
                    <a:pt x="7548" y="13722"/>
                  </a:cubicBezTo>
                  <a:cubicBezTo>
                    <a:pt x="7505" y="13722"/>
                    <a:pt x="7462" y="13707"/>
                    <a:pt x="7420" y="13707"/>
                  </a:cubicBezTo>
                  <a:cubicBezTo>
                    <a:pt x="7019" y="13707"/>
                    <a:pt x="6619" y="13922"/>
                    <a:pt x="6490" y="14279"/>
                  </a:cubicBezTo>
                  <a:cubicBezTo>
                    <a:pt x="6562" y="13993"/>
                    <a:pt x="6219" y="13793"/>
                    <a:pt x="5890" y="13793"/>
                  </a:cubicBezTo>
                  <a:cubicBezTo>
                    <a:pt x="5804" y="13793"/>
                    <a:pt x="5733" y="13808"/>
                    <a:pt x="5647" y="13836"/>
                  </a:cubicBezTo>
                  <a:cubicBezTo>
                    <a:pt x="5289" y="13979"/>
                    <a:pt x="4975" y="14294"/>
                    <a:pt x="4590" y="14294"/>
                  </a:cubicBezTo>
                  <a:lnTo>
                    <a:pt x="4546" y="14294"/>
                  </a:lnTo>
                  <a:cubicBezTo>
                    <a:pt x="4060" y="14265"/>
                    <a:pt x="3761" y="13593"/>
                    <a:pt x="4060" y="13221"/>
                  </a:cubicBezTo>
                  <a:lnTo>
                    <a:pt x="4060" y="13221"/>
                  </a:lnTo>
                  <a:cubicBezTo>
                    <a:pt x="3475" y="13293"/>
                    <a:pt x="2888" y="13364"/>
                    <a:pt x="2303" y="13450"/>
                  </a:cubicBezTo>
                  <a:cubicBezTo>
                    <a:pt x="2231" y="13135"/>
                    <a:pt x="2402" y="12821"/>
                    <a:pt x="2459" y="12521"/>
                  </a:cubicBezTo>
                  <a:cubicBezTo>
                    <a:pt x="2531" y="12207"/>
                    <a:pt x="2402" y="11778"/>
                    <a:pt x="2088" y="11763"/>
                  </a:cubicBezTo>
                  <a:lnTo>
                    <a:pt x="2045" y="11763"/>
                  </a:lnTo>
                  <a:cubicBezTo>
                    <a:pt x="1859" y="11763"/>
                    <a:pt x="1731" y="11807"/>
                    <a:pt x="1602" y="11849"/>
                  </a:cubicBezTo>
                  <a:cubicBezTo>
                    <a:pt x="1487" y="11906"/>
                    <a:pt x="1402" y="11949"/>
                    <a:pt x="1316" y="11949"/>
                  </a:cubicBezTo>
                  <a:cubicBezTo>
                    <a:pt x="1188" y="11949"/>
                    <a:pt x="1073" y="11849"/>
                    <a:pt x="930" y="11534"/>
                  </a:cubicBezTo>
                  <a:cubicBezTo>
                    <a:pt x="759" y="11163"/>
                    <a:pt x="759" y="10148"/>
                    <a:pt x="702" y="9705"/>
                  </a:cubicBezTo>
                  <a:cubicBezTo>
                    <a:pt x="502" y="8247"/>
                    <a:pt x="715" y="6747"/>
                    <a:pt x="930" y="5289"/>
                  </a:cubicBezTo>
                  <a:cubicBezTo>
                    <a:pt x="1116" y="4088"/>
                    <a:pt x="1344" y="2844"/>
                    <a:pt x="2059" y="1872"/>
                  </a:cubicBezTo>
                  <a:cubicBezTo>
                    <a:pt x="2259" y="1601"/>
                    <a:pt x="2488" y="1357"/>
                    <a:pt x="2717" y="1157"/>
                  </a:cubicBezTo>
                  <a:cubicBezTo>
                    <a:pt x="3345" y="643"/>
                    <a:pt x="4075" y="315"/>
                    <a:pt x="4832" y="0"/>
                  </a:cubicBezTo>
                  <a:close/>
                </a:path>
              </a:pathLst>
            </a:custGeom>
            <a:solidFill>
              <a:srgbClr val="582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39"/>
            <p:cNvSpPr/>
            <p:nvPr/>
          </p:nvSpPr>
          <p:spPr>
            <a:xfrm>
              <a:off x="5242075" y="1729425"/>
              <a:ext cx="49825" cy="71550"/>
            </a:xfrm>
            <a:custGeom>
              <a:rect b="b" l="l" r="r" t="t"/>
              <a:pathLst>
                <a:path extrusionOk="0" h="2862" w="1993">
                  <a:moveTo>
                    <a:pt x="1375" y="1"/>
                  </a:moveTo>
                  <a:cubicBezTo>
                    <a:pt x="1000" y="1"/>
                    <a:pt x="558" y="222"/>
                    <a:pt x="377" y="744"/>
                  </a:cubicBezTo>
                  <a:cubicBezTo>
                    <a:pt x="1" y="1789"/>
                    <a:pt x="508" y="2861"/>
                    <a:pt x="1752" y="2861"/>
                  </a:cubicBezTo>
                  <a:cubicBezTo>
                    <a:pt x="1784" y="2861"/>
                    <a:pt x="1816" y="2860"/>
                    <a:pt x="1849" y="2859"/>
                  </a:cubicBezTo>
                  <a:cubicBezTo>
                    <a:pt x="1849" y="2859"/>
                    <a:pt x="1992" y="1187"/>
                    <a:pt x="1992" y="473"/>
                  </a:cubicBezTo>
                  <a:cubicBezTo>
                    <a:pt x="1992" y="176"/>
                    <a:pt x="1710" y="1"/>
                    <a:pt x="1375" y="1"/>
                  </a:cubicBezTo>
                  <a:close/>
                </a:path>
              </a:pathLst>
            </a:custGeom>
            <a:solidFill>
              <a:srgbClr val="E591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39"/>
            <p:cNvSpPr/>
            <p:nvPr/>
          </p:nvSpPr>
          <p:spPr>
            <a:xfrm>
              <a:off x="5258425" y="1748000"/>
              <a:ext cx="23475" cy="27600"/>
            </a:xfrm>
            <a:custGeom>
              <a:rect b="b" l="l" r="r" t="t"/>
              <a:pathLst>
                <a:path extrusionOk="0" h="1104" w="939">
                  <a:moveTo>
                    <a:pt x="459" y="0"/>
                  </a:moveTo>
                  <a:cubicBezTo>
                    <a:pt x="61" y="0"/>
                    <a:pt x="0" y="1104"/>
                    <a:pt x="433" y="1104"/>
                  </a:cubicBezTo>
                  <a:cubicBezTo>
                    <a:pt x="444" y="1104"/>
                    <a:pt x="455" y="1103"/>
                    <a:pt x="466" y="1102"/>
                  </a:cubicBezTo>
                  <a:cubicBezTo>
                    <a:pt x="938" y="1030"/>
                    <a:pt x="837" y="1"/>
                    <a:pt x="466" y="1"/>
                  </a:cubicBezTo>
                  <a:cubicBezTo>
                    <a:pt x="463" y="1"/>
                    <a:pt x="461" y="0"/>
                    <a:pt x="459" y="0"/>
                  </a:cubicBezTo>
                  <a:close/>
                </a:path>
              </a:pathLst>
            </a:custGeom>
            <a:solidFill>
              <a:srgbClr val="D671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39"/>
            <p:cNvSpPr/>
            <p:nvPr/>
          </p:nvSpPr>
          <p:spPr>
            <a:xfrm>
              <a:off x="5293300" y="1698925"/>
              <a:ext cx="279100" cy="204175"/>
            </a:xfrm>
            <a:custGeom>
              <a:rect b="b" l="l" r="r" t="t"/>
              <a:pathLst>
                <a:path extrusionOk="0" h="8167" w="11164">
                  <a:moveTo>
                    <a:pt x="8115" y="1"/>
                  </a:moveTo>
                  <a:cubicBezTo>
                    <a:pt x="6924" y="1"/>
                    <a:pt x="6301" y="792"/>
                    <a:pt x="6098" y="792"/>
                  </a:cubicBezTo>
                  <a:cubicBezTo>
                    <a:pt x="6095" y="792"/>
                    <a:pt x="6092" y="792"/>
                    <a:pt x="6089" y="792"/>
                  </a:cubicBezTo>
                  <a:cubicBezTo>
                    <a:pt x="5778" y="749"/>
                    <a:pt x="5203" y="96"/>
                    <a:pt x="4038" y="96"/>
                  </a:cubicBezTo>
                  <a:cubicBezTo>
                    <a:pt x="3649" y="96"/>
                    <a:pt x="3193" y="169"/>
                    <a:pt x="2659" y="363"/>
                  </a:cubicBezTo>
                  <a:cubicBezTo>
                    <a:pt x="243" y="1235"/>
                    <a:pt x="0" y="5009"/>
                    <a:pt x="1615" y="6838"/>
                  </a:cubicBezTo>
                  <a:cubicBezTo>
                    <a:pt x="2391" y="7726"/>
                    <a:pt x="3998" y="8167"/>
                    <a:pt x="5629" y="8167"/>
                  </a:cubicBezTo>
                  <a:cubicBezTo>
                    <a:pt x="6702" y="8167"/>
                    <a:pt x="7785" y="7976"/>
                    <a:pt x="8647" y="7595"/>
                  </a:cubicBezTo>
                  <a:cubicBezTo>
                    <a:pt x="9177" y="7367"/>
                    <a:pt x="9606" y="7067"/>
                    <a:pt x="9920" y="6709"/>
                  </a:cubicBezTo>
                  <a:cubicBezTo>
                    <a:pt x="11163" y="5237"/>
                    <a:pt x="10849" y="2321"/>
                    <a:pt x="9848" y="892"/>
                  </a:cubicBezTo>
                  <a:cubicBezTo>
                    <a:pt x="9562" y="477"/>
                    <a:pt x="9219" y="191"/>
                    <a:pt x="8834" y="92"/>
                  </a:cubicBezTo>
                  <a:cubicBezTo>
                    <a:pt x="8574" y="28"/>
                    <a:pt x="8335" y="1"/>
                    <a:pt x="8115" y="1"/>
                  </a:cubicBezTo>
                  <a:close/>
                </a:path>
              </a:pathLst>
            </a:custGeom>
            <a:solidFill>
              <a:srgbClr val="E591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39"/>
            <p:cNvSpPr/>
            <p:nvPr/>
          </p:nvSpPr>
          <p:spPr>
            <a:xfrm>
              <a:off x="5293300" y="1698925"/>
              <a:ext cx="246225" cy="204175"/>
            </a:xfrm>
            <a:custGeom>
              <a:rect b="b" l="l" r="r" t="t"/>
              <a:pathLst>
                <a:path extrusionOk="0" h="8167" w="9849">
                  <a:moveTo>
                    <a:pt x="8115" y="1"/>
                  </a:moveTo>
                  <a:cubicBezTo>
                    <a:pt x="6924" y="1"/>
                    <a:pt x="6301" y="792"/>
                    <a:pt x="6098" y="792"/>
                  </a:cubicBezTo>
                  <a:cubicBezTo>
                    <a:pt x="6095" y="792"/>
                    <a:pt x="6092" y="792"/>
                    <a:pt x="6089" y="792"/>
                  </a:cubicBezTo>
                  <a:cubicBezTo>
                    <a:pt x="5778" y="749"/>
                    <a:pt x="5203" y="96"/>
                    <a:pt x="4038" y="96"/>
                  </a:cubicBezTo>
                  <a:cubicBezTo>
                    <a:pt x="3649" y="96"/>
                    <a:pt x="3193" y="169"/>
                    <a:pt x="2659" y="363"/>
                  </a:cubicBezTo>
                  <a:cubicBezTo>
                    <a:pt x="243" y="1235"/>
                    <a:pt x="0" y="5009"/>
                    <a:pt x="1615" y="6838"/>
                  </a:cubicBezTo>
                  <a:cubicBezTo>
                    <a:pt x="2391" y="7726"/>
                    <a:pt x="3998" y="8167"/>
                    <a:pt x="5629" y="8167"/>
                  </a:cubicBezTo>
                  <a:cubicBezTo>
                    <a:pt x="6702" y="8167"/>
                    <a:pt x="7785" y="7976"/>
                    <a:pt x="8647" y="7595"/>
                  </a:cubicBezTo>
                  <a:lnTo>
                    <a:pt x="8647" y="7595"/>
                  </a:lnTo>
                  <a:cubicBezTo>
                    <a:pt x="8504" y="7624"/>
                    <a:pt x="8362" y="7667"/>
                    <a:pt x="8219" y="7696"/>
                  </a:cubicBezTo>
                  <a:cubicBezTo>
                    <a:pt x="7533" y="7856"/>
                    <a:pt x="6830" y="7935"/>
                    <a:pt x="6124" y="7935"/>
                  </a:cubicBezTo>
                  <a:cubicBezTo>
                    <a:pt x="5315" y="7935"/>
                    <a:pt x="4503" y="7830"/>
                    <a:pt x="3717" y="7624"/>
                  </a:cubicBezTo>
                  <a:cubicBezTo>
                    <a:pt x="3088" y="7467"/>
                    <a:pt x="2444" y="7210"/>
                    <a:pt x="1987" y="6738"/>
                  </a:cubicBezTo>
                  <a:cubicBezTo>
                    <a:pt x="1344" y="6066"/>
                    <a:pt x="1186" y="5266"/>
                    <a:pt x="1129" y="4365"/>
                  </a:cubicBezTo>
                  <a:cubicBezTo>
                    <a:pt x="1087" y="3822"/>
                    <a:pt x="1043" y="3293"/>
                    <a:pt x="1129" y="2750"/>
                  </a:cubicBezTo>
                  <a:cubicBezTo>
                    <a:pt x="1215" y="2221"/>
                    <a:pt x="1430" y="1693"/>
                    <a:pt x="1830" y="1335"/>
                  </a:cubicBezTo>
                  <a:cubicBezTo>
                    <a:pt x="2403" y="821"/>
                    <a:pt x="3168" y="580"/>
                    <a:pt x="3930" y="580"/>
                  </a:cubicBezTo>
                  <a:cubicBezTo>
                    <a:pt x="4270" y="580"/>
                    <a:pt x="4609" y="628"/>
                    <a:pt x="4931" y="721"/>
                  </a:cubicBezTo>
                  <a:cubicBezTo>
                    <a:pt x="5259" y="816"/>
                    <a:pt x="5600" y="950"/>
                    <a:pt x="5941" y="950"/>
                  </a:cubicBezTo>
                  <a:cubicBezTo>
                    <a:pt x="5957" y="950"/>
                    <a:pt x="5973" y="950"/>
                    <a:pt x="5989" y="949"/>
                  </a:cubicBezTo>
                  <a:cubicBezTo>
                    <a:pt x="6389" y="921"/>
                    <a:pt x="6732" y="706"/>
                    <a:pt x="7104" y="563"/>
                  </a:cubicBezTo>
                  <a:cubicBezTo>
                    <a:pt x="7437" y="431"/>
                    <a:pt x="7791" y="369"/>
                    <a:pt x="8147" y="369"/>
                  </a:cubicBezTo>
                  <a:cubicBezTo>
                    <a:pt x="8602" y="369"/>
                    <a:pt x="9059" y="471"/>
                    <a:pt x="9476" y="663"/>
                  </a:cubicBezTo>
                  <a:cubicBezTo>
                    <a:pt x="9606" y="721"/>
                    <a:pt x="9734" y="806"/>
                    <a:pt x="9848" y="892"/>
                  </a:cubicBezTo>
                  <a:cubicBezTo>
                    <a:pt x="9562" y="477"/>
                    <a:pt x="9219" y="191"/>
                    <a:pt x="8834" y="92"/>
                  </a:cubicBezTo>
                  <a:cubicBezTo>
                    <a:pt x="8574" y="28"/>
                    <a:pt x="8335" y="1"/>
                    <a:pt x="8115" y="1"/>
                  </a:cubicBezTo>
                  <a:close/>
                </a:path>
              </a:pathLst>
            </a:custGeom>
            <a:solidFill>
              <a:srgbClr val="D671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39"/>
            <p:cNvSpPr/>
            <p:nvPr/>
          </p:nvSpPr>
          <p:spPr>
            <a:xfrm>
              <a:off x="5401550" y="1835500"/>
              <a:ext cx="29325" cy="20825"/>
            </a:xfrm>
            <a:custGeom>
              <a:rect b="b" l="l" r="r" t="t"/>
              <a:pathLst>
                <a:path extrusionOk="0" h="833" w="1173">
                  <a:moveTo>
                    <a:pt x="320" y="0"/>
                  </a:moveTo>
                  <a:cubicBezTo>
                    <a:pt x="290" y="0"/>
                    <a:pt x="260" y="5"/>
                    <a:pt x="229" y="17"/>
                  </a:cubicBezTo>
                  <a:cubicBezTo>
                    <a:pt x="130" y="60"/>
                    <a:pt x="87" y="146"/>
                    <a:pt x="29" y="232"/>
                  </a:cubicBezTo>
                  <a:cubicBezTo>
                    <a:pt x="16" y="260"/>
                    <a:pt x="1" y="289"/>
                    <a:pt x="1" y="318"/>
                  </a:cubicBezTo>
                  <a:cubicBezTo>
                    <a:pt x="1" y="375"/>
                    <a:pt x="58" y="417"/>
                    <a:pt x="101" y="446"/>
                  </a:cubicBezTo>
                  <a:cubicBezTo>
                    <a:pt x="287" y="589"/>
                    <a:pt x="487" y="703"/>
                    <a:pt x="702" y="803"/>
                  </a:cubicBezTo>
                  <a:cubicBezTo>
                    <a:pt x="742" y="824"/>
                    <a:pt x="780" y="833"/>
                    <a:pt x="815" y="833"/>
                  </a:cubicBezTo>
                  <a:cubicBezTo>
                    <a:pt x="932" y="833"/>
                    <a:pt x="1028" y="735"/>
                    <a:pt x="1116" y="603"/>
                  </a:cubicBezTo>
                  <a:cubicBezTo>
                    <a:pt x="1144" y="560"/>
                    <a:pt x="1173" y="503"/>
                    <a:pt x="1159" y="446"/>
                  </a:cubicBezTo>
                  <a:cubicBezTo>
                    <a:pt x="1159" y="403"/>
                    <a:pt x="1116" y="375"/>
                    <a:pt x="1087" y="346"/>
                  </a:cubicBezTo>
                  <a:cubicBezTo>
                    <a:pt x="902" y="175"/>
                    <a:pt x="687" y="74"/>
                    <a:pt x="444" y="17"/>
                  </a:cubicBezTo>
                  <a:cubicBezTo>
                    <a:pt x="403" y="9"/>
                    <a:pt x="361" y="0"/>
                    <a:pt x="320" y="0"/>
                  </a:cubicBezTo>
                  <a:close/>
                </a:path>
              </a:pathLst>
            </a:cu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39"/>
            <p:cNvSpPr/>
            <p:nvPr/>
          </p:nvSpPr>
          <p:spPr>
            <a:xfrm>
              <a:off x="5347950" y="1765150"/>
              <a:ext cx="65450" cy="40575"/>
            </a:xfrm>
            <a:custGeom>
              <a:rect b="b" l="l" r="r" t="t"/>
              <a:pathLst>
                <a:path extrusionOk="0" h="1623" w="2618">
                  <a:moveTo>
                    <a:pt x="359" y="1"/>
                  </a:moveTo>
                  <a:lnTo>
                    <a:pt x="359" y="1"/>
                  </a:lnTo>
                  <a:cubicBezTo>
                    <a:pt x="1" y="301"/>
                    <a:pt x="216" y="1087"/>
                    <a:pt x="515" y="1373"/>
                  </a:cubicBezTo>
                  <a:cubicBezTo>
                    <a:pt x="630" y="1487"/>
                    <a:pt x="801" y="1544"/>
                    <a:pt x="959" y="1588"/>
                  </a:cubicBezTo>
                  <a:cubicBezTo>
                    <a:pt x="1072" y="1609"/>
                    <a:pt x="1188" y="1623"/>
                    <a:pt x="1304" y="1623"/>
                  </a:cubicBezTo>
                  <a:cubicBezTo>
                    <a:pt x="1496" y="1623"/>
                    <a:pt x="1685" y="1586"/>
                    <a:pt x="1845" y="1487"/>
                  </a:cubicBezTo>
                  <a:cubicBezTo>
                    <a:pt x="2303" y="1245"/>
                    <a:pt x="2488" y="687"/>
                    <a:pt x="2617" y="172"/>
                  </a:cubicBezTo>
                  <a:cubicBezTo>
                    <a:pt x="1874" y="158"/>
                    <a:pt x="1087" y="16"/>
                    <a:pt x="359" y="1"/>
                  </a:cubicBezTo>
                  <a:close/>
                </a:path>
              </a:pathLst>
            </a:cu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39"/>
            <p:cNvSpPr/>
            <p:nvPr/>
          </p:nvSpPr>
          <p:spPr>
            <a:xfrm>
              <a:off x="5485550" y="1768375"/>
              <a:ext cx="47200" cy="28500"/>
            </a:xfrm>
            <a:custGeom>
              <a:rect b="b" l="l" r="r" t="t"/>
              <a:pathLst>
                <a:path extrusionOk="0" h="1140" w="1888">
                  <a:moveTo>
                    <a:pt x="0" y="1"/>
                  </a:moveTo>
                  <a:cubicBezTo>
                    <a:pt x="57" y="386"/>
                    <a:pt x="143" y="786"/>
                    <a:pt x="443" y="1001"/>
                  </a:cubicBezTo>
                  <a:cubicBezTo>
                    <a:pt x="586" y="1100"/>
                    <a:pt x="755" y="1140"/>
                    <a:pt x="929" y="1140"/>
                  </a:cubicBezTo>
                  <a:cubicBezTo>
                    <a:pt x="981" y="1140"/>
                    <a:pt x="1034" y="1136"/>
                    <a:pt x="1087" y="1129"/>
                  </a:cubicBezTo>
                  <a:cubicBezTo>
                    <a:pt x="1201" y="1116"/>
                    <a:pt x="1329" y="1087"/>
                    <a:pt x="1430" y="1015"/>
                  </a:cubicBezTo>
                  <a:cubicBezTo>
                    <a:pt x="1658" y="830"/>
                    <a:pt x="1887" y="287"/>
                    <a:pt x="1658" y="43"/>
                  </a:cubicBezTo>
                  <a:cubicBezTo>
                    <a:pt x="1447" y="20"/>
                    <a:pt x="1228" y="16"/>
                    <a:pt x="1005" y="16"/>
                  </a:cubicBezTo>
                  <a:cubicBezTo>
                    <a:pt x="853" y="16"/>
                    <a:pt x="699" y="18"/>
                    <a:pt x="546" y="18"/>
                  </a:cubicBezTo>
                  <a:cubicBezTo>
                    <a:pt x="362" y="18"/>
                    <a:pt x="179" y="15"/>
                    <a:pt x="0" y="1"/>
                  </a:cubicBezTo>
                  <a:close/>
                </a:path>
              </a:pathLst>
            </a:cu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39"/>
            <p:cNvSpPr/>
            <p:nvPr/>
          </p:nvSpPr>
          <p:spPr>
            <a:xfrm>
              <a:off x="5468025" y="1724675"/>
              <a:ext cx="71850" cy="32650"/>
            </a:xfrm>
            <a:custGeom>
              <a:rect b="b" l="l" r="r" t="t"/>
              <a:pathLst>
                <a:path extrusionOk="0" h="1306" w="2874">
                  <a:moveTo>
                    <a:pt x="305" y="0"/>
                  </a:moveTo>
                  <a:cubicBezTo>
                    <a:pt x="260" y="0"/>
                    <a:pt x="216" y="2"/>
                    <a:pt x="172" y="5"/>
                  </a:cubicBezTo>
                  <a:lnTo>
                    <a:pt x="0" y="948"/>
                  </a:lnTo>
                  <a:cubicBezTo>
                    <a:pt x="72" y="962"/>
                    <a:pt x="143" y="962"/>
                    <a:pt x="215" y="962"/>
                  </a:cubicBezTo>
                  <a:cubicBezTo>
                    <a:pt x="1087" y="991"/>
                    <a:pt x="2001" y="962"/>
                    <a:pt x="2802" y="1305"/>
                  </a:cubicBezTo>
                  <a:cubicBezTo>
                    <a:pt x="2817" y="1234"/>
                    <a:pt x="2845" y="1177"/>
                    <a:pt x="2874" y="1120"/>
                  </a:cubicBezTo>
                  <a:cubicBezTo>
                    <a:pt x="2416" y="691"/>
                    <a:pt x="1873" y="377"/>
                    <a:pt x="1302" y="190"/>
                  </a:cubicBezTo>
                  <a:cubicBezTo>
                    <a:pt x="999" y="89"/>
                    <a:pt x="640" y="0"/>
                    <a:pt x="305" y="0"/>
                  </a:cubicBezTo>
                  <a:close/>
                </a:path>
              </a:pathLst>
            </a:custGeom>
            <a:solidFill>
              <a:srgbClr val="5B2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39"/>
            <p:cNvSpPr/>
            <p:nvPr/>
          </p:nvSpPr>
          <p:spPr>
            <a:xfrm>
              <a:off x="5342600" y="1715850"/>
              <a:ext cx="81850" cy="38600"/>
            </a:xfrm>
            <a:custGeom>
              <a:rect b="b" l="l" r="r" t="t"/>
              <a:pathLst>
                <a:path extrusionOk="0" h="1544" w="3274">
                  <a:moveTo>
                    <a:pt x="3073" y="0"/>
                  </a:moveTo>
                  <a:cubicBezTo>
                    <a:pt x="2645" y="0"/>
                    <a:pt x="2174" y="143"/>
                    <a:pt x="1773" y="286"/>
                  </a:cubicBezTo>
                  <a:cubicBezTo>
                    <a:pt x="1130" y="530"/>
                    <a:pt x="515" y="901"/>
                    <a:pt x="1" y="1372"/>
                  </a:cubicBezTo>
                  <a:lnTo>
                    <a:pt x="87" y="1544"/>
                  </a:lnTo>
                  <a:cubicBezTo>
                    <a:pt x="987" y="1130"/>
                    <a:pt x="2031" y="1073"/>
                    <a:pt x="3031" y="972"/>
                  </a:cubicBezTo>
                  <a:cubicBezTo>
                    <a:pt x="3117" y="972"/>
                    <a:pt x="3203" y="958"/>
                    <a:pt x="3274" y="930"/>
                  </a:cubicBezTo>
                  <a:cubicBezTo>
                    <a:pt x="3203" y="615"/>
                    <a:pt x="3131" y="315"/>
                    <a:pt x="3073" y="0"/>
                  </a:cubicBezTo>
                  <a:close/>
                </a:path>
              </a:pathLst>
            </a:custGeom>
            <a:solidFill>
              <a:srgbClr val="5B2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39"/>
            <p:cNvSpPr/>
            <p:nvPr/>
          </p:nvSpPr>
          <p:spPr>
            <a:xfrm>
              <a:off x="5355475" y="1766575"/>
              <a:ext cx="21475" cy="22575"/>
            </a:xfrm>
            <a:custGeom>
              <a:rect b="b" l="l" r="r" t="t"/>
              <a:pathLst>
                <a:path extrusionOk="0" h="903" w="859">
                  <a:moveTo>
                    <a:pt x="423" y="0"/>
                  </a:moveTo>
                  <a:cubicBezTo>
                    <a:pt x="416" y="0"/>
                    <a:pt x="408" y="0"/>
                    <a:pt x="401" y="1"/>
                  </a:cubicBezTo>
                  <a:cubicBezTo>
                    <a:pt x="172" y="29"/>
                    <a:pt x="0" y="230"/>
                    <a:pt x="14" y="473"/>
                  </a:cubicBezTo>
                  <a:cubicBezTo>
                    <a:pt x="14" y="708"/>
                    <a:pt x="228" y="903"/>
                    <a:pt x="437" y="903"/>
                  </a:cubicBezTo>
                  <a:cubicBezTo>
                    <a:pt x="444" y="903"/>
                    <a:pt x="451" y="902"/>
                    <a:pt x="458" y="902"/>
                  </a:cubicBezTo>
                  <a:cubicBezTo>
                    <a:pt x="700" y="873"/>
                    <a:pt x="858" y="673"/>
                    <a:pt x="858" y="430"/>
                  </a:cubicBezTo>
                  <a:cubicBezTo>
                    <a:pt x="844" y="195"/>
                    <a:pt x="643" y="0"/>
                    <a:pt x="423" y="0"/>
                  </a:cubicBezTo>
                  <a:close/>
                </a:path>
              </a:pathLst>
            </a:custGeom>
            <a:solidFill>
              <a:srgbClr val="5B2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39"/>
            <p:cNvSpPr/>
            <p:nvPr/>
          </p:nvSpPr>
          <p:spPr>
            <a:xfrm>
              <a:off x="5486975" y="1771025"/>
              <a:ext cx="23950" cy="21525"/>
            </a:xfrm>
            <a:custGeom>
              <a:rect b="b" l="l" r="r" t="t"/>
              <a:pathLst>
                <a:path extrusionOk="0" h="861" w="958">
                  <a:moveTo>
                    <a:pt x="496" y="1"/>
                  </a:moveTo>
                  <a:cubicBezTo>
                    <a:pt x="335" y="1"/>
                    <a:pt x="186" y="105"/>
                    <a:pt x="100" y="267"/>
                  </a:cubicBezTo>
                  <a:cubicBezTo>
                    <a:pt x="0" y="467"/>
                    <a:pt x="100" y="738"/>
                    <a:pt x="300" y="823"/>
                  </a:cubicBezTo>
                  <a:cubicBezTo>
                    <a:pt x="354" y="849"/>
                    <a:pt x="409" y="860"/>
                    <a:pt x="462" y="860"/>
                  </a:cubicBezTo>
                  <a:cubicBezTo>
                    <a:pt x="623" y="860"/>
                    <a:pt x="772" y="756"/>
                    <a:pt x="858" y="595"/>
                  </a:cubicBezTo>
                  <a:cubicBezTo>
                    <a:pt x="958" y="395"/>
                    <a:pt x="858" y="124"/>
                    <a:pt x="658" y="38"/>
                  </a:cubicBezTo>
                  <a:cubicBezTo>
                    <a:pt x="604" y="13"/>
                    <a:pt x="549" y="1"/>
                    <a:pt x="496" y="1"/>
                  </a:cubicBezTo>
                  <a:close/>
                </a:path>
              </a:pathLst>
            </a:custGeom>
            <a:solidFill>
              <a:srgbClr val="5B2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39"/>
            <p:cNvSpPr/>
            <p:nvPr/>
          </p:nvSpPr>
          <p:spPr>
            <a:xfrm>
              <a:off x="5372250" y="1810475"/>
              <a:ext cx="21850" cy="33700"/>
            </a:xfrm>
            <a:custGeom>
              <a:rect b="b" l="l" r="r" t="t"/>
              <a:pathLst>
                <a:path extrusionOk="0" h="1348" w="874">
                  <a:moveTo>
                    <a:pt x="749" y="0"/>
                  </a:moveTo>
                  <a:cubicBezTo>
                    <a:pt x="734" y="0"/>
                    <a:pt x="718" y="5"/>
                    <a:pt x="702" y="17"/>
                  </a:cubicBezTo>
                  <a:cubicBezTo>
                    <a:pt x="458" y="175"/>
                    <a:pt x="244" y="389"/>
                    <a:pt x="58" y="618"/>
                  </a:cubicBezTo>
                  <a:cubicBezTo>
                    <a:pt x="29" y="646"/>
                    <a:pt x="1" y="690"/>
                    <a:pt x="1" y="732"/>
                  </a:cubicBezTo>
                  <a:cubicBezTo>
                    <a:pt x="16" y="732"/>
                    <a:pt x="16" y="732"/>
                    <a:pt x="29" y="747"/>
                  </a:cubicBezTo>
                  <a:cubicBezTo>
                    <a:pt x="229" y="961"/>
                    <a:pt x="444" y="1147"/>
                    <a:pt x="715" y="1275"/>
                  </a:cubicBezTo>
                  <a:cubicBezTo>
                    <a:pt x="773" y="1304"/>
                    <a:pt x="816" y="1319"/>
                    <a:pt x="873" y="1347"/>
                  </a:cubicBezTo>
                  <a:cubicBezTo>
                    <a:pt x="845" y="1147"/>
                    <a:pt x="816" y="932"/>
                    <a:pt x="816" y="718"/>
                  </a:cubicBezTo>
                  <a:cubicBezTo>
                    <a:pt x="816" y="646"/>
                    <a:pt x="801" y="303"/>
                    <a:pt x="816" y="74"/>
                  </a:cubicBezTo>
                  <a:cubicBezTo>
                    <a:pt x="816" y="33"/>
                    <a:pt x="787" y="0"/>
                    <a:pt x="749" y="0"/>
                  </a:cubicBezTo>
                  <a:close/>
                </a:path>
              </a:pathLst>
            </a:cu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39"/>
            <p:cNvSpPr/>
            <p:nvPr/>
          </p:nvSpPr>
          <p:spPr>
            <a:xfrm>
              <a:off x="5438725" y="1835025"/>
              <a:ext cx="28600" cy="27350"/>
            </a:xfrm>
            <a:custGeom>
              <a:rect b="b" l="l" r="r" t="t"/>
              <a:pathLst>
                <a:path extrusionOk="0" h="1094" w="1144">
                  <a:moveTo>
                    <a:pt x="986" y="1"/>
                  </a:moveTo>
                  <a:cubicBezTo>
                    <a:pt x="964" y="1"/>
                    <a:pt x="942" y="12"/>
                    <a:pt x="930" y="36"/>
                  </a:cubicBezTo>
                  <a:cubicBezTo>
                    <a:pt x="787" y="207"/>
                    <a:pt x="543" y="451"/>
                    <a:pt x="501" y="508"/>
                  </a:cubicBezTo>
                  <a:cubicBezTo>
                    <a:pt x="343" y="665"/>
                    <a:pt x="187" y="808"/>
                    <a:pt x="29" y="951"/>
                  </a:cubicBezTo>
                  <a:lnTo>
                    <a:pt x="0" y="979"/>
                  </a:lnTo>
                  <a:cubicBezTo>
                    <a:pt x="30" y="977"/>
                    <a:pt x="59" y="976"/>
                    <a:pt x="89" y="976"/>
                  </a:cubicBezTo>
                  <a:cubicBezTo>
                    <a:pt x="231" y="976"/>
                    <a:pt x="373" y="1001"/>
                    <a:pt x="515" y="1036"/>
                  </a:cubicBezTo>
                  <a:cubicBezTo>
                    <a:pt x="701" y="1065"/>
                    <a:pt x="886" y="1080"/>
                    <a:pt x="1058" y="1093"/>
                  </a:cubicBezTo>
                  <a:cubicBezTo>
                    <a:pt x="1073" y="1093"/>
                    <a:pt x="1087" y="1080"/>
                    <a:pt x="1087" y="1080"/>
                  </a:cubicBezTo>
                  <a:cubicBezTo>
                    <a:pt x="1115" y="1036"/>
                    <a:pt x="1130" y="994"/>
                    <a:pt x="1130" y="951"/>
                  </a:cubicBezTo>
                  <a:cubicBezTo>
                    <a:pt x="1144" y="651"/>
                    <a:pt x="1115" y="350"/>
                    <a:pt x="1058" y="64"/>
                  </a:cubicBezTo>
                  <a:cubicBezTo>
                    <a:pt x="1050" y="23"/>
                    <a:pt x="1017" y="1"/>
                    <a:pt x="986" y="1"/>
                  </a:cubicBezTo>
                  <a:close/>
                </a:path>
              </a:pathLst>
            </a:cu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39"/>
            <p:cNvSpPr/>
            <p:nvPr/>
          </p:nvSpPr>
          <p:spPr>
            <a:xfrm>
              <a:off x="5356200" y="1762300"/>
              <a:ext cx="58250" cy="8750"/>
            </a:xfrm>
            <a:custGeom>
              <a:rect b="b" l="l" r="r" t="t"/>
              <a:pathLst>
                <a:path extrusionOk="0" h="350" w="2330">
                  <a:moveTo>
                    <a:pt x="29" y="0"/>
                  </a:moveTo>
                  <a:lnTo>
                    <a:pt x="0" y="143"/>
                  </a:lnTo>
                  <a:cubicBezTo>
                    <a:pt x="660" y="278"/>
                    <a:pt x="1320" y="350"/>
                    <a:pt x="1988" y="350"/>
                  </a:cubicBezTo>
                  <a:cubicBezTo>
                    <a:pt x="2102" y="350"/>
                    <a:pt x="2215" y="348"/>
                    <a:pt x="2329" y="343"/>
                  </a:cubicBezTo>
                  <a:lnTo>
                    <a:pt x="2316" y="200"/>
                  </a:lnTo>
                  <a:cubicBezTo>
                    <a:pt x="2206" y="205"/>
                    <a:pt x="2095" y="207"/>
                    <a:pt x="1985" y="207"/>
                  </a:cubicBezTo>
                  <a:cubicBezTo>
                    <a:pt x="1334" y="207"/>
                    <a:pt x="676" y="135"/>
                    <a:pt x="29" y="0"/>
                  </a:cubicBezTo>
                  <a:close/>
                </a:path>
              </a:pathLst>
            </a:custGeom>
            <a:solidFill>
              <a:srgbClr val="5B2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39"/>
            <p:cNvSpPr/>
            <p:nvPr/>
          </p:nvSpPr>
          <p:spPr>
            <a:xfrm>
              <a:off x="5483400" y="1766575"/>
              <a:ext cx="44675" cy="5150"/>
            </a:xfrm>
            <a:custGeom>
              <a:rect b="b" l="l" r="r" t="t"/>
              <a:pathLst>
                <a:path extrusionOk="0" h="206" w="1787">
                  <a:moveTo>
                    <a:pt x="29" y="1"/>
                  </a:moveTo>
                  <a:lnTo>
                    <a:pt x="1" y="144"/>
                  </a:lnTo>
                  <a:cubicBezTo>
                    <a:pt x="322" y="183"/>
                    <a:pt x="648" y="205"/>
                    <a:pt x="977" y="205"/>
                  </a:cubicBezTo>
                  <a:cubicBezTo>
                    <a:pt x="1246" y="205"/>
                    <a:pt x="1516" y="191"/>
                    <a:pt x="1787" y="159"/>
                  </a:cubicBezTo>
                  <a:lnTo>
                    <a:pt x="1773" y="16"/>
                  </a:lnTo>
                  <a:cubicBezTo>
                    <a:pt x="1497" y="43"/>
                    <a:pt x="1220" y="57"/>
                    <a:pt x="946" y="57"/>
                  </a:cubicBezTo>
                  <a:cubicBezTo>
                    <a:pt x="638" y="57"/>
                    <a:pt x="331" y="39"/>
                    <a:pt x="29" y="1"/>
                  </a:cubicBezTo>
                  <a:close/>
                </a:path>
              </a:pathLst>
            </a:custGeom>
            <a:solidFill>
              <a:srgbClr val="5B2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39"/>
            <p:cNvSpPr/>
            <p:nvPr/>
          </p:nvSpPr>
          <p:spPr>
            <a:xfrm>
              <a:off x="5417650" y="1780850"/>
              <a:ext cx="55400" cy="40075"/>
            </a:xfrm>
            <a:custGeom>
              <a:rect b="b" l="l" r="r" t="t"/>
              <a:pathLst>
                <a:path extrusionOk="0" h="1603" w="2216">
                  <a:moveTo>
                    <a:pt x="1741" y="0"/>
                  </a:moveTo>
                  <a:cubicBezTo>
                    <a:pt x="1582" y="0"/>
                    <a:pt x="1422" y="81"/>
                    <a:pt x="1316" y="188"/>
                  </a:cubicBezTo>
                  <a:cubicBezTo>
                    <a:pt x="1258" y="274"/>
                    <a:pt x="1201" y="359"/>
                    <a:pt x="1173" y="445"/>
                  </a:cubicBezTo>
                  <a:cubicBezTo>
                    <a:pt x="998" y="208"/>
                    <a:pt x="716" y="48"/>
                    <a:pt x="429" y="48"/>
                  </a:cubicBezTo>
                  <a:cubicBezTo>
                    <a:pt x="386" y="48"/>
                    <a:pt x="343" y="51"/>
                    <a:pt x="300" y="59"/>
                  </a:cubicBezTo>
                  <a:cubicBezTo>
                    <a:pt x="258" y="59"/>
                    <a:pt x="201" y="74"/>
                    <a:pt x="157" y="116"/>
                  </a:cubicBezTo>
                  <a:cubicBezTo>
                    <a:pt x="100" y="145"/>
                    <a:pt x="71" y="202"/>
                    <a:pt x="58" y="274"/>
                  </a:cubicBezTo>
                  <a:cubicBezTo>
                    <a:pt x="1" y="488"/>
                    <a:pt x="100" y="688"/>
                    <a:pt x="214" y="859"/>
                  </a:cubicBezTo>
                  <a:cubicBezTo>
                    <a:pt x="401" y="1160"/>
                    <a:pt x="601" y="1460"/>
                    <a:pt x="944" y="1532"/>
                  </a:cubicBezTo>
                  <a:lnTo>
                    <a:pt x="986" y="1303"/>
                  </a:lnTo>
                  <a:cubicBezTo>
                    <a:pt x="744" y="1246"/>
                    <a:pt x="572" y="988"/>
                    <a:pt x="414" y="745"/>
                  </a:cubicBezTo>
                  <a:cubicBezTo>
                    <a:pt x="329" y="602"/>
                    <a:pt x="243" y="459"/>
                    <a:pt x="286" y="331"/>
                  </a:cubicBezTo>
                  <a:cubicBezTo>
                    <a:pt x="286" y="316"/>
                    <a:pt x="300" y="302"/>
                    <a:pt x="300" y="302"/>
                  </a:cubicBezTo>
                  <a:lnTo>
                    <a:pt x="329" y="287"/>
                  </a:lnTo>
                  <a:cubicBezTo>
                    <a:pt x="355" y="284"/>
                    <a:pt x="382" y="282"/>
                    <a:pt x="408" y="282"/>
                  </a:cubicBezTo>
                  <a:cubicBezTo>
                    <a:pt x="711" y="282"/>
                    <a:pt x="1007" y="499"/>
                    <a:pt x="1072" y="788"/>
                  </a:cubicBezTo>
                  <a:lnTo>
                    <a:pt x="1173" y="1246"/>
                  </a:lnTo>
                  <a:lnTo>
                    <a:pt x="1301" y="802"/>
                  </a:lnTo>
                  <a:cubicBezTo>
                    <a:pt x="1344" y="645"/>
                    <a:pt x="1386" y="474"/>
                    <a:pt x="1501" y="345"/>
                  </a:cubicBezTo>
                  <a:cubicBezTo>
                    <a:pt x="1563" y="283"/>
                    <a:pt x="1654" y="236"/>
                    <a:pt x="1743" y="236"/>
                  </a:cubicBezTo>
                  <a:cubicBezTo>
                    <a:pt x="1778" y="236"/>
                    <a:pt x="1812" y="243"/>
                    <a:pt x="1844" y="259"/>
                  </a:cubicBezTo>
                  <a:cubicBezTo>
                    <a:pt x="1944" y="331"/>
                    <a:pt x="1958" y="474"/>
                    <a:pt x="1958" y="602"/>
                  </a:cubicBezTo>
                  <a:cubicBezTo>
                    <a:pt x="1930" y="916"/>
                    <a:pt x="1744" y="1217"/>
                    <a:pt x="1587" y="1474"/>
                  </a:cubicBezTo>
                  <a:lnTo>
                    <a:pt x="1787" y="1602"/>
                  </a:lnTo>
                  <a:cubicBezTo>
                    <a:pt x="1958" y="1317"/>
                    <a:pt x="2158" y="1002"/>
                    <a:pt x="2187" y="630"/>
                  </a:cubicBezTo>
                  <a:cubicBezTo>
                    <a:pt x="2215" y="373"/>
                    <a:pt x="2130" y="159"/>
                    <a:pt x="1958" y="59"/>
                  </a:cubicBezTo>
                  <a:cubicBezTo>
                    <a:pt x="1890" y="18"/>
                    <a:pt x="1816" y="0"/>
                    <a:pt x="1741" y="0"/>
                  </a:cubicBezTo>
                  <a:close/>
                </a:path>
              </a:pathLst>
            </a:custGeom>
            <a:solidFill>
              <a:srgbClr val="5B2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39"/>
            <p:cNvSpPr/>
            <p:nvPr/>
          </p:nvSpPr>
          <p:spPr>
            <a:xfrm>
              <a:off x="5370100" y="1825900"/>
              <a:ext cx="96175" cy="39000"/>
            </a:xfrm>
            <a:custGeom>
              <a:rect b="b" l="l" r="r" t="t"/>
              <a:pathLst>
                <a:path extrusionOk="0" h="1560" w="3847">
                  <a:moveTo>
                    <a:pt x="102" y="1"/>
                  </a:moveTo>
                  <a:cubicBezTo>
                    <a:pt x="73" y="29"/>
                    <a:pt x="30" y="58"/>
                    <a:pt x="1" y="86"/>
                  </a:cubicBezTo>
                  <a:cubicBezTo>
                    <a:pt x="773" y="801"/>
                    <a:pt x="1731" y="1273"/>
                    <a:pt x="2745" y="1458"/>
                  </a:cubicBezTo>
                  <a:cubicBezTo>
                    <a:pt x="3103" y="1531"/>
                    <a:pt x="3460" y="1559"/>
                    <a:pt x="3832" y="1559"/>
                  </a:cubicBezTo>
                  <a:cubicBezTo>
                    <a:pt x="3832" y="1502"/>
                    <a:pt x="3846" y="1458"/>
                    <a:pt x="3846" y="1416"/>
                  </a:cubicBezTo>
                  <a:lnTo>
                    <a:pt x="3846" y="1416"/>
                  </a:lnTo>
                  <a:cubicBezTo>
                    <a:pt x="3828" y="1416"/>
                    <a:pt x="3810" y="1416"/>
                    <a:pt x="3791" y="1416"/>
                  </a:cubicBezTo>
                  <a:cubicBezTo>
                    <a:pt x="2438" y="1416"/>
                    <a:pt x="1117" y="918"/>
                    <a:pt x="102" y="1"/>
                  </a:cubicBezTo>
                  <a:close/>
                </a:path>
              </a:pathLst>
            </a:custGeom>
            <a:solidFill>
              <a:srgbClr val="5B2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39"/>
            <p:cNvSpPr/>
            <p:nvPr/>
          </p:nvSpPr>
          <p:spPr>
            <a:xfrm>
              <a:off x="6023325" y="2719250"/>
              <a:ext cx="196200" cy="77925"/>
            </a:xfrm>
            <a:custGeom>
              <a:rect b="b" l="l" r="r" t="t"/>
              <a:pathLst>
                <a:path extrusionOk="0" h="3117" w="7848">
                  <a:moveTo>
                    <a:pt x="1873" y="0"/>
                  </a:moveTo>
                  <a:cubicBezTo>
                    <a:pt x="1873" y="0"/>
                    <a:pt x="0" y="772"/>
                    <a:pt x="987" y="1559"/>
                  </a:cubicBezTo>
                  <a:cubicBezTo>
                    <a:pt x="987" y="1559"/>
                    <a:pt x="4002" y="2245"/>
                    <a:pt x="5847" y="3116"/>
                  </a:cubicBezTo>
                  <a:lnTo>
                    <a:pt x="7848" y="858"/>
                  </a:lnTo>
                  <a:lnTo>
                    <a:pt x="7133" y="530"/>
                  </a:lnTo>
                  <a:lnTo>
                    <a:pt x="1873" y="0"/>
                  </a:lnTo>
                  <a:close/>
                </a:path>
              </a:pathLst>
            </a:custGeom>
            <a:solidFill>
              <a:srgbClr val="7741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39"/>
            <p:cNvSpPr/>
            <p:nvPr/>
          </p:nvSpPr>
          <p:spPr>
            <a:xfrm>
              <a:off x="6137925" y="2732450"/>
              <a:ext cx="100475" cy="67025"/>
            </a:xfrm>
            <a:custGeom>
              <a:rect b="b" l="l" r="r" t="t"/>
              <a:pathLst>
                <a:path extrusionOk="0" h="2681" w="4019">
                  <a:moveTo>
                    <a:pt x="2446" y="0"/>
                  </a:moveTo>
                  <a:cubicBezTo>
                    <a:pt x="1300" y="0"/>
                    <a:pt x="1" y="1438"/>
                    <a:pt x="905" y="2331"/>
                  </a:cubicBezTo>
                  <a:cubicBezTo>
                    <a:pt x="1154" y="2577"/>
                    <a:pt x="1444" y="2680"/>
                    <a:pt x="1738" y="2680"/>
                  </a:cubicBezTo>
                  <a:cubicBezTo>
                    <a:pt x="2845" y="2680"/>
                    <a:pt x="4018" y="1221"/>
                    <a:pt x="3363" y="430"/>
                  </a:cubicBezTo>
                  <a:cubicBezTo>
                    <a:pt x="3112" y="126"/>
                    <a:pt x="2786" y="0"/>
                    <a:pt x="2446" y="0"/>
                  </a:cubicBezTo>
                  <a:close/>
                </a:path>
              </a:pathLst>
            </a:custGeom>
            <a:solidFill>
              <a:srgbClr val="E591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39"/>
            <p:cNvSpPr/>
            <p:nvPr/>
          </p:nvSpPr>
          <p:spPr>
            <a:xfrm>
              <a:off x="5991575" y="2714050"/>
              <a:ext cx="159700" cy="120650"/>
            </a:xfrm>
            <a:custGeom>
              <a:rect b="b" l="l" r="r" t="t"/>
              <a:pathLst>
                <a:path extrusionOk="0" h="4826" w="6388">
                  <a:moveTo>
                    <a:pt x="1241" y="1"/>
                  </a:moveTo>
                  <a:cubicBezTo>
                    <a:pt x="689" y="1"/>
                    <a:pt x="1" y="140"/>
                    <a:pt x="241" y="881"/>
                  </a:cubicBezTo>
                  <a:cubicBezTo>
                    <a:pt x="241" y="881"/>
                    <a:pt x="2400" y="3095"/>
                    <a:pt x="3486" y="4826"/>
                  </a:cubicBezTo>
                  <a:lnTo>
                    <a:pt x="6387" y="4025"/>
                  </a:lnTo>
                  <a:lnTo>
                    <a:pt x="5958" y="3368"/>
                  </a:lnTo>
                  <a:lnTo>
                    <a:pt x="1857" y="52"/>
                  </a:lnTo>
                  <a:cubicBezTo>
                    <a:pt x="1857" y="52"/>
                    <a:pt x="1574" y="1"/>
                    <a:pt x="1241" y="1"/>
                  </a:cubicBezTo>
                  <a:close/>
                </a:path>
              </a:pathLst>
            </a:custGeom>
            <a:solidFill>
              <a:srgbClr val="7741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39"/>
            <p:cNvSpPr/>
            <p:nvPr/>
          </p:nvSpPr>
          <p:spPr>
            <a:xfrm>
              <a:off x="6069750" y="2790250"/>
              <a:ext cx="84500" cy="59050"/>
            </a:xfrm>
            <a:custGeom>
              <a:rect b="b" l="l" r="r" t="t"/>
              <a:pathLst>
                <a:path extrusionOk="0" h="2362" w="3380">
                  <a:moveTo>
                    <a:pt x="1759" y="1"/>
                  </a:moveTo>
                  <a:cubicBezTo>
                    <a:pt x="885" y="1"/>
                    <a:pt x="0" y="508"/>
                    <a:pt x="188" y="1391"/>
                  </a:cubicBezTo>
                  <a:cubicBezTo>
                    <a:pt x="341" y="2077"/>
                    <a:pt x="961" y="2362"/>
                    <a:pt x="1607" y="2362"/>
                  </a:cubicBezTo>
                  <a:cubicBezTo>
                    <a:pt x="2470" y="2362"/>
                    <a:pt x="3379" y="1855"/>
                    <a:pt x="3289" y="1120"/>
                  </a:cubicBezTo>
                  <a:cubicBezTo>
                    <a:pt x="3198" y="349"/>
                    <a:pt x="2483" y="1"/>
                    <a:pt x="1759" y="1"/>
                  </a:cubicBezTo>
                  <a:close/>
                </a:path>
              </a:pathLst>
            </a:custGeom>
            <a:solidFill>
              <a:srgbClr val="E591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39"/>
            <p:cNvSpPr/>
            <p:nvPr/>
          </p:nvSpPr>
          <p:spPr>
            <a:xfrm>
              <a:off x="5887900" y="2714050"/>
              <a:ext cx="159550" cy="120650"/>
            </a:xfrm>
            <a:custGeom>
              <a:rect b="b" l="l" r="r" t="t"/>
              <a:pathLst>
                <a:path extrusionOk="0" h="4826" w="6382">
                  <a:moveTo>
                    <a:pt x="5146" y="1"/>
                  </a:moveTo>
                  <a:cubicBezTo>
                    <a:pt x="4814" y="1"/>
                    <a:pt x="4531" y="52"/>
                    <a:pt x="4531" y="52"/>
                  </a:cubicBezTo>
                  <a:lnTo>
                    <a:pt x="415" y="3368"/>
                  </a:lnTo>
                  <a:lnTo>
                    <a:pt x="1" y="4025"/>
                  </a:lnTo>
                  <a:lnTo>
                    <a:pt x="2902" y="4826"/>
                  </a:lnTo>
                  <a:cubicBezTo>
                    <a:pt x="3988" y="3095"/>
                    <a:pt x="6132" y="881"/>
                    <a:pt x="6132" y="881"/>
                  </a:cubicBezTo>
                  <a:cubicBezTo>
                    <a:pt x="6382" y="140"/>
                    <a:pt x="5697" y="1"/>
                    <a:pt x="5146" y="1"/>
                  </a:cubicBezTo>
                  <a:close/>
                </a:path>
              </a:pathLst>
            </a:custGeom>
            <a:solidFill>
              <a:srgbClr val="7741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39"/>
            <p:cNvSpPr/>
            <p:nvPr/>
          </p:nvSpPr>
          <p:spPr>
            <a:xfrm>
              <a:off x="5884925" y="2790250"/>
              <a:ext cx="84350" cy="59050"/>
            </a:xfrm>
            <a:custGeom>
              <a:rect b="b" l="l" r="r" t="t"/>
              <a:pathLst>
                <a:path extrusionOk="0" h="2362" w="3374">
                  <a:moveTo>
                    <a:pt x="1620" y="1"/>
                  </a:moveTo>
                  <a:cubicBezTo>
                    <a:pt x="897" y="1"/>
                    <a:pt x="182" y="349"/>
                    <a:pt x="91" y="1120"/>
                  </a:cubicBezTo>
                  <a:cubicBezTo>
                    <a:pt x="1" y="1855"/>
                    <a:pt x="910" y="2362"/>
                    <a:pt x="1770" y="2362"/>
                  </a:cubicBezTo>
                  <a:cubicBezTo>
                    <a:pt x="2415" y="2362"/>
                    <a:pt x="3031" y="2077"/>
                    <a:pt x="3178" y="1391"/>
                  </a:cubicBezTo>
                  <a:cubicBezTo>
                    <a:pt x="3374" y="508"/>
                    <a:pt x="2492" y="1"/>
                    <a:pt x="1620" y="1"/>
                  </a:cubicBezTo>
                  <a:close/>
                </a:path>
              </a:pathLst>
            </a:custGeom>
            <a:solidFill>
              <a:srgbClr val="E591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39"/>
            <p:cNvSpPr/>
            <p:nvPr/>
          </p:nvSpPr>
          <p:spPr>
            <a:xfrm>
              <a:off x="5808575" y="2720675"/>
              <a:ext cx="189400" cy="81150"/>
            </a:xfrm>
            <a:custGeom>
              <a:rect b="b" l="l" r="r" t="t"/>
              <a:pathLst>
                <a:path extrusionOk="0" h="3246" w="7576">
                  <a:moveTo>
                    <a:pt x="5674" y="0"/>
                  </a:moveTo>
                  <a:lnTo>
                    <a:pt x="372" y="730"/>
                  </a:lnTo>
                  <a:lnTo>
                    <a:pt x="1" y="944"/>
                  </a:lnTo>
                  <a:lnTo>
                    <a:pt x="1815" y="3246"/>
                  </a:lnTo>
                  <a:cubicBezTo>
                    <a:pt x="3631" y="2316"/>
                    <a:pt x="6618" y="1544"/>
                    <a:pt x="6618" y="1544"/>
                  </a:cubicBezTo>
                  <a:cubicBezTo>
                    <a:pt x="7576" y="730"/>
                    <a:pt x="5674" y="0"/>
                    <a:pt x="5674" y="0"/>
                  </a:cubicBezTo>
                  <a:close/>
                </a:path>
              </a:pathLst>
            </a:custGeom>
            <a:solidFill>
              <a:srgbClr val="7741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39"/>
            <p:cNvSpPr/>
            <p:nvPr/>
          </p:nvSpPr>
          <p:spPr>
            <a:xfrm>
              <a:off x="5784275" y="2738250"/>
              <a:ext cx="100075" cy="66450"/>
            </a:xfrm>
            <a:custGeom>
              <a:rect b="b" l="l" r="r" t="t"/>
              <a:pathLst>
                <a:path extrusionOk="0" h="2658" w="4003">
                  <a:moveTo>
                    <a:pt x="1557" y="0"/>
                  </a:moveTo>
                  <a:cubicBezTo>
                    <a:pt x="1203" y="0"/>
                    <a:pt x="865" y="134"/>
                    <a:pt x="615" y="456"/>
                  </a:cubicBezTo>
                  <a:cubicBezTo>
                    <a:pt x="1" y="1260"/>
                    <a:pt x="1184" y="2657"/>
                    <a:pt x="2276" y="2657"/>
                  </a:cubicBezTo>
                  <a:cubicBezTo>
                    <a:pt x="2582" y="2657"/>
                    <a:pt x="2880" y="2548"/>
                    <a:pt x="3130" y="2285"/>
                  </a:cubicBezTo>
                  <a:cubicBezTo>
                    <a:pt x="4003" y="1380"/>
                    <a:pt x="2695" y="0"/>
                    <a:pt x="1557" y="0"/>
                  </a:cubicBezTo>
                  <a:close/>
                </a:path>
              </a:pathLst>
            </a:custGeom>
            <a:solidFill>
              <a:srgbClr val="E591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39"/>
            <p:cNvSpPr/>
            <p:nvPr/>
          </p:nvSpPr>
          <p:spPr>
            <a:xfrm>
              <a:off x="5873250" y="2329400"/>
              <a:ext cx="290175" cy="433875"/>
            </a:xfrm>
            <a:custGeom>
              <a:rect b="b" l="l" r="r" t="t"/>
              <a:pathLst>
                <a:path extrusionOk="0" h="17355" w="11607">
                  <a:moveTo>
                    <a:pt x="6118" y="1"/>
                  </a:moveTo>
                  <a:lnTo>
                    <a:pt x="6118" y="1"/>
                  </a:lnTo>
                  <a:cubicBezTo>
                    <a:pt x="6161" y="229"/>
                    <a:pt x="6889" y="4388"/>
                    <a:pt x="4760" y="7205"/>
                  </a:cubicBezTo>
                  <a:cubicBezTo>
                    <a:pt x="3459" y="8905"/>
                    <a:pt x="2916" y="10220"/>
                    <a:pt x="2673" y="11007"/>
                  </a:cubicBezTo>
                  <a:cubicBezTo>
                    <a:pt x="2874" y="9048"/>
                    <a:pt x="1559" y="7576"/>
                    <a:pt x="1473" y="7476"/>
                  </a:cubicBezTo>
                  <a:lnTo>
                    <a:pt x="1473" y="7476"/>
                  </a:lnTo>
                  <a:cubicBezTo>
                    <a:pt x="1501" y="7576"/>
                    <a:pt x="1973" y="9320"/>
                    <a:pt x="800" y="11306"/>
                  </a:cubicBezTo>
                  <a:cubicBezTo>
                    <a:pt x="0" y="12636"/>
                    <a:pt x="343" y="14851"/>
                    <a:pt x="1616" y="16195"/>
                  </a:cubicBezTo>
                  <a:cubicBezTo>
                    <a:pt x="2268" y="16889"/>
                    <a:pt x="3176" y="17354"/>
                    <a:pt x="4302" y="17354"/>
                  </a:cubicBezTo>
                  <a:cubicBezTo>
                    <a:pt x="4335" y="17354"/>
                    <a:pt x="4369" y="17354"/>
                    <a:pt x="4402" y="17353"/>
                  </a:cubicBezTo>
                  <a:cubicBezTo>
                    <a:pt x="6346" y="17309"/>
                    <a:pt x="10678" y="17353"/>
                    <a:pt x="11177" y="11849"/>
                  </a:cubicBezTo>
                  <a:cubicBezTo>
                    <a:pt x="11606" y="7247"/>
                    <a:pt x="7804" y="2087"/>
                    <a:pt x="6533" y="487"/>
                  </a:cubicBezTo>
                  <a:cubicBezTo>
                    <a:pt x="6289" y="201"/>
                    <a:pt x="6146" y="29"/>
                    <a:pt x="6118" y="1"/>
                  </a:cubicBezTo>
                  <a:close/>
                </a:path>
              </a:pathLst>
            </a:custGeom>
            <a:solidFill>
              <a:srgbClr val="FFCC7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39"/>
            <p:cNvSpPr/>
            <p:nvPr/>
          </p:nvSpPr>
          <p:spPr>
            <a:xfrm>
              <a:off x="5941300" y="2527700"/>
              <a:ext cx="203525" cy="220200"/>
            </a:xfrm>
            <a:custGeom>
              <a:rect b="b" l="l" r="r" t="t"/>
              <a:pathLst>
                <a:path extrusionOk="0" h="8808" w="8141">
                  <a:moveTo>
                    <a:pt x="4668" y="1"/>
                  </a:moveTo>
                  <a:cubicBezTo>
                    <a:pt x="4668" y="1"/>
                    <a:pt x="4510" y="931"/>
                    <a:pt x="2795" y="2888"/>
                  </a:cubicBezTo>
                  <a:cubicBezTo>
                    <a:pt x="1095" y="4847"/>
                    <a:pt x="1438" y="6890"/>
                    <a:pt x="1438" y="6890"/>
                  </a:cubicBezTo>
                  <a:cubicBezTo>
                    <a:pt x="1348" y="6909"/>
                    <a:pt x="1263" y="6917"/>
                    <a:pt x="1183" y="6917"/>
                  </a:cubicBezTo>
                  <a:cubicBezTo>
                    <a:pt x="446" y="6917"/>
                    <a:pt x="108" y="6219"/>
                    <a:pt x="108" y="6219"/>
                  </a:cubicBezTo>
                  <a:lnTo>
                    <a:pt x="108" y="6219"/>
                  </a:lnTo>
                  <a:cubicBezTo>
                    <a:pt x="0" y="7380"/>
                    <a:pt x="1383" y="8807"/>
                    <a:pt x="2597" y="8807"/>
                  </a:cubicBezTo>
                  <a:cubicBezTo>
                    <a:pt x="2669" y="8807"/>
                    <a:pt x="2740" y="8802"/>
                    <a:pt x="2810" y="8792"/>
                  </a:cubicBezTo>
                  <a:cubicBezTo>
                    <a:pt x="8141" y="8020"/>
                    <a:pt x="4668" y="1"/>
                    <a:pt x="4668" y="1"/>
                  </a:cubicBezTo>
                  <a:close/>
                </a:path>
              </a:pathLst>
            </a:custGeom>
            <a:solidFill>
              <a:srgbClr val="FFAC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47" name="Google Shape;1147;p39"/>
          <p:cNvSpPr txBox="1"/>
          <p:nvPr/>
        </p:nvSpPr>
        <p:spPr>
          <a:xfrm>
            <a:off x="1287325" y="3983600"/>
            <a:ext cx="29550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1"/>
                </a:solidFill>
                <a:latin typeface="Coda"/>
                <a:ea typeface="Coda"/>
                <a:cs typeface="Coda"/>
                <a:sym typeface="Coda"/>
              </a:rPr>
              <a:t>Where in the US are bigfoot sightings happening?</a:t>
            </a:r>
            <a:endParaRPr sz="1600">
              <a:solidFill>
                <a:schemeClr val="dk1"/>
              </a:solidFill>
              <a:latin typeface="Coda"/>
              <a:ea typeface="Coda"/>
              <a:cs typeface="Coda"/>
              <a:sym typeface="Coda"/>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1" name="Shape 1151"/>
        <p:cNvGrpSpPr/>
        <p:nvPr/>
      </p:nvGrpSpPr>
      <p:grpSpPr>
        <a:xfrm>
          <a:off x="0" y="0"/>
          <a:ext cx="0" cy="0"/>
          <a:chOff x="0" y="0"/>
          <a:chExt cx="0" cy="0"/>
        </a:xfrm>
      </p:grpSpPr>
      <p:sp>
        <p:nvSpPr>
          <p:cNvPr id="1152" name="Google Shape;1152;p40"/>
          <p:cNvSpPr/>
          <p:nvPr/>
        </p:nvSpPr>
        <p:spPr>
          <a:xfrm>
            <a:off x="292650" y="188850"/>
            <a:ext cx="6843112" cy="715561"/>
          </a:xfrm>
          <a:custGeom>
            <a:rect b="b" l="l" r="r" t="t"/>
            <a:pathLst>
              <a:path extrusionOk="0" h="33733" w="244659">
                <a:moveTo>
                  <a:pt x="3896" y="4933"/>
                </a:moveTo>
                <a:lnTo>
                  <a:pt x="9611" y="0"/>
                </a:lnTo>
                <a:lnTo>
                  <a:pt x="97335" y="648"/>
                </a:lnTo>
                <a:lnTo>
                  <a:pt x="175247" y="1214"/>
                </a:lnTo>
                <a:lnTo>
                  <a:pt x="239843" y="931"/>
                </a:lnTo>
                <a:lnTo>
                  <a:pt x="244376" y="6881"/>
                </a:lnTo>
                <a:lnTo>
                  <a:pt x="244659" y="21330"/>
                </a:lnTo>
                <a:lnTo>
                  <a:pt x="240693" y="28979"/>
                </a:lnTo>
                <a:lnTo>
                  <a:pt x="235027" y="32946"/>
                </a:lnTo>
                <a:lnTo>
                  <a:pt x="164481" y="32946"/>
                </a:lnTo>
                <a:lnTo>
                  <a:pt x="91102" y="32662"/>
                </a:lnTo>
                <a:lnTo>
                  <a:pt x="11169" y="33733"/>
                </a:lnTo>
                <a:lnTo>
                  <a:pt x="2858" y="28482"/>
                </a:lnTo>
                <a:lnTo>
                  <a:pt x="0" y="13844"/>
                </a:lnTo>
                <a:close/>
              </a:path>
            </a:pathLst>
          </a:custGeom>
          <a:solidFill>
            <a:schemeClr val="dk1"/>
          </a:solidFill>
          <a:ln cap="flat" cmpd="sng" w="19050">
            <a:solidFill>
              <a:schemeClr val="accent6"/>
            </a:solidFill>
            <a:prstDash val="solid"/>
            <a:round/>
            <a:headEnd len="med" w="med" type="none"/>
            <a:tailEnd len="med" w="med" type="none"/>
          </a:ln>
          <a:effectLst>
            <a:outerShdw rotWithShape="0" algn="bl" dir="5400000" dist="19050">
              <a:srgbClr val="9A80C1">
                <a:alpha val="82000"/>
              </a:srgbClr>
            </a:outerShdw>
          </a:effectLst>
        </p:spPr>
      </p:sp>
      <p:sp>
        <p:nvSpPr>
          <p:cNvPr id="1153" name="Google Shape;1153;p40"/>
          <p:cNvSpPr txBox="1"/>
          <p:nvPr>
            <p:ph type="title"/>
          </p:nvPr>
        </p:nvSpPr>
        <p:spPr>
          <a:xfrm>
            <a:off x="450133" y="222918"/>
            <a:ext cx="6798900" cy="486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US Regions and Bigfoot Sightings</a:t>
            </a:r>
            <a:endParaRPr/>
          </a:p>
        </p:txBody>
      </p:sp>
      <p:pic>
        <p:nvPicPr>
          <p:cNvPr id="1154" name="Google Shape;1154;p40"/>
          <p:cNvPicPr preferRelativeResize="0"/>
          <p:nvPr/>
        </p:nvPicPr>
        <p:blipFill rotWithShape="1">
          <a:blip r:embed="rId3">
            <a:alphaModFix/>
          </a:blip>
          <a:srcRect b="21004" l="0" r="0" t="0"/>
          <a:stretch/>
        </p:blipFill>
        <p:spPr>
          <a:xfrm>
            <a:off x="4700050" y="1062798"/>
            <a:ext cx="2008250" cy="852250"/>
          </a:xfrm>
          <a:prstGeom prst="rect">
            <a:avLst/>
          </a:prstGeom>
          <a:noFill/>
          <a:ln>
            <a:noFill/>
          </a:ln>
        </p:spPr>
      </p:pic>
      <p:pic>
        <p:nvPicPr>
          <p:cNvPr id="1155" name="Google Shape;1155;p40"/>
          <p:cNvPicPr preferRelativeResize="0"/>
          <p:nvPr/>
        </p:nvPicPr>
        <p:blipFill>
          <a:blip r:embed="rId4">
            <a:alphaModFix/>
          </a:blip>
          <a:stretch>
            <a:fillRect/>
          </a:stretch>
        </p:blipFill>
        <p:spPr>
          <a:xfrm>
            <a:off x="4700054" y="1915050"/>
            <a:ext cx="4443950" cy="3228455"/>
          </a:xfrm>
          <a:prstGeom prst="rect">
            <a:avLst/>
          </a:prstGeom>
          <a:noFill/>
          <a:ln>
            <a:noFill/>
          </a:ln>
        </p:spPr>
      </p:pic>
      <p:pic>
        <p:nvPicPr>
          <p:cNvPr id="1156" name="Google Shape;1156;p40"/>
          <p:cNvPicPr preferRelativeResize="0"/>
          <p:nvPr/>
        </p:nvPicPr>
        <p:blipFill>
          <a:blip r:embed="rId5">
            <a:alphaModFix/>
          </a:blip>
          <a:stretch>
            <a:fillRect/>
          </a:stretch>
        </p:blipFill>
        <p:spPr>
          <a:xfrm>
            <a:off x="0" y="1451200"/>
            <a:ext cx="4700050" cy="3692298"/>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0" name="Shape 1160"/>
        <p:cNvGrpSpPr/>
        <p:nvPr/>
      </p:nvGrpSpPr>
      <p:grpSpPr>
        <a:xfrm>
          <a:off x="0" y="0"/>
          <a:ext cx="0" cy="0"/>
          <a:chOff x="0" y="0"/>
          <a:chExt cx="0" cy="0"/>
        </a:xfrm>
      </p:grpSpPr>
      <p:sp>
        <p:nvSpPr>
          <p:cNvPr id="1161" name="Google Shape;1161;p41"/>
          <p:cNvSpPr/>
          <p:nvPr/>
        </p:nvSpPr>
        <p:spPr>
          <a:xfrm>
            <a:off x="380201" y="282150"/>
            <a:ext cx="5279130" cy="843325"/>
          </a:xfrm>
          <a:custGeom>
            <a:rect b="b" l="l" r="r" t="t"/>
            <a:pathLst>
              <a:path extrusionOk="0" h="33733" w="244659">
                <a:moveTo>
                  <a:pt x="3896" y="4933"/>
                </a:moveTo>
                <a:lnTo>
                  <a:pt x="9611" y="0"/>
                </a:lnTo>
                <a:lnTo>
                  <a:pt x="97335" y="648"/>
                </a:lnTo>
                <a:lnTo>
                  <a:pt x="175247" y="1214"/>
                </a:lnTo>
                <a:lnTo>
                  <a:pt x="239843" y="931"/>
                </a:lnTo>
                <a:lnTo>
                  <a:pt x="244376" y="6881"/>
                </a:lnTo>
                <a:lnTo>
                  <a:pt x="244659" y="21330"/>
                </a:lnTo>
                <a:lnTo>
                  <a:pt x="240693" y="28979"/>
                </a:lnTo>
                <a:lnTo>
                  <a:pt x="235027" y="32946"/>
                </a:lnTo>
                <a:lnTo>
                  <a:pt x="164481" y="32946"/>
                </a:lnTo>
                <a:lnTo>
                  <a:pt x="91102" y="32662"/>
                </a:lnTo>
                <a:lnTo>
                  <a:pt x="11169" y="33733"/>
                </a:lnTo>
                <a:lnTo>
                  <a:pt x="2858" y="28482"/>
                </a:lnTo>
                <a:lnTo>
                  <a:pt x="0" y="13844"/>
                </a:lnTo>
                <a:close/>
              </a:path>
            </a:pathLst>
          </a:custGeom>
          <a:solidFill>
            <a:schemeClr val="dk1"/>
          </a:solidFill>
          <a:ln cap="flat" cmpd="sng" w="19050">
            <a:solidFill>
              <a:schemeClr val="accent6"/>
            </a:solidFill>
            <a:prstDash val="solid"/>
            <a:round/>
            <a:headEnd len="med" w="med" type="none"/>
            <a:tailEnd len="med" w="med" type="none"/>
          </a:ln>
          <a:effectLst>
            <a:outerShdw rotWithShape="0" algn="bl" dir="5400000" dist="19050">
              <a:srgbClr val="9A80C1">
                <a:alpha val="82000"/>
              </a:srgbClr>
            </a:outerShdw>
          </a:effectLst>
        </p:spPr>
      </p:sp>
      <p:sp>
        <p:nvSpPr>
          <p:cNvPr id="1162" name="Google Shape;1162;p41"/>
          <p:cNvSpPr txBox="1"/>
          <p:nvPr>
            <p:ph type="title"/>
          </p:nvPr>
        </p:nvSpPr>
        <p:spPr>
          <a:xfrm>
            <a:off x="-842025" y="3223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rPr>
              <a:t>Region and Classification</a:t>
            </a:r>
            <a:endParaRPr>
              <a:solidFill>
                <a:schemeClr val="lt1"/>
              </a:solidFill>
            </a:endParaRPr>
          </a:p>
        </p:txBody>
      </p:sp>
      <p:pic>
        <p:nvPicPr>
          <p:cNvPr id="1163" name="Google Shape;1163;p41"/>
          <p:cNvPicPr preferRelativeResize="0"/>
          <p:nvPr/>
        </p:nvPicPr>
        <p:blipFill>
          <a:blip r:embed="rId3">
            <a:alphaModFix/>
          </a:blip>
          <a:stretch>
            <a:fillRect/>
          </a:stretch>
        </p:blipFill>
        <p:spPr>
          <a:xfrm>
            <a:off x="4811250" y="1590188"/>
            <a:ext cx="2409825" cy="2247900"/>
          </a:xfrm>
          <a:prstGeom prst="rect">
            <a:avLst/>
          </a:prstGeom>
          <a:noFill/>
          <a:ln>
            <a:noFill/>
          </a:ln>
        </p:spPr>
      </p:pic>
      <p:pic>
        <p:nvPicPr>
          <p:cNvPr id="1164" name="Google Shape;1164;p41"/>
          <p:cNvPicPr preferRelativeResize="0"/>
          <p:nvPr/>
        </p:nvPicPr>
        <p:blipFill>
          <a:blip r:embed="rId4">
            <a:alphaModFix/>
          </a:blip>
          <a:stretch>
            <a:fillRect/>
          </a:stretch>
        </p:blipFill>
        <p:spPr>
          <a:xfrm>
            <a:off x="1" y="1448150"/>
            <a:ext cx="4811249" cy="3695351"/>
          </a:xfrm>
          <a:prstGeom prst="rect">
            <a:avLst/>
          </a:prstGeom>
          <a:noFill/>
          <a:ln>
            <a:noFill/>
          </a:ln>
        </p:spPr>
      </p:pic>
      <p:pic>
        <p:nvPicPr>
          <p:cNvPr id="1165" name="Google Shape;1165;p41"/>
          <p:cNvPicPr preferRelativeResize="0"/>
          <p:nvPr/>
        </p:nvPicPr>
        <p:blipFill rotWithShape="1">
          <a:blip r:embed="rId5">
            <a:alphaModFix/>
          </a:blip>
          <a:srcRect b="0" l="13073" r="0" t="0"/>
          <a:stretch/>
        </p:blipFill>
        <p:spPr>
          <a:xfrm>
            <a:off x="7221075" y="1590200"/>
            <a:ext cx="2936225" cy="2247900"/>
          </a:xfrm>
          <a:prstGeom prst="rect">
            <a:avLst/>
          </a:prstGeom>
          <a:noFill/>
          <a:ln>
            <a:noFill/>
          </a:ln>
        </p:spPr>
      </p:pic>
      <p:pic>
        <p:nvPicPr>
          <p:cNvPr id="1166" name="Google Shape;1166;p41"/>
          <p:cNvPicPr preferRelativeResize="0"/>
          <p:nvPr/>
        </p:nvPicPr>
        <p:blipFill>
          <a:blip r:embed="rId6">
            <a:alphaModFix/>
          </a:blip>
          <a:stretch>
            <a:fillRect/>
          </a:stretch>
        </p:blipFill>
        <p:spPr>
          <a:xfrm>
            <a:off x="5966300" y="-78100"/>
            <a:ext cx="3177701" cy="1668300"/>
          </a:xfrm>
          <a:prstGeom prst="rect">
            <a:avLst/>
          </a:prstGeom>
          <a:noFill/>
          <a:ln>
            <a:noFill/>
          </a:ln>
        </p:spPr>
      </p:pic>
      <p:pic>
        <p:nvPicPr>
          <p:cNvPr id="1167" name="Google Shape;1167;p41"/>
          <p:cNvPicPr preferRelativeResize="0"/>
          <p:nvPr/>
        </p:nvPicPr>
        <p:blipFill>
          <a:blip r:embed="rId7">
            <a:alphaModFix/>
          </a:blip>
          <a:stretch>
            <a:fillRect/>
          </a:stretch>
        </p:blipFill>
        <p:spPr>
          <a:xfrm>
            <a:off x="4811250" y="3838106"/>
            <a:ext cx="4332751" cy="243939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1" name="Shape 1171"/>
        <p:cNvGrpSpPr/>
        <p:nvPr/>
      </p:nvGrpSpPr>
      <p:grpSpPr>
        <a:xfrm>
          <a:off x="0" y="0"/>
          <a:ext cx="0" cy="0"/>
          <a:chOff x="0" y="0"/>
          <a:chExt cx="0" cy="0"/>
        </a:xfrm>
      </p:grpSpPr>
      <p:sp>
        <p:nvSpPr>
          <p:cNvPr id="1172" name="Google Shape;1172;p42"/>
          <p:cNvSpPr/>
          <p:nvPr/>
        </p:nvSpPr>
        <p:spPr>
          <a:xfrm>
            <a:off x="4898825" y="2438324"/>
            <a:ext cx="2691468" cy="1079633"/>
          </a:xfrm>
          <a:custGeom>
            <a:rect b="b" l="l" r="r" t="t"/>
            <a:pathLst>
              <a:path extrusionOk="0" h="61195" w="241821">
                <a:moveTo>
                  <a:pt x="237970" y="8681"/>
                </a:moveTo>
                <a:lnTo>
                  <a:pt x="229202" y="0"/>
                </a:lnTo>
                <a:lnTo>
                  <a:pt x="145615" y="868"/>
                </a:lnTo>
                <a:lnTo>
                  <a:pt x="68607" y="1900"/>
                </a:lnTo>
                <a:lnTo>
                  <a:pt x="7083" y="2550"/>
                </a:lnTo>
                <a:lnTo>
                  <a:pt x="280" y="12233"/>
                </a:lnTo>
                <a:lnTo>
                  <a:pt x="0" y="38579"/>
                </a:lnTo>
                <a:lnTo>
                  <a:pt x="3920" y="52526"/>
                </a:lnTo>
                <a:lnTo>
                  <a:pt x="13883" y="59779"/>
                </a:lnTo>
                <a:lnTo>
                  <a:pt x="79248" y="59760"/>
                </a:lnTo>
                <a:lnTo>
                  <a:pt x="151776" y="59242"/>
                </a:lnTo>
                <a:lnTo>
                  <a:pt x="230782" y="61195"/>
                </a:lnTo>
                <a:lnTo>
                  <a:pt x="238996" y="51620"/>
                </a:lnTo>
                <a:lnTo>
                  <a:pt x="241821" y="24929"/>
                </a:lnTo>
                <a:close/>
              </a:path>
            </a:pathLst>
          </a:custGeom>
          <a:solidFill>
            <a:schemeClr val="dk1"/>
          </a:solidFill>
          <a:ln cap="flat" cmpd="sng" w="19050">
            <a:solidFill>
              <a:schemeClr val="accent6"/>
            </a:solidFill>
            <a:prstDash val="solid"/>
            <a:round/>
            <a:headEnd len="med" w="med" type="none"/>
            <a:tailEnd len="med" w="med" type="none"/>
          </a:ln>
          <a:effectLst>
            <a:outerShdw rotWithShape="0" algn="bl" dir="5400000" dist="19050">
              <a:srgbClr val="9A80C1">
                <a:alpha val="82000"/>
              </a:srgbClr>
            </a:outerShdw>
          </a:effectLst>
        </p:spPr>
      </p:sp>
      <p:sp>
        <p:nvSpPr>
          <p:cNvPr id="1173" name="Google Shape;1173;p42"/>
          <p:cNvSpPr txBox="1"/>
          <p:nvPr>
            <p:ph type="title"/>
          </p:nvPr>
        </p:nvSpPr>
        <p:spPr>
          <a:xfrm>
            <a:off x="4734175" y="2720150"/>
            <a:ext cx="2955000" cy="465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Months and Seasons</a:t>
            </a:r>
            <a:endParaRPr/>
          </a:p>
        </p:txBody>
      </p:sp>
      <p:sp>
        <p:nvSpPr>
          <p:cNvPr id="1174" name="Google Shape;1174;p42"/>
          <p:cNvSpPr txBox="1"/>
          <p:nvPr>
            <p:ph idx="2" type="title"/>
          </p:nvPr>
        </p:nvSpPr>
        <p:spPr>
          <a:xfrm>
            <a:off x="4734186" y="540000"/>
            <a:ext cx="2955000" cy="196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sp>
        <p:nvSpPr>
          <p:cNvPr id="1175" name="Google Shape;1175;p42"/>
          <p:cNvSpPr txBox="1"/>
          <p:nvPr>
            <p:ph idx="1" type="subTitle"/>
          </p:nvPr>
        </p:nvSpPr>
        <p:spPr>
          <a:xfrm>
            <a:off x="4865050" y="3726475"/>
            <a:ext cx="2691300" cy="465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How does the time of the year effect sightings?</a:t>
            </a:r>
            <a:endParaRPr/>
          </a:p>
        </p:txBody>
      </p:sp>
      <p:grpSp>
        <p:nvGrpSpPr>
          <p:cNvPr id="1176" name="Google Shape;1176;p42"/>
          <p:cNvGrpSpPr/>
          <p:nvPr/>
        </p:nvGrpSpPr>
        <p:grpSpPr>
          <a:xfrm>
            <a:off x="1338593" y="1678171"/>
            <a:ext cx="2926862" cy="3410599"/>
            <a:chOff x="6185050" y="3191500"/>
            <a:chExt cx="682650" cy="795475"/>
          </a:xfrm>
        </p:grpSpPr>
        <p:sp>
          <p:nvSpPr>
            <p:cNvPr id="1177" name="Google Shape;1177;p42"/>
            <p:cNvSpPr/>
            <p:nvPr/>
          </p:nvSpPr>
          <p:spPr>
            <a:xfrm>
              <a:off x="6688100" y="3402525"/>
              <a:ext cx="105175" cy="211475"/>
            </a:xfrm>
            <a:custGeom>
              <a:rect b="b" l="l" r="r" t="t"/>
              <a:pathLst>
                <a:path extrusionOk="0" h="8459" w="4207">
                  <a:moveTo>
                    <a:pt x="736" y="1"/>
                  </a:moveTo>
                  <a:cubicBezTo>
                    <a:pt x="1" y="1"/>
                    <a:pt x="554" y="3047"/>
                    <a:pt x="585" y="3427"/>
                  </a:cubicBezTo>
                  <a:cubicBezTo>
                    <a:pt x="629" y="4138"/>
                    <a:pt x="563" y="4849"/>
                    <a:pt x="607" y="5560"/>
                  </a:cubicBezTo>
                  <a:cubicBezTo>
                    <a:pt x="629" y="5871"/>
                    <a:pt x="674" y="6182"/>
                    <a:pt x="796" y="6470"/>
                  </a:cubicBezTo>
                  <a:cubicBezTo>
                    <a:pt x="985" y="6882"/>
                    <a:pt x="1330" y="7193"/>
                    <a:pt x="1685" y="7470"/>
                  </a:cubicBezTo>
                  <a:cubicBezTo>
                    <a:pt x="2196" y="7848"/>
                    <a:pt x="2752" y="8171"/>
                    <a:pt x="3340" y="8415"/>
                  </a:cubicBezTo>
                  <a:cubicBezTo>
                    <a:pt x="3384" y="8437"/>
                    <a:pt x="3437" y="8458"/>
                    <a:pt x="3487" y="8458"/>
                  </a:cubicBezTo>
                  <a:cubicBezTo>
                    <a:pt x="3514" y="8458"/>
                    <a:pt x="3539" y="8452"/>
                    <a:pt x="3562" y="8437"/>
                  </a:cubicBezTo>
                  <a:cubicBezTo>
                    <a:pt x="3607" y="8415"/>
                    <a:pt x="3640" y="8370"/>
                    <a:pt x="3663" y="8315"/>
                  </a:cubicBezTo>
                  <a:cubicBezTo>
                    <a:pt x="4029" y="7581"/>
                    <a:pt x="4206" y="6693"/>
                    <a:pt x="3863" y="5949"/>
                  </a:cubicBezTo>
                  <a:cubicBezTo>
                    <a:pt x="3673" y="5549"/>
                    <a:pt x="3352" y="5226"/>
                    <a:pt x="3096" y="4871"/>
                  </a:cubicBezTo>
                  <a:cubicBezTo>
                    <a:pt x="2707" y="4338"/>
                    <a:pt x="2473" y="3715"/>
                    <a:pt x="2263" y="3093"/>
                  </a:cubicBezTo>
                  <a:cubicBezTo>
                    <a:pt x="2074" y="2549"/>
                    <a:pt x="1918" y="1982"/>
                    <a:pt x="1696" y="1449"/>
                  </a:cubicBezTo>
                  <a:cubicBezTo>
                    <a:pt x="1563" y="1105"/>
                    <a:pt x="1241" y="172"/>
                    <a:pt x="863" y="27"/>
                  </a:cubicBezTo>
                  <a:cubicBezTo>
                    <a:pt x="817" y="9"/>
                    <a:pt x="774" y="1"/>
                    <a:pt x="736" y="1"/>
                  </a:cubicBezTo>
                  <a:close/>
                </a:path>
              </a:pathLst>
            </a:custGeom>
            <a:solidFill>
              <a:srgbClr val="633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42"/>
            <p:cNvSpPr/>
            <p:nvPr/>
          </p:nvSpPr>
          <p:spPr>
            <a:xfrm>
              <a:off x="6699125" y="3841050"/>
              <a:ext cx="168575" cy="95825"/>
            </a:xfrm>
            <a:custGeom>
              <a:rect b="b" l="l" r="r" t="t"/>
              <a:pathLst>
                <a:path extrusionOk="0" h="3833" w="6743">
                  <a:moveTo>
                    <a:pt x="145" y="1"/>
                  </a:moveTo>
                  <a:cubicBezTo>
                    <a:pt x="88" y="1"/>
                    <a:pt x="38" y="5"/>
                    <a:pt x="0" y="16"/>
                  </a:cubicBezTo>
                  <a:cubicBezTo>
                    <a:pt x="211" y="894"/>
                    <a:pt x="555" y="2360"/>
                    <a:pt x="766" y="3227"/>
                  </a:cubicBezTo>
                  <a:cubicBezTo>
                    <a:pt x="800" y="3393"/>
                    <a:pt x="844" y="3560"/>
                    <a:pt x="966" y="3682"/>
                  </a:cubicBezTo>
                  <a:cubicBezTo>
                    <a:pt x="1079" y="3795"/>
                    <a:pt x="1232" y="3833"/>
                    <a:pt x="1391" y="3833"/>
                  </a:cubicBezTo>
                  <a:cubicBezTo>
                    <a:pt x="1498" y="3833"/>
                    <a:pt x="1608" y="3816"/>
                    <a:pt x="1711" y="3793"/>
                  </a:cubicBezTo>
                  <a:cubicBezTo>
                    <a:pt x="2266" y="3682"/>
                    <a:pt x="2799" y="3482"/>
                    <a:pt x="3288" y="3193"/>
                  </a:cubicBezTo>
                  <a:cubicBezTo>
                    <a:pt x="3621" y="2993"/>
                    <a:pt x="3943" y="2760"/>
                    <a:pt x="4310" y="2627"/>
                  </a:cubicBezTo>
                  <a:cubicBezTo>
                    <a:pt x="4460" y="2577"/>
                    <a:pt x="4621" y="2547"/>
                    <a:pt x="4779" y="2547"/>
                  </a:cubicBezTo>
                  <a:cubicBezTo>
                    <a:pt x="5007" y="2547"/>
                    <a:pt x="5228" y="2609"/>
                    <a:pt x="5399" y="2760"/>
                  </a:cubicBezTo>
                  <a:cubicBezTo>
                    <a:pt x="5498" y="2838"/>
                    <a:pt x="5587" y="2960"/>
                    <a:pt x="5698" y="3015"/>
                  </a:cubicBezTo>
                  <a:cubicBezTo>
                    <a:pt x="5739" y="3040"/>
                    <a:pt x="5789" y="3052"/>
                    <a:pt x="5838" y="3052"/>
                  </a:cubicBezTo>
                  <a:cubicBezTo>
                    <a:pt x="5924" y="3052"/>
                    <a:pt x="6008" y="3015"/>
                    <a:pt x="6043" y="2938"/>
                  </a:cubicBezTo>
                  <a:cubicBezTo>
                    <a:pt x="6088" y="2838"/>
                    <a:pt x="6043" y="2727"/>
                    <a:pt x="5987" y="2638"/>
                  </a:cubicBezTo>
                  <a:cubicBezTo>
                    <a:pt x="5809" y="2327"/>
                    <a:pt x="5554" y="2072"/>
                    <a:pt x="5243" y="1894"/>
                  </a:cubicBezTo>
                  <a:lnTo>
                    <a:pt x="5243" y="1894"/>
                  </a:lnTo>
                  <a:cubicBezTo>
                    <a:pt x="5565" y="2060"/>
                    <a:pt x="5888" y="2227"/>
                    <a:pt x="6199" y="2393"/>
                  </a:cubicBezTo>
                  <a:cubicBezTo>
                    <a:pt x="6240" y="2414"/>
                    <a:pt x="6289" y="2434"/>
                    <a:pt x="6331" y="2434"/>
                  </a:cubicBezTo>
                  <a:cubicBezTo>
                    <a:pt x="6358" y="2434"/>
                    <a:pt x="6381" y="2426"/>
                    <a:pt x="6399" y="2405"/>
                  </a:cubicBezTo>
                  <a:cubicBezTo>
                    <a:pt x="6432" y="2360"/>
                    <a:pt x="6421" y="2294"/>
                    <a:pt x="6409" y="2249"/>
                  </a:cubicBezTo>
                  <a:cubicBezTo>
                    <a:pt x="6298" y="1905"/>
                    <a:pt x="6043" y="1627"/>
                    <a:pt x="5721" y="1494"/>
                  </a:cubicBezTo>
                  <a:lnTo>
                    <a:pt x="5721" y="1494"/>
                  </a:lnTo>
                  <a:cubicBezTo>
                    <a:pt x="5977" y="1594"/>
                    <a:pt x="6243" y="1694"/>
                    <a:pt x="6510" y="1793"/>
                  </a:cubicBezTo>
                  <a:cubicBezTo>
                    <a:pt x="6533" y="1802"/>
                    <a:pt x="6557" y="1809"/>
                    <a:pt x="6580" y="1809"/>
                  </a:cubicBezTo>
                  <a:cubicBezTo>
                    <a:pt x="6590" y="1809"/>
                    <a:pt x="6600" y="1808"/>
                    <a:pt x="6609" y="1805"/>
                  </a:cubicBezTo>
                  <a:cubicBezTo>
                    <a:pt x="6720" y="1793"/>
                    <a:pt x="6743" y="1638"/>
                    <a:pt x="6720" y="1527"/>
                  </a:cubicBezTo>
                  <a:cubicBezTo>
                    <a:pt x="6609" y="1083"/>
                    <a:pt x="6199" y="805"/>
                    <a:pt x="5765" y="739"/>
                  </a:cubicBezTo>
                  <a:cubicBezTo>
                    <a:pt x="5687" y="728"/>
                    <a:pt x="5609" y="724"/>
                    <a:pt x="5530" y="724"/>
                  </a:cubicBezTo>
                  <a:cubicBezTo>
                    <a:pt x="5183" y="724"/>
                    <a:pt x="4832" y="814"/>
                    <a:pt x="4488" y="905"/>
                  </a:cubicBezTo>
                  <a:cubicBezTo>
                    <a:pt x="3799" y="1083"/>
                    <a:pt x="3121" y="1260"/>
                    <a:pt x="2432" y="1438"/>
                  </a:cubicBezTo>
                  <a:cubicBezTo>
                    <a:pt x="2334" y="1468"/>
                    <a:pt x="2224" y="1491"/>
                    <a:pt x="2121" y="1491"/>
                  </a:cubicBezTo>
                  <a:cubicBezTo>
                    <a:pt x="1992" y="1491"/>
                    <a:pt x="1874" y="1454"/>
                    <a:pt x="1800" y="1349"/>
                  </a:cubicBezTo>
                  <a:cubicBezTo>
                    <a:pt x="1744" y="1282"/>
                    <a:pt x="1733" y="1194"/>
                    <a:pt x="1711" y="1116"/>
                  </a:cubicBezTo>
                  <a:cubicBezTo>
                    <a:pt x="1644" y="783"/>
                    <a:pt x="1666" y="349"/>
                    <a:pt x="1366" y="260"/>
                  </a:cubicBezTo>
                  <a:cubicBezTo>
                    <a:pt x="1146" y="184"/>
                    <a:pt x="497" y="1"/>
                    <a:pt x="145" y="1"/>
                  </a:cubicBezTo>
                  <a:close/>
                </a:path>
              </a:pathLst>
            </a:custGeom>
            <a:solidFill>
              <a:srgbClr val="E591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42"/>
            <p:cNvSpPr/>
            <p:nvPr/>
          </p:nvSpPr>
          <p:spPr>
            <a:xfrm>
              <a:off x="6742150" y="3869500"/>
              <a:ext cx="1700" cy="5025"/>
            </a:xfrm>
            <a:custGeom>
              <a:rect b="b" l="l" r="r" t="t"/>
              <a:pathLst>
                <a:path extrusionOk="0" h="201" w="68">
                  <a:moveTo>
                    <a:pt x="0" y="1"/>
                  </a:moveTo>
                  <a:cubicBezTo>
                    <a:pt x="12" y="67"/>
                    <a:pt x="23" y="145"/>
                    <a:pt x="67" y="200"/>
                  </a:cubicBezTo>
                  <a:cubicBezTo>
                    <a:pt x="34" y="145"/>
                    <a:pt x="12" y="67"/>
                    <a:pt x="0" y="1"/>
                  </a:cubicBezTo>
                  <a:close/>
                </a:path>
              </a:pathLst>
            </a:custGeom>
            <a:solidFill>
              <a:srgbClr val="D9BB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42"/>
            <p:cNvSpPr/>
            <p:nvPr/>
          </p:nvSpPr>
          <p:spPr>
            <a:xfrm>
              <a:off x="6699125" y="3841175"/>
              <a:ext cx="44725" cy="36125"/>
            </a:xfrm>
            <a:custGeom>
              <a:rect b="b" l="l" r="r" t="t"/>
              <a:pathLst>
                <a:path extrusionOk="0" h="1445" w="1789">
                  <a:moveTo>
                    <a:pt x="144" y="0"/>
                  </a:moveTo>
                  <a:cubicBezTo>
                    <a:pt x="89" y="0"/>
                    <a:pt x="44" y="0"/>
                    <a:pt x="0" y="11"/>
                  </a:cubicBezTo>
                  <a:cubicBezTo>
                    <a:pt x="100" y="411"/>
                    <a:pt x="222" y="922"/>
                    <a:pt x="344" y="1445"/>
                  </a:cubicBezTo>
                  <a:cubicBezTo>
                    <a:pt x="411" y="1311"/>
                    <a:pt x="477" y="1166"/>
                    <a:pt x="544" y="1011"/>
                  </a:cubicBezTo>
                  <a:cubicBezTo>
                    <a:pt x="566" y="956"/>
                    <a:pt x="622" y="922"/>
                    <a:pt x="667" y="922"/>
                  </a:cubicBezTo>
                  <a:cubicBezTo>
                    <a:pt x="699" y="922"/>
                    <a:pt x="733" y="934"/>
                    <a:pt x="755" y="966"/>
                  </a:cubicBezTo>
                  <a:cubicBezTo>
                    <a:pt x="1010" y="1233"/>
                    <a:pt x="1266" y="1400"/>
                    <a:pt x="1511" y="1400"/>
                  </a:cubicBezTo>
                  <a:cubicBezTo>
                    <a:pt x="1600" y="1400"/>
                    <a:pt x="1699" y="1378"/>
                    <a:pt x="1788" y="1333"/>
                  </a:cubicBezTo>
                  <a:cubicBezTo>
                    <a:pt x="1744" y="1277"/>
                    <a:pt x="1733" y="1200"/>
                    <a:pt x="1721" y="1133"/>
                  </a:cubicBezTo>
                  <a:cubicBezTo>
                    <a:pt x="1721" y="1122"/>
                    <a:pt x="1711" y="1111"/>
                    <a:pt x="1711" y="1111"/>
                  </a:cubicBezTo>
                  <a:cubicBezTo>
                    <a:pt x="1655" y="833"/>
                    <a:pt x="1666" y="478"/>
                    <a:pt x="1489" y="322"/>
                  </a:cubicBezTo>
                  <a:cubicBezTo>
                    <a:pt x="1455" y="289"/>
                    <a:pt x="1410" y="267"/>
                    <a:pt x="1366" y="255"/>
                  </a:cubicBezTo>
                  <a:cubicBezTo>
                    <a:pt x="1155" y="178"/>
                    <a:pt x="499" y="0"/>
                    <a:pt x="144" y="0"/>
                  </a:cubicBezTo>
                  <a:close/>
                </a:path>
              </a:pathLst>
            </a:custGeom>
            <a:solidFill>
              <a:srgbClr val="CD85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42"/>
            <p:cNvSpPr/>
            <p:nvPr/>
          </p:nvSpPr>
          <p:spPr>
            <a:xfrm>
              <a:off x="6646050" y="3716175"/>
              <a:ext cx="125850" cy="149925"/>
            </a:xfrm>
            <a:custGeom>
              <a:rect b="b" l="l" r="r" t="t"/>
              <a:pathLst>
                <a:path extrusionOk="0" h="5997" w="5034">
                  <a:moveTo>
                    <a:pt x="3687" y="0"/>
                  </a:moveTo>
                  <a:cubicBezTo>
                    <a:pt x="3622" y="0"/>
                    <a:pt x="2221" y="1713"/>
                    <a:pt x="2123" y="1745"/>
                  </a:cubicBezTo>
                  <a:cubicBezTo>
                    <a:pt x="1845" y="1834"/>
                    <a:pt x="1600" y="1957"/>
                    <a:pt x="1301" y="1989"/>
                  </a:cubicBezTo>
                  <a:cubicBezTo>
                    <a:pt x="634" y="2078"/>
                    <a:pt x="168" y="2245"/>
                    <a:pt x="201" y="3045"/>
                  </a:cubicBezTo>
                  <a:cubicBezTo>
                    <a:pt x="212" y="3401"/>
                    <a:pt x="346" y="3745"/>
                    <a:pt x="467" y="4078"/>
                  </a:cubicBezTo>
                  <a:cubicBezTo>
                    <a:pt x="334" y="3967"/>
                    <a:pt x="168" y="3900"/>
                    <a:pt x="1" y="3890"/>
                  </a:cubicBezTo>
                  <a:lnTo>
                    <a:pt x="1" y="3890"/>
                  </a:lnTo>
                  <a:cubicBezTo>
                    <a:pt x="245" y="4312"/>
                    <a:pt x="556" y="4700"/>
                    <a:pt x="912" y="5045"/>
                  </a:cubicBezTo>
                  <a:cubicBezTo>
                    <a:pt x="712" y="4934"/>
                    <a:pt x="501" y="4856"/>
                    <a:pt x="279" y="4811"/>
                  </a:cubicBezTo>
                  <a:lnTo>
                    <a:pt x="279" y="4811"/>
                  </a:lnTo>
                  <a:cubicBezTo>
                    <a:pt x="490" y="5189"/>
                    <a:pt x="801" y="5522"/>
                    <a:pt x="1168" y="5756"/>
                  </a:cubicBezTo>
                  <a:cubicBezTo>
                    <a:pt x="1374" y="5890"/>
                    <a:pt x="1625" y="5996"/>
                    <a:pt x="1872" y="5996"/>
                  </a:cubicBezTo>
                  <a:cubicBezTo>
                    <a:pt x="1930" y="5996"/>
                    <a:pt x="1988" y="5991"/>
                    <a:pt x="2045" y="5978"/>
                  </a:cubicBezTo>
                  <a:cubicBezTo>
                    <a:pt x="2356" y="5922"/>
                    <a:pt x="2622" y="5611"/>
                    <a:pt x="2545" y="5311"/>
                  </a:cubicBezTo>
                  <a:lnTo>
                    <a:pt x="2545" y="5311"/>
                  </a:lnTo>
                  <a:cubicBezTo>
                    <a:pt x="2725" y="5466"/>
                    <a:pt x="2958" y="5561"/>
                    <a:pt x="3188" y="5561"/>
                  </a:cubicBezTo>
                  <a:cubicBezTo>
                    <a:pt x="3271" y="5561"/>
                    <a:pt x="3354" y="5549"/>
                    <a:pt x="3434" y="5522"/>
                  </a:cubicBezTo>
                  <a:cubicBezTo>
                    <a:pt x="3656" y="5445"/>
                    <a:pt x="3834" y="5223"/>
                    <a:pt x="3856" y="4989"/>
                  </a:cubicBezTo>
                  <a:cubicBezTo>
                    <a:pt x="3867" y="4912"/>
                    <a:pt x="3856" y="4833"/>
                    <a:pt x="3834" y="4767"/>
                  </a:cubicBezTo>
                  <a:lnTo>
                    <a:pt x="3834" y="4767"/>
                  </a:lnTo>
                  <a:cubicBezTo>
                    <a:pt x="3918" y="4905"/>
                    <a:pt x="4081" y="4984"/>
                    <a:pt x="4244" y="4984"/>
                  </a:cubicBezTo>
                  <a:cubicBezTo>
                    <a:pt x="4317" y="4984"/>
                    <a:pt x="4390" y="4968"/>
                    <a:pt x="4456" y="4934"/>
                  </a:cubicBezTo>
                  <a:cubicBezTo>
                    <a:pt x="5034" y="4633"/>
                    <a:pt x="4444" y="3756"/>
                    <a:pt x="4278" y="3379"/>
                  </a:cubicBezTo>
                  <a:cubicBezTo>
                    <a:pt x="4000" y="2723"/>
                    <a:pt x="3967" y="656"/>
                    <a:pt x="3689" y="1"/>
                  </a:cubicBezTo>
                  <a:cubicBezTo>
                    <a:pt x="3689" y="1"/>
                    <a:pt x="3688" y="0"/>
                    <a:pt x="3687" y="0"/>
                  </a:cubicBezTo>
                  <a:close/>
                </a:path>
              </a:pathLst>
            </a:custGeom>
            <a:solidFill>
              <a:srgbClr val="804B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42"/>
            <p:cNvSpPr/>
            <p:nvPr/>
          </p:nvSpPr>
          <p:spPr>
            <a:xfrm>
              <a:off x="6668575" y="3821725"/>
              <a:ext cx="62500" cy="36975"/>
            </a:xfrm>
            <a:custGeom>
              <a:rect b="b" l="l" r="r" t="t"/>
              <a:pathLst>
                <a:path extrusionOk="0" h="1479" w="2500">
                  <a:moveTo>
                    <a:pt x="1444" y="112"/>
                  </a:moveTo>
                  <a:cubicBezTo>
                    <a:pt x="1511" y="156"/>
                    <a:pt x="1555" y="234"/>
                    <a:pt x="1566" y="312"/>
                  </a:cubicBezTo>
                  <a:lnTo>
                    <a:pt x="1566" y="456"/>
                  </a:lnTo>
                  <a:cubicBezTo>
                    <a:pt x="1511" y="345"/>
                    <a:pt x="1477" y="234"/>
                    <a:pt x="1444" y="112"/>
                  </a:cubicBezTo>
                  <a:close/>
                  <a:moveTo>
                    <a:pt x="1355" y="1"/>
                  </a:moveTo>
                  <a:lnTo>
                    <a:pt x="1366" y="56"/>
                  </a:lnTo>
                  <a:cubicBezTo>
                    <a:pt x="1388" y="245"/>
                    <a:pt x="1455" y="423"/>
                    <a:pt x="1544" y="578"/>
                  </a:cubicBezTo>
                  <a:cubicBezTo>
                    <a:pt x="1544" y="601"/>
                    <a:pt x="1544" y="623"/>
                    <a:pt x="1533" y="645"/>
                  </a:cubicBezTo>
                  <a:cubicBezTo>
                    <a:pt x="1511" y="745"/>
                    <a:pt x="1489" y="856"/>
                    <a:pt x="1433" y="945"/>
                  </a:cubicBezTo>
                  <a:cubicBezTo>
                    <a:pt x="1394" y="1002"/>
                    <a:pt x="1314" y="1060"/>
                    <a:pt x="1236" y="1060"/>
                  </a:cubicBezTo>
                  <a:cubicBezTo>
                    <a:pt x="1224" y="1060"/>
                    <a:pt x="1212" y="1059"/>
                    <a:pt x="1200" y="1056"/>
                  </a:cubicBezTo>
                  <a:cubicBezTo>
                    <a:pt x="1155" y="1045"/>
                    <a:pt x="1122" y="1011"/>
                    <a:pt x="1089" y="978"/>
                  </a:cubicBezTo>
                  <a:cubicBezTo>
                    <a:pt x="1089" y="889"/>
                    <a:pt x="1055" y="811"/>
                    <a:pt x="1022" y="734"/>
                  </a:cubicBezTo>
                  <a:lnTo>
                    <a:pt x="922" y="578"/>
                  </a:lnTo>
                  <a:lnTo>
                    <a:pt x="944" y="756"/>
                  </a:lnTo>
                  <a:cubicBezTo>
                    <a:pt x="955" y="856"/>
                    <a:pt x="988" y="934"/>
                    <a:pt x="1022" y="1001"/>
                  </a:cubicBezTo>
                  <a:cubicBezTo>
                    <a:pt x="1022" y="1078"/>
                    <a:pt x="1010" y="1156"/>
                    <a:pt x="978" y="1223"/>
                  </a:cubicBezTo>
                  <a:cubicBezTo>
                    <a:pt x="924" y="1330"/>
                    <a:pt x="804" y="1402"/>
                    <a:pt x="696" y="1402"/>
                  </a:cubicBezTo>
                  <a:cubicBezTo>
                    <a:pt x="671" y="1402"/>
                    <a:pt x="646" y="1397"/>
                    <a:pt x="622" y="1389"/>
                  </a:cubicBezTo>
                  <a:cubicBezTo>
                    <a:pt x="499" y="1356"/>
                    <a:pt x="422" y="1223"/>
                    <a:pt x="366" y="1122"/>
                  </a:cubicBezTo>
                  <a:cubicBezTo>
                    <a:pt x="211" y="833"/>
                    <a:pt x="111" y="500"/>
                    <a:pt x="67" y="167"/>
                  </a:cubicBezTo>
                  <a:lnTo>
                    <a:pt x="0" y="167"/>
                  </a:lnTo>
                  <a:cubicBezTo>
                    <a:pt x="33" y="512"/>
                    <a:pt x="133" y="856"/>
                    <a:pt x="300" y="1156"/>
                  </a:cubicBezTo>
                  <a:cubicBezTo>
                    <a:pt x="356" y="1278"/>
                    <a:pt x="444" y="1423"/>
                    <a:pt x="600" y="1467"/>
                  </a:cubicBezTo>
                  <a:lnTo>
                    <a:pt x="611" y="1467"/>
                  </a:lnTo>
                  <a:cubicBezTo>
                    <a:pt x="639" y="1475"/>
                    <a:pt x="669" y="1479"/>
                    <a:pt x="698" y="1479"/>
                  </a:cubicBezTo>
                  <a:cubicBezTo>
                    <a:pt x="839" y="1479"/>
                    <a:pt x="980" y="1394"/>
                    <a:pt x="1044" y="1256"/>
                  </a:cubicBezTo>
                  <a:cubicBezTo>
                    <a:pt x="1066" y="1201"/>
                    <a:pt x="1089" y="1145"/>
                    <a:pt x="1089" y="1089"/>
                  </a:cubicBezTo>
                  <a:cubicBezTo>
                    <a:pt x="1122" y="1112"/>
                    <a:pt x="1144" y="1122"/>
                    <a:pt x="1178" y="1134"/>
                  </a:cubicBezTo>
                  <a:cubicBezTo>
                    <a:pt x="1195" y="1139"/>
                    <a:pt x="1213" y="1141"/>
                    <a:pt x="1231" y="1141"/>
                  </a:cubicBezTo>
                  <a:cubicBezTo>
                    <a:pt x="1337" y="1141"/>
                    <a:pt x="1442" y="1065"/>
                    <a:pt x="1499" y="989"/>
                  </a:cubicBezTo>
                  <a:cubicBezTo>
                    <a:pt x="1555" y="889"/>
                    <a:pt x="1588" y="778"/>
                    <a:pt x="1610" y="678"/>
                  </a:cubicBezTo>
                  <a:cubicBezTo>
                    <a:pt x="1800" y="967"/>
                    <a:pt x="2088" y="1189"/>
                    <a:pt x="2422" y="1289"/>
                  </a:cubicBezTo>
                  <a:lnTo>
                    <a:pt x="2466" y="1300"/>
                  </a:lnTo>
                  <a:lnTo>
                    <a:pt x="2499" y="767"/>
                  </a:lnTo>
                  <a:lnTo>
                    <a:pt x="2422" y="767"/>
                  </a:lnTo>
                  <a:lnTo>
                    <a:pt x="2400" y="1201"/>
                  </a:lnTo>
                  <a:cubicBezTo>
                    <a:pt x="2077" y="1089"/>
                    <a:pt x="1800" y="867"/>
                    <a:pt x="1622" y="567"/>
                  </a:cubicBezTo>
                  <a:cubicBezTo>
                    <a:pt x="1644" y="478"/>
                    <a:pt x="1655" y="389"/>
                    <a:pt x="1633" y="300"/>
                  </a:cubicBezTo>
                  <a:cubicBezTo>
                    <a:pt x="1622" y="179"/>
                    <a:pt x="1544" y="45"/>
                    <a:pt x="1410" y="11"/>
                  </a:cubicBezTo>
                  <a:lnTo>
                    <a:pt x="1355" y="1"/>
                  </a:lnTo>
                  <a:close/>
                </a:path>
              </a:pathLst>
            </a:custGeom>
            <a:solidFill>
              <a:srgbClr val="5B2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42"/>
            <p:cNvSpPr/>
            <p:nvPr/>
          </p:nvSpPr>
          <p:spPr>
            <a:xfrm>
              <a:off x="6856575" y="3870775"/>
              <a:ext cx="10025" cy="13450"/>
            </a:xfrm>
            <a:custGeom>
              <a:rect b="b" l="l" r="r" t="t"/>
              <a:pathLst>
                <a:path extrusionOk="0" h="538" w="401">
                  <a:moveTo>
                    <a:pt x="305" y="1"/>
                  </a:moveTo>
                  <a:cubicBezTo>
                    <a:pt x="286" y="1"/>
                    <a:pt x="260" y="15"/>
                    <a:pt x="222" y="49"/>
                  </a:cubicBezTo>
                  <a:cubicBezTo>
                    <a:pt x="145" y="127"/>
                    <a:pt x="67" y="216"/>
                    <a:pt x="0" y="316"/>
                  </a:cubicBezTo>
                  <a:cubicBezTo>
                    <a:pt x="101" y="416"/>
                    <a:pt x="212" y="493"/>
                    <a:pt x="345" y="538"/>
                  </a:cubicBezTo>
                  <a:lnTo>
                    <a:pt x="378" y="538"/>
                  </a:lnTo>
                  <a:cubicBezTo>
                    <a:pt x="390" y="527"/>
                    <a:pt x="400" y="505"/>
                    <a:pt x="390" y="483"/>
                  </a:cubicBezTo>
                  <a:lnTo>
                    <a:pt x="356" y="149"/>
                  </a:lnTo>
                  <a:cubicBezTo>
                    <a:pt x="348" y="73"/>
                    <a:pt x="346" y="1"/>
                    <a:pt x="305" y="1"/>
                  </a:cubicBezTo>
                  <a:close/>
                </a:path>
              </a:pathLst>
            </a:custGeom>
            <a:solidFill>
              <a:srgbClr val="F7AD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42"/>
            <p:cNvSpPr/>
            <p:nvPr/>
          </p:nvSpPr>
          <p:spPr>
            <a:xfrm>
              <a:off x="6850200" y="3888525"/>
              <a:ext cx="8350" cy="9875"/>
            </a:xfrm>
            <a:custGeom>
              <a:rect b="b" l="l" r="r" t="t"/>
              <a:pathLst>
                <a:path extrusionOk="0" h="395" w="334">
                  <a:moveTo>
                    <a:pt x="183" y="0"/>
                  </a:moveTo>
                  <a:cubicBezTo>
                    <a:pt x="169" y="0"/>
                    <a:pt x="150" y="15"/>
                    <a:pt x="122" y="50"/>
                  </a:cubicBezTo>
                  <a:cubicBezTo>
                    <a:pt x="78" y="128"/>
                    <a:pt x="33" y="206"/>
                    <a:pt x="0" y="284"/>
                  </a:cubicBezTo>
                  <a:cubicBezTo>
                    <a:pt x="89" y="350"/>
                    <a:pt x="189" y="383"/>
                    <a:pt x="300" y="395"/>
                  </a:cubicBezTo>
                  <a:lnTo>
                    <a:pt x="322" y="395"/>
                  </a:lnTo>
                  <a:cubicBezTo>
                    <a:pt x="333" y="383"/>
                    <a:pt x="333" y="361"/>
                    <a:pt x="322" y="350"/>
                  </a:cubicBezTo>
                  <a:cubicBezTo>
                    <a:pt x="300" y="272"/>
                    <a:pt x="267" y="183"/>
                    <a:pt x="233" y="106"/>
                  </a:cubicBezTo>
                  <a:cubicBezTo>
                    <a:pt x="219" y="49"/>
                    <a:pt x="209" y="0"/>
                    <a:pt x="183" y="0"/>
                  </a:cubicBezTo>
                  <a:close/>
                </a:path>
              </a:pathLst>
            </a:custGeom>
            <a:solidFill>
              <a:srgbClr val="F7AD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42"/>
            <p:cNvSpPr/>
            <p:nvPr/>
          </p:nvSpPr>
          <p:spPr>
            <a:xfrm>
              <a:off x="6839350" y="3904300"/>
              <a:ext cx="9750" cy="11600"/>
            </a:xfrm>
            <a:custGeom>
              <a:rect b="b" l="l" r="r" t="t"/>
              <a:pathLst>
                <a:path extrusionOk="0" h="464" w="390">
                  <a:moveTo>
                    <a:pt x="212" y="1"/>
                  </a:moveTo>
                  <a:cubicBezTo>
                    <a:pt x="196" y="1"/>
                    <a:pt x="175" y="16"/>
                    <a:pt x="145" y="53"/>
                  </a:cubicBezTo>
                  <a:cubicBezTo>
                    <a:pt x="89" y="142"/>
                    <a:pt x="45" y="230"/>
                    <a:pt x="1" y="330"/>
                  </a:cubicBezTo>
                  <a:cubicBezTo>
                    <a:pt x="101" y="408"/>
                    <a:pt x="223" y="453"/>
                    <a:pt x="345" y="463"/>
                  </a:cubicBezTo>
                  <a:cubicBezTo>
                    <a:pt x="356" y="463"/>
                    <a:pt x="368" y="463"/>
                    <a:pt x="368" y="453"/>
                  </a:cubicBezTo>
                  <a:cubicBezTo>
                    <a:pt x="390" y="453"/>
                    <a:pt x="378" y="419"/>
                    <a:pt x="378" y="408"/>
                  </a:cubicBezTo>
                  <a:cubicBezTo>
                    <a:pt x="345" y="308"/>
                    <a:pt x="312" y="219"/>
                    <a:pt x="279" y="119"/>
                  </a:cubicBezTo>
                  <a:cubicBezTo>
                    <a:pt x="256" y="60"/>
                    <a:pt x="244" y="1"/>
                    <a:pt x="212" y="1"/>
                  </a:cubicBezTo>
                  <a:close/>
                </a:path>
              </a:pathLst>
            </a:custGeom>
            <a:solidFill>
              <a:srgbClr val="F7AD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42"/>
            <p:cNvSpPr/>
            <p:nvPr/>
          </p:nvSpPr>
          <p:spPr>
            <a:xfrm>
              <a:off x="6408875" y="3332475"/>
              <a:ext cx="339400" cy="457925"/>
            </a:xfrm>
            <a:custGeom>
              <a:rect b="b" l="l" r="r" t="t"/>
              <a:pathLst>
                <a:path extrusionOk="0" h="18317" w="13576">
                  <a:moveTo>
                    <a:pt x="7202" y="1"/>
                  </a:moveTo>
                  <a:cubicBezTo>
                    <a:pt x="6600" y="1"/>
                    <a:pt x="6004" y="100"/>
                    <a:pt x="5434" y="363"/>
                  </a:cubicBezTo>
                  <a:cubicBezTo>
                    <a:pt x="4567" y="763"/>
                    <a:pt x="3834" y="1397"/>
                    <a:pt x="3190" y="2108"/>
                  </a:cubicBezTo>
                  <a:cubicBezTo>
                    <a:pt x="1645" y="3829"/>
                    <a:pt x="612" y="6051"/>
                    <a:pt x="534" y="8362"/>
                  </a:cubicBezTo>
                  <a:cubicBezTo>
                    <a:pt x="534" y="8551"/>
                    <a:pt x="534" y="8761"/>
                    <a:pt x="634" y="8929"/>
                  </a:cubicBezTo>
                  <a:lnTo>
                    <a:pt x="1001" y="8561"/>
                  </a:lnTo>
                  <a:lnTo>
                    <a:pt x="1001" y="8561"/>
                  </a:lnTo>
                  <a:cubicBezTo>
                    <a:pt x="368" y="10017"/>
                    <a:pt x="1" y="11617"/>
                    <a:pt x="123" y="13205"/>
                  </a:cubicBezTo>
                  <a:cubicBezTo>
                    <a:pt x="190" y="13983"/>
                    <a:pt x="379" y="14760"/>
                    <a:pt x="679" y="15471"/>
                  </a:cubicBezTo>
                  <a:cubicBezTo>
                    <a:pt x="956" y="16115"/>
                    <a:pt x="1401" y="16994"/>
                    <a:pt x="2000" y="17416"/>
                  </a:cubicBezTo>
                  <a:cubicBezTo>
                    <a:pt x="3036" y="18133"/>
                    <a:pt x="4422" y="18316"/>
                    <a:pt x="5701" y="18316"/>
                  </a:cubicBezTo>
                  <a:cubicBezTo>
                    <a:pt x="5985" y="18316"/>
                    <a:pt x="6264" y="18307"/>
                    <a:pt x="6533" y="18293"/>
                  </a:cubicBezTo>
                  <a:cubicBezTo>
                    <a:pt x="7133" y="18271"/>
                    <a:pt x="7722" y="18204"/>
                    <a:pt x="8310" y="18149"/>
                  </a:cubicBezTo>
                  <a:cubicBezTo>
                    <a:pt x="9221" y="18048"/>
                    <a:pt x="10132" y="17860"/>
                    <a:pt x="11032" y="17793"/>
                  </a:cubicBezTo>
                  <a:cubicBezTo>
                    <a:pt x="11854" y="17727"/>
                    <a:pt x="12632" y="17360"/>
                    <a:pt x="13020" y="16594"/>
                  </a:cubicBezTo>
                  <a:cubicBezTo>
                    <a:pt x="13308" y="16029"/>
                    <a:pt x="13340" y="15379"/>
                    <a:pt x="13323" y="14741"/>
                  </a:cubicBezTo>
                  <a:lnTo>
                    <a:pt x="13323" y="14741"/>
                  </a:lnTo>
                  <a:cubicBezTo>
                    <a:pt x="13332" y="14766"/>
                    <a:pt x="13342" y="14791"/>
                    <a:pt x="13354" y="14816"/>
                  </a:cubicBezTo>
                  <a:cubicBezTo>
                    <a:pt x="13432" y="14627"/>
                    <a:pt x="13454" y="14416"/>
                    <a:pt x="13465" y="14216"/>
                  </a:cubicBezTo>
                  <a:cubicBezTo>
                    <a:pt x="13576" y="11817"/>
                    <a:pt x="11887" y="9773"/>
                    <a:pt x="11821" y="7428"/>
                  </a:cubicBezTo>
                  <a:cubicBezTo>
                    <a:pt x="11810" y="7062"/>
                    <a:pt x="11832" y="6695"/>
                    <a:pt x="11910" y="6317"/>
                  </a:cubicBezTo>
                  <a:cubicBezTo>
                    <a:pt x="11976" y="5996"/>
                    <a:pt x="12087" y="5695"/>
                    <a:pt x="12143" y="5374"/>
                  </a:cubicBezTo>
                  <a:cubicBezTo>
                    <a:pt x="12354" y="4273"/>
                    <a:pt x="11998" y="3130"/>
                    <a:pt x="11443" y="2163"/>
                  </a:cubicBezTo>
                  <a:cubicBezTo>
                    <a:pt x="10865" y="1163"/>
                    <a:pt x="10110" y="474"/>
                    <a:pt x="8977" y="230"/>
                  </a:cubicBezTo>
                  <a:cubicBezTo>
                    <a:pt x="8392" y="98"/>
                    <a:pt x="7794" y="1"/>
                    <a:pt x="7202" y="1"/>
                  </a:cubicBezTo>
                  <a:close/>
                </a:path>
              </a:pathLst>
            </a:custGeom>
            <a:solidFill>
              <a:srgbClr val="7741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42"/>
            <p:cNvSpPr/>
            <p:nvPr/>
          </p:nvSpPr>
          <p:spPr>
            <a:xfrm>
              <a:off x="6425825" y="3546500"/>
              <a:ext cx="8075" cy="20575"/>
            </a:xfrm>
            <a:custGeom>
              <a:rect b="b" l="l" r="r" t="t"/>
              <a:pathLst>
                <a:path extrusionOk="0" h="823" w="323">
                  <a:moveTo>
                    <a:pt x="323" y="0"/>
                  </a:moveTo>
                  <a:cubicBezTo>
                    <a:pt x="134" y="178"/>
                    <a:pt x="68" y="511"/>
                    <a:pt x="1" y="823"/>
                  </a:cubicBezTo>
                  <a:cubicBezTo>
                    <a:pt x="100" y="545"/>
                    <a:pt x="201" y="267"/>
                    <a:pt x="323" y="0"/>
                  </a:cubicBezTo>
                  <a:close/>
                </a:path>
              </a:pathLst>
            </a:custGeom>
            <a:solidFill>
              <a:srgbClr val="CABBB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42"/>
            <p:cNvSpPr/>
            <p:nvPr/>
          </p:nvSpPr>
          <p:spPr>
            <a:xfrm>
              <a:off x="6399175" y="3409300"/>
              <a:ext cx="297450" cy="292750"/>
            </a:xfrm>
            <a:custGeom>
              <a:rect b="b" l="l" r="r" t="t"/>
              <a:pathLst>
                <a:path extrusionOk="0" h="11710" w="11898">
                  <a:moveTo>
                    <a:pt x="2800" y="1"/>
                  </a:moveTo>
                  <a:cubicBezTo>
                    <a:pt x="1744" y="1479"/>
                    <a:pt x="1055" y="3200"/>
                    <a:pt x="944" y="5000"/>
                  </a:cubicBezTo>
                  <a:lnTo>
                    <a:pt x="944" y="5011"/>
                  </a:lnTo>
                  <a:cubicBezTo>
                    <a:pt x="944" y="5011"/>
                    <a:pt x="944" y="5022"/>
                    <a:pt x="934" y="5022"/>
                  </a:cubicBezTo>
                  <a:lnTo>
                    <a:pt x="934" y="5056"/>
                  </a:lnTo>
                  <a:lnTo>
                    <a:pt x="934" y="5066"/>
                  </a:lnTo>
                  <a:lnTo>
                    <a:pt x="934" y="5078"/>
                  </a:lnTo>
                  <a:lnTo>
                    <a:pt x="934" y="5089"/>
                  </a:lnTo>
                  <a:lnTo>
                    <a:pt x="934" y="5100"/>
                  </a:lnTo>
                  <a:lnTo>
                    <a:pt x="934" y="5111"/>
                  </a:lnTo>
                  <a:lnTo>
                    <a:pt x="934" y="5122"/>
                  </a:lnTo>
                  <a:lnTo>
                    <a:pt x="934" y="5133"/>
                  </a:lnTo>
                  <a:lnTo>
                    <a:pt x="934" y="5145"/>
                  </a:lnTo>
                  <a:lnTo>
                    <a:pt x="934" y="5155"/>
                  </a:lnTo>
                  <a:lnTo>
                    <a:pt x="934" y="5167"/>
                  </a:lnTo>
                  <a:lnTo>
                    <a:pt x="934" y="5177"/>
                  </a:lnTo>
                  <a:lnTo>
                    <a:pt x="934" y="5189"/>
                  </a:lnTo>
                  <a:lnTo>
                    <a:pt x="934" y="5200"/>
                  </a:lnTo>
                  <a:lnTo>
                    <a:pt x="934" y="5211"/>
                  </a:lnTo>
                  <a:lnTo>
                    <a:pt x="934" y="5222"/>
                  </a:lnTo>
                  <a:lnTo>
                    <a:pt x="934" y="5233"/>
                  </a:lnTo>
                  <a:lnTo>
                    <a:pt x="934" y="5244"/>
                  </a:lnTo>
                  <a:lnTo>
                    <a:pt x="922" y="5244"/>
                  </a:lnTo>
                  <a:lnTo>
                    <a:pt x="922" y="5256"/>
                  </a:lnTo>
                  <a:lnTo>
                    <a:pt x="922" y="5266"/>
                  </a:lnTo>
                  <a:lnTo>
                    <a:pt x="922" y="5278"/>
                  </a:lnTo>
                  <a:lnTo>
                    <a:pt x="922" y="5289"/>
                  </a:lnTo>
                  <a:lnTo>
                    <a:pt x="922" y="5333"/>
                  </a:lnTo>
                  <a:cubicBezTo>
                    <a:pt x="922" y="5511"/>
                    <a:pt x="934" y="5700"/>
                    <a:pt x="1022" y="5856"/>
                  </a:cubicBezTo>
                  <a:lnTo>
                    <a:pt x="1389" y="5488"/>
                  </a:lnTo>
                  <a:lnTo>
                    <a:pt x="1389" y="5488"/>
                  </a:lnTo>
                  <a:cubicBezTo>
                    <a:pt x="1267" y="5755"/>
                    <a:pt x="1166" y="6033"/>
                    <a:pt x="1067" y="6311"/>
                  </a:cubicBezTo>
                  <a:cubicBezTo>
                    <a:pt x="1033" y="6466"/>
                    <a:pt x="1000" y="6622"/>
                    <a:pt x="967" y="6755"/>
                  </a:cubicBezTo>
                  <a:cubicBezTo>
                    <a:pt x="867" y="7066"/>
                    <a:pt x="0" y="9877"/>
                    <a:pt x="922" y="11709"/>
                  </a:cubicBezTo>
                  <a:cubicBezTo>
                    <a:pt x="1322" y="11398"/>
                    <a:pt x="1956" y="11043"/>
                    <a:pt x="2489" y="11043"/>
                  </a:cubicBezTo>
                  <a:cubicBezTo>
                    <a:pt x="2556" y="11043"/>
                    <a:pt x="2622" y="11054"/>
                    <a:pt x="2677" y="11065"/>
                  </a:cubicBezTo>
                  <a:cubicBezTo>
                    <a:pt x="2933" y="11110"/>
                    <a:pt x="3144" y="11143"/>
                    <a:pt x="3410" y="11143"/>
                  </a:cubicBezTo>
                  <a:lnTo>
                    <a:pt x="3489" y="11143"/>
                  </a:lnTo>
                  <a:cubicBezTo>
                    <a:pt x="3721" y="11143"/>
                    <a:pt x="3966" y="11154"/>
                    <a:pt x="4121" y="11343"/>
                  </a:cubicBezTo>
                  <a:cubicBezTo>
                    <a:pt x="4321" y="11565"/>
                    <a:pt x="4632" y="11643"/>
                    <a:pt x="4933" y="11643"/>
                  </a:cubicBezTo>
                  <a:cubicBezTo>
                    <a:pt x="4988" y="11643"/>
                    <a:pt x="5044" y="11643"/>
                    <a:pt x="5099" y="11632"/>
                  </a:cubicBezTo>
                  <a:cubicBezTo>
                    <a:pt x="5399" y="11598"/>
                    <a:pt x="5688" y="11499"/>
                    <a:pt x="5977" y="11432"/>
                  </a:cubicBezTo>
                  <a:cubicBezTo>
                    <a:pt x="6155" y="11388"/>
                    <a:pt x="6333" y="11365"/>
                    <a:pt x="6521" y="11365"/>
                  </a:cubicBezTo>
                  <a:cubicBezTo>
                    <a:pt x="6632" y="11365"/>
                    <a:pt x="6743" y="11376"/>
                    <a:pt x="6854" y="11398"/>
                  </a:cubicBezTo>
                  <a:cubicBezTo>
                    <a:pt x="7165" y="11465"/>
                    <a:pt x="7454" y="11588"/>
                    <a:pt x="7765" y="11632"/>
                  </a:cubicBezTo>
                  <a:cubicBezTo>
                    <a:pt x="7854" y="11643"/>
                    <a:pt x="7943" y="11654"/>
                    <a:pt x="8032" y="11654"/>
                  </a:cubicBezTo>
                  <a:cubicBezTo>
                    <a:pt x="8454" y="11654"/>
                    <a:pt x="8898" y="11521"/>
                    <a:pt x="9298" y="11410"/>
                  </a:cubicBezTo>
                  <a:cubicBezTo>
                    <a:pt x="9831" y="11243"/>
                    <a:pt x="10354" y="11032"/>
                    <a:pt x="10820" y="10732"/>
                  </a:cubicBezTo>
                  <a:cubicBezTo>
                    <a:pt x="11243" y="10455"/>
                    <a:pt x="11698" y="10065"/>
                    <a:pt x="11820" y="9554"/>
                  </a:cubicBezTo>
                  <a:cubicBezTo>
                    <a:pt x="11898" y="9233"/>
                    <a:pt x="11764" y="8977"/>
                    <a:pt x="11564" y="8732"/>
                  </a:cubicBezTo>
                  <a:cubicBezTo>
                    <a:pt x="11387" y="8510"/>
                    <a:pt x="11243" y="8299"/>
                    <a:pt x="11109" y="8044"/>
                  </a:cubicBezTo>
                  <a:cubicBezTo>
                    <a:pt x="10964" y="7777"/>
                    <a:pt x="10843" y="7500"/>
                    <a:pt x="10665" y="7266"/>
                  </a:cubicBezTo>
                  <a:cubicBezTo>
                    <a:pt x="10509" y="7044"/>
                    <a:pt x="10320" y="6944"/>
                    <a:pt x="10054" y="6900"/>
                  </a:cubicBezTo>
                  <a:cubicBezTo>
                    <a:pt x="9898" y="6878"/>
                    <a:pt x="9720" y="6866"/>
                    <a:pt x="9554" y="6866"/>
                  </a:cubicBezTo>
                  <a:cubicBezTo>
                    <a:pt x="9365" y="6866"/>
                    <a:pt x="9165" y="6878"/>
                    <a:pt x="8965" y="6888"/>
                  </a:cubicBezTo>
                  <a:cubicBezTo>
                    <a:pt x="8776" y="6900"/>
                    <a:pt x="8576" y="6922"/>
                    <a:pt x="8387" y="6922"/>
                  </a:cubicBezTo>
                  <a:lnTo>
                    <a:pt x="8377" y="6922"/>
                  </a:lnTo>
                  <a:cubicBezTo>
                    <a:pt x="7387" y="6922"/>
                    <a:pt x="6444" y="6355"/>
                    <a:pt x="5943" y="5500"/>
                  </a:cubicBezTo>
                  <a:cubicBezTo>
                    <a:pt x="5477" y="4711"/>
                    <a:pt x="5355" y="3778"/>
                    <a:pt x="5022" y="2945"/>
                  </a:cubicBezTo>
                  <a:cubicBezTo>
                    <a:pt x="4622" y="1945"/>
                    <a:pt x="3855" y="512"/>
                    <a:pt x="2800" y="1"/>
                  </a:cubicBezTo>
                  <a:close/>
                </a:path>
              </a:pathLst>
            </a:custGeom>
            <a:solidFill>
              <a:srgbClr val="6E3A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42"/>
            <p:cNvSpPr/>
            <p:nvPr/>
          </p:nvSpPr>
          <p:spPr>
            <a:xfrm>
              <a:off x="6704375" y="3405425"/>
              <a:ext cx="14750" cy="35850"/>
            </a:xfrm>
            <a:custGeom>
              <a:rect b="b" l="l" r="r" t="t"/>
              <a:pathLst>
                <a:path extrusionOk="0" h="1434" w="590">
                  <a:moveTo>
                    <a:pt x="1" y="0"/>
                  </a:moveTo>
                  <a:cubicBezTo>
                    <a:pt x="190" y="467"/>
                    <a:pt x="323" y="945"/>
                    <a:pt x="368" y="1434"/>
                  </a:cubicBezTo>
                  <a:lnTo>
                    <a:pt x="590" y="1434"/>
                  </a:lnTo>
                  <a:cubicBezTo>
                    <a:pt x="512" y="1145"/>
                    <a:pt x="412" y="867"/>
                    <a:pt x="301" y="589"/>
                  </a:cubicBezTo>
                  <a:cubicBezTo>
                    <a:pt x="212" y="389"/>
                    <a:pt x="112" y="189"/>
                    <a:pt x="1" y="0"/>
                  </a:cubicBezTo>
                  <a:close/>
                </a:path>
              </a:pathLst>
            </a:custGeom>
            <a:solidFill>
              <a:srgbClr val="6131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42"/>
            <p:cNvSpPr/>
            <p:nvPr/>
          </p:nvSpPr>
          <p:spPr>
            <a:xfrm>
              <a:off x="6501075" y="3342950"/>
              <a:ext cx="212500" cy="162475"/>
            </a:xfrm>
            <a:custGeom>
              <a:rect b="b" l="l" r="r" t="t"/>
              <a:pathLst>
                <a:path extrusionOk="0" h="6499" w="8500">
                  <a:moveTo>
                    <a:pt x="3967" y="0"/>
                  </a:moveTo>
                  <a:cubicBezTo>
                    <a:pt x="3311" y="0"/>
                    <a:pt x="2790" y="222"/>
                    <a:pt x="2190" y="600"/>
                  </a:cubicBezTo>
                  <a:cubicBezTo>
                    <a:pt x="1201" y="1244"/>
                    <a:pt x="412" y="2210"/>
                    <a:pt x="1" y="3311"/>
                  </a:cubicBezTo>
                  <a:cubicBezTo>
                    <a:pt x="13" y="3432"/>
                    <a:pt x="35" y="3566"/>
                    <a:pt x="57" y="3688"/>
                  </a:cubicBezTo>
                  <a:cubicBezTo>
                    <a:pt x="134" y="4022"/>
                    <a:pt x="312" y="4277"/>
                    <a:pt x="579" y="4499"/>
                  </a:cubicBezTo>
                  <a:cubicBezTo>
                    <a:pt x="756" y="4632"/>
                    <a:pt x="845" y="4799"/>
                    <a:pt x="1012" y="4932"/>
                  </a:cubicBezTo>
                  <a:cubicBezTo>
                    <a:pt x="1146" y="5054"/>
                    <a:pt x="1323" y="5110"/>
                    <a:pt x="1445" y="5232"/>
                  </a:cubicBezTo>
                  <a:cubicBezTo>
                    <a:pt x="1546" y="5332"/>
                    <a:pt x="1612" y="5454"/>
                    <a:pt x="1679" y="5577"/>
                  </a:cubicBezTo>
                  <a:cubicBezTo>
                    <a:pt x="1978" y="6043"/>
                    <a:pt x="2479" y="6387"/>
                    <a:pt x="3023" y="6476"/>
                  </a:cubicBezTo>
                  <a:cubicBezTo>
                    <a:pt x="3134" y="6498"/>
                    <a:pt x="3245" y="6498"/>
                    <a:pt x="3345" y="6498"/>
                  </a:cubicBezTo>
                  <a:cubicBezTo>
                    <a:pt x="3800" y="6498"/>
                    <a:pt x="4245" y="6354"/>
                    <a:pt x="4589" y="6076"/>
                  </a:cubicBezTo>
                  <a:cubicBezTo>
                    <a:pt x="4733" y="5965"/>
                    <a:pt x="4867" y="5821"/>
                    <a:pt x="5044" y="5799"/>
                  </a:cubicBezTo>
                  <a:lnTo>
                    <a:pt x="5100" y="5799"/>
                  </a:lnTo>
                  <a:cubicBezTo>
                    <a:pt x="5178" y="5799"/>
                    <a:pt x="5256" y="5821"/>
                    <a:pt x="5333" y="5832"/>
                  </a:cubicBezTo>
                  <a:lnTo>
                    <a:pt x="5422" y="5832"/>
                  </a:lnTo>
                  <a:cubicBezTo>
                    <a:pt x="5834" y="5832"/>
                    <a:pt x="6200" y="5565"/>
                    <a:pt x="6500" y="5288"/>
                  </a:cubicBezTo>
                  <a:cubicBezTo>
                    <a:pt x="6833" y="4977"/>
                    <a:pt x="7133" y="4644"/>
                    <a:pt x="7488" y="4377"/>
                  </a:cubicBezTo>
                  <a:cubicBezTo>
                    <a:pt x="7777" y="4143"/>
                    <a:pt x="8133" y="3966"/>
                    <a:pt x="8500" y="3933"/>
                  </a:cubicBezTo>
                  <a:cubicBezTo>
                    <a:pt x="8455" y="3444"/>
                    <a:pt x="8322" y="2966"/>
                    <a:pt x="8133" y="2499"/>
                  </a:cubicBezTo>
                  <a:cubicBezTo>
                    <a:pt x="7799" y="1944"/>
                    <a:pt x="7377" y="1433"/>
                    <a:pt x="6888" y="1011"/>
                  </a:cubicBezTo>
                  <a:cubicBezTo>
                    <a:pt x="6177" y="411"/>
                    <a:pt x="5278" y="133"/>
                    <a:pt x="4367" y="22"/>
                  </a:cubicBezTo>
                  <a:cubicBezTo>
                    <a:pt x="4222" y="11"/>
                    <a:pt x="4089" y="0"/>
                    <a:pt x="3967" y="0"/>
                  </a:cubicBezTo>
                  <a:close/>
                </a:path>
              </a:pathLst>
            </a:custGeom>
            <a:solidFill>
              <a:srgbClr val="703C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42"/>
            <p:cNvSpPr/>
            <p:nvPr/>
          </p:nvSpPr>
          <p:spPr>
            <a:xfrm>
              <a:off x="6631900" y="3662575"/>
              <a:ext cx="87500" cy="97800"/>
            </a:xfrm>
            <a:custGeom>
              <a:rect b="b" l="l" r="r" t="t"/>
              <a:pathLst>
                <a:path extrusionOk="0" h="3912" w="3500">
                  <a:moveTo>
                    <a:pt x="3400" y="1"/>
                  </a:moveTo>
                  <a:cubicBezTo>
                    <a:pt x="3378" y="13"/>
                    <a:pt x="3356" y="23"/>
                    <a:pt x="3333" y="23"/>
                  </a:cubicBezTo>
                  <a:cubicBezTo>
                    <a:pt x="3400" y="212"/>
                    <a:pt x="3411" y="401"/>
                    <a:pt x="3411" y="534"/>
                  </a:cubicBezTo>
                  <a:cubicBezTo>
                    <a:pt x="3422" y="1323"/>
                    <a:pt x="3055" y="2123"/>
                    <a:pt x="2455" y="2623"/>
                  </a:cubicBezTo>
                  <a:cubicBezTo>
                    <a:pt x="2422" y="2512"/>
                    <a:pt x="2400" y="2390"/>
                    <a:pt x="2400" y="2267"/>
                  </a:cubicBezTo>
                  <a:cubicBezTo>
                    <a:pt x="2411" y="2201"/>
                    <a:pt x="2411" y="2123"/>
                    <a:pt x="2400" y="2057"/>
                  </a:cubicBezTo>
                  <a:lnTo>
                    <a:pt x="2356" y="1701"/>
                  </a:lnTo>
                  <a:lnTo>
                    <a:pt x="2322" y="2057"/>
                  </a:lnTo>
                  <a:cubicBezTo>
                    <a:pt x="2322" y="2123"/>
                    <a:pt x="2311" y="2190"/>
                    <a:pt x="2322" y="2267"/>
                  </a:cubicBezTo>
                  <a:cubicBezTo>
                    <a:pt x="2267" y="2545"/>
                    <a:pt x="2067" y="2790"/>
                    <a:pt x="1878" y="2956"/>
                  </a:cubicBezTo>
                  <a:cubicBezTo>
                    <a:pt x="1455" y="3334"/>
                    <a:pt x="912" y="3600"/>
                    <a:pt x="356" y="3701"/>
                  </a:cubicBezTo>
                  <a:cubicBezTo>
                    <a:pt x="234" y="3723"/>
                    <a:pt x="67" y="3745"/>
                    <a:pt x="1" y="3878"/>
                  </a:cubicBezTo>
                  <a:lnTo>
                    <a:pt x="67" y="3911"/>
                  </a:lnTo>
                  <a:cubicBezTo>
                    <a:pt x="122" y="3812"/>
                    <a:pt x="256" y="3790"/>
                    <a:pt x="367" y="3767"/>
                  </a:cubicBezTo>
                  <a:cubicBezTo>
                    <a:pt x="944" y="3667"/>
                    <a:pt x="1500" y="3400"/>
                    <a:pt x="1922" y="3012"/>
                  </a:cubicBezTo>
                  <a:cubicBezTo>
                    <a:pt x="2078" y="2879"/>
                    <a:pt x="2245" y="2689"/>
                    <a:pt x="2344" y="2467"/>
                  </a:cubicBezTo>
                  <a:cubicBezTo>
                    <a:pt x="2356" y="2545"/>
                    <a:pt x="2378" y="2623"/>
                    <a:pt x="2400" y="2701"/>
                  </a:cubicBezTo>
                  <a:lnTo>
                    <a:pt x="2411" y="2756"/>
                  </a:lnTo>
                  <a:lnTo>
                    <a:pt x="2455" y="2723"/>
                  </a:lnTo>
                  <a:cubicBezTo>
                    <a:pt x="3111" y="2201"/>
                    <a:pt x="3500" y="1368"/>
                    <a:pt x="3489" y="534"/>
                  </a:cubicBezTo>
                  <a:cubicBezTo>
                    <a:pt x="3489" y="401"/>
                    <a:pt x="3467" y="201"/>
                    <a:pt x="3400" y="1"/>
                  </a:cubicBezTo>
                  <a:close/>
                </a:path>
              </a:pathLst>
            </a:custGeom>
            <a:solidFill>
              <a:srgbClr val="5B2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42"/>
            <p:cNvSpPr/>
            <p:nvPr/>
          </p:nvSpPr>
          <p:spPr>
            <a:xfrm>
              <a:off x="6510525" y="3191500"/>
              <a:ext cx="249700" cy="288025"/>
            </a:xfrm>
            <a:custGeom>
              <a:rect b="b" l="l" r="r" t="t"/>
              <a:pathLst>
                <a:path extrusionOk="0" h="11521" w="9988">
                  <a:moveTo>
                    <a:pt x="4071" y="1"/>
                  </a:moveTo>
                  <a:cubicBezTo>
                    <a:pt x="3818" y="1"/>
                    <a:pt x="3568" y="30"/>
                    <a:pt x="3345" y="104"/>
                  </a:cubicBezTo>
                  <a:cubicBezTo>
                    <a:pt x="3178" y="148"/>
                    <a:pt x="3022" y="259"/>
                    <a:pt x="2911" y="393"/>
                  </a:cubicBezTo>
                  <a:cubicBezTo>
                    <a:pt x="2756" y="581"/>
                    <a:pt x="2701" y="837"/>
                    <a:pt x="2901" y="1070"/>
                  </a:cubicBezTo>
                  <a:cubicBezTo>
                    <a:pt x="2667" y="1114"/>
                    <a:pt x="2445" y="1215"/>
                    <a:pt x="2256" y="1370"/>
                  </a:cubicBezTo>
                  <a:cubicBezTo>
                    <a:pt x="2323" y="1470"/>
                    <a:pt x="2434" y="1559"/>
                    <a:pt x="2545" y="1592"/>
                  </a:cubicBezTo>
                  <a:cubicBezTo>
                    <a:pt x="1489" y="2148"/>
                    <a:pt x="745" y="3281"/>
                    <a:pt x="667" y="4481"/>
                  </a:cubicBezTo>
                  <a:cubicBezTo>
                    <a:pt x="657" y="4647"/>
                    <a:pt x="701" y="4780"/>
                    <a:pt x="845" y="4858"/>
                  </a:cubicBezTo>
                  <a:cubicBezTo>
                    <a:pt x="768" y="5069"/>
                    <a:pt x="146" y="7135"/>
                    <a:pt x="1" y="7135"/>
                  </a:cubicBezTo>
                  <a:lnTo>
                    <a:pt x="368" y="7135"/>
                  </a:lnTo>
                  <a:cubicBezTo>
                    <a:pt x="323" y="7824"/>
                    <a:pt x="279" y="8502"/>
                    <a:pt x="234" y="9179"/>
                  </a:cubicBezTo>
                  <a:cubicBezTo>
                    <a:pt x="212" y="9480"/>
                    <a:pt x="190" y="9801"/>
                    <a:pt x="334" y="10068"/>
                  </a:cubicBezTo>
                  <a:cubicBezTo>
                    <a:pt x="435" y="10278"/>
                    <a:pt x="662" y="10431"/>
                    <a:pt x="882" y="10431"/>
                  </a:cubicBezTo>
                  <a:cubicBezTo>
                    <a:pt x="953" y="10431"/>
                    <a:pt x="1024" y="10415"/>
                    <a:pt x="1089" y="10379"/>
                  </a:cubicBezTo>
                  <a:cubicBezTo>
                    <a:pt x="1248" y="11074"/>
                    <a:pt x="1993" y="11521"/>
                    <a:pt x="2713" y="11521"/>
                  </a:cubicBezTo>
                  <a:cubicBezTo>
                    <a:pt x="2798" y="11521"/>
                    <a:pt x="2883" y="11514"/>
                    <a:pt x="2967" y="11501"/>
                  </a:cubicBezTo>
                  <a:cubicBezTo>
                    <a:pt x="3755" y="11368"/>
                    <a:pt x="4422" y="10791"/>
                    <a:pt x="4844" y="10102"/>
                  </a:cubicBezTo>
                  <a:lnTo>
                    <a:pt x="4844" y="10102"/>
                  </a:lnTo>
                  <a:cubicBezTo>
                    <a:pt x="4767" y="10324"/>
                    <a:pt x="4977" y="10557"/>
                    <a:pt x="5211" y="10579"/>
                  </a:cubicBezTo>
                  <a:cubicBezTo>
                    <a:pt x="5230" y="10581"/>
                    <a:pt x="5249" y="10582"/>
                    <a:pt x="5267" y="10582"/>
                  </a:cubicBezTo>
                  <a:cubicBezTo>
                    <a:pt x="5478" y="10582"/>
                    <a:pt x="5672" y="10470"/>
                    <a:pt x="5855" y="10368"/>
                  </a:cubicBezTo>
                  <a:cubicBezTo>
                    <a:pt x="6377" y="10057"/>
                    <a:pt x="6888" y="9702"/>
                    <a:pt x="7277" y="9235"/>
                  </a:cubicBezTo>
                  <a:cubicBezTo>
                    <a:pt x="7399" y="9102"/>
                    <a:pt x="7544" y="8713"/>
                    <a:pt x="7700" y="8646"/>
                  </a:cubicBezTo>
                  <a:cubicBezTo>
                    <a:pt x="7708" y="8641"/>
                    <a:pt x="7717" y="8639"/>
                    <a:pt x="7727" y="8639"/>
                  </a:cubicBezTo>
                  <a:cubicBezTo>
                    <a:pt x="7796" y="8639"/>
                    <a:pt x="7899" y="8745"/>
                    <a:pt x="8002" y="8745"/>
                  </a:cubicBezTo>
                  <a:cubicBezTo>
                    <a:pt x="8020" y="8745"/>
                    <a:pt x="8038" y="8742"/>
                    <a:pt x="8055" y="8735"/>
                  </a:cubicBezTo>
                  <a:cubicBezTo>
                    <a:pt x="8760" y="8493"/>
                    <a:pt x="9563" y="6765"/>
                    <a:pt x="9187" y="6065"/>
                  </a:cubicBezTo>
                  <a:lnTo>
                    <a:pt x="9187" y="6065"/>
                  </a:lnTo>
                  <a:cubicBezTo>
                    <a:pt x="9295" y="6258"/>
                    <a:pt x="9414" y="6442"/>
                    <a:pt x="9521" y="6636"/>
                  </a:cubicBezTo>
                  <a:cubicBezTo>
                    <a:pt x="9988" y="5858"/>
                    <a:pt x="9754" y="4858"/>
                    <a:pt x="9388" y="4025"/>
                  </a:cubicBezTo>
                  <a:cubicBezTo>
                    <a:pt x="9255" y="3703"/>
                    <a:pt x="9088" y="3380"/>
                    <a:pt x="8899" y="3081"/>
                  </a:cubicBezTo>
                  <a:cubicBezTo>
                    <a:pt x="8766" y="2859"/>
                    <a:pt x="8399" y="2548"/>
                    <a:pt x="8344" y="2292"/>
                  </a:cubicBezTo>
                  <a:cubicBezTo>
                    <a:pt x="8304" y="2134"/>
                    <a:pt x="8762" y="1174"/>
                    <a:pt x="8465" y="1174"/>
                  </a:cubicBezTo>
                  <a:cubicBezTo>
                    <a:pt x="8426" y="1174"/>
                    <a:pt x="8376" y="1190"/>
                    <a:pt x="8310" y="1225"/>
                  </a:cubicBezTo>
                  <a:cubicBezTo>
                    <a:pt x="8110" y="1336"/>
                    <a:pt x="7932" y="1470"/>
                    <a:pt x="7766" y="1625"/>
                  </a:cubicBezTo>
                  <a:cubicBezTo>
                    <a:pt x="7866" y="1459"/>
                    <a:pt x="7844" y="1237"/>
                    <a:pt x="7710" y="1104"/>
                  </a:cubicBezTo>
                  <a:cubicBezTo>
                    <a:pt x="7511" y="1225"/>
                    <a:pt x="7510" y="1524"/>
                    <a:pt x="7378" y="1691"/>
                  </a:cubicBezTo>
                  <a:lnTo>
                    <a:pt x="7378" y="1691"/>
                  </a:lnTo>
                  <a:cubicBezTo>
                    <a:pt x="7483" y="1554"/>
                    <a:pt x="6466" y="748"/>
                    <a:pt x="6355" y="681"/>
                  </a:cubicBezTo>
                  <a:cubicBezTo>
                    <a:pt x="5911" y="381"/>
                    <a:pt x="5411" y="181"/>
                    <a:pt x="4878" y="82"/>
                  </a:cubicBezTo>
                  <a:cubicBezTo>
                    <a:pt x="4628" y="35"/>
                    <a:pt x="4348" y="1"/>
                    <a:pt x="4071" y="1"/>
                  </a:cubicBezTo>
                  <a:close/>
                </a:path>
              </a:pathLst>
            </a:custGeom>
            <a:solidFill>
              <a:srgbClr val="804B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42"/>
            <p:cNvSpPr/>
            <p:nvPr/>
          </p:nvSpPr>
          <p:spPr>
            <a:xfrm>
              <a:off x="6533850" y="3237175"/>
              <a:ext cx="153900" cy="134150"/>
            </a:xfrm>
            <a:custGeom>
              <a:rect b="b" l="l" r="r" t="t"/>
              <a:pathLst>
                <a:path extrusionOk="0" h="5366" w="6156">
                  <a:moveTo>
                    <a:pt x="2741" y="0"/>
                  </a:moveTo>
                  <a:cubicBezTo>
                    <a:pt x="2705" y="0"/>
                    <a:pt x="2670" y="3"/>
                    <a:pt x="2634" y="10"/>
                  </a:cubicBezTo>
                  <a:cubicBezTo>
                    <a:pt x="2345" y="65"/>
                    <a:pt x="2111" y="276"/>
                    <a:pt x="1901" y="499"/>
                  </a:cubicBezTo>
                  <a:cubicBezTo>
                    <a:pt x="1390" y="1042"/>
                    <a:pt x="934" y="1632"/>
                    <a:pt x="523" y="2264"/>
                  </a:cubicBezTo>
                  <a:cubicBezTo>
                    <a:pt x="257" y="2698"/>
                    <a:pt x="1" y="3231"/>
                    <a:pt x="223" y="3686"/>
                  </a:cubicBezTo>
                  <a:cubicBezTo>
                    <a:pt x="334" y="3920"/>
                    <a:pt x="546" y="4076"/>
                    <a:pt x="746" y="4220"/>
                  </a:cubicBezTo>
                  <a:cubicBezTo>
                    <a:pt x="1378" y="4653"/>
                    <a:pt x="2067" y="5019"/>
                    <a:pt x="2812" y="5209"/>
                  </a:cubicBezTo>
                  <a:cubicBezTo>
                    <a:pt x="3188" y="5310"/>
                    <a:pt x="3579" y="5366"/>
                    <a:pt x="3967" y="5366"/>
                  </a:cubicBezTo>
                  <a:cubicBezTo>
                    <a:pt x="4345" y="5366"/>
                    <a:pt x="4721" y="5313"/>
                    <a:pt x="5078" y="5197"/>
                  </a:cubicBezTo>
                  <a:cubicBezTo>
                    <a:pt x="5466" y="5075"/>
                    <a:pt x="5856" y="4864"/>
                    <a:pt x="6033" y="4498"/>
                  </a:cubicBezTo>
                  <a:cubicBezTo>
                    <a:pt x="6155" y="4253"/>
                    <a:pt x="6155" y="3975"/>
                    <a:pt x="6133" y="3698"/>
                  </a:cubicBezTo>
                  <a:cubicBezTo>
                    <a:pt x="6111" y="3464"/>
                    <a:pt x="6066" y="3231"/>
                    <a:pt x="6044" y="3009"/>
                  </a:cubicBezTo>
                  <a:cubicBezTo>
                    <a:pt x="6000" y="2620"/>
                    <a:pt x="6033" y="2232"/>
                    <a:pt x="5944" y="1854"/>
                  </a:cubicBezTo>
                  <a:cubicBezTo>
                    <a:pt x="5811" y="1242"/>
                    <a:pt x="5345" y="721"/>
                    <a:pt x="4755" y="521"/>
                  </a:cubicBezTo>
                  <a:cubicBezTo>
                    <a:pt x="4601" y="467"/>
                    <a:pt x="4442" y="434"/>
                    <a:pt x="4285" y="434"/>
                  </a:cubicBezTo>
                  <a:cubicBezTo>
                    <a:pt x="4216" y="434"/>
                    <a:pt x="4146" y="440"/>
                    <a:pt x="4078" y="454"/>
                  </a:cubicBezTo>
                  <a:cubicBezTo>
                    <a:pt x="3947" y="486"/>
                    <a:pt x="3731" y="776"/>
                    <a:pt x="3618" y="776"/>
                  </a:cubicBezTo>
                  <a:cubicBezTo>
                    <a:pt x="3616" y="776"/>
                    <a:pt x="3614" y="776"/>
                    <a:pt x="3612" y="776"/>
                  </a:cubicBezTo>
                  <a:cubicBezTo>
                    <a:pt x="3456" y="765"/>
                    <a:pt x="3478" y="554"/>
                    <a:pt x="3412" y="420"/>
                  </a:cubicBezTo>
                  <a:cubicBezTo>
                    <a:pt x="3283" y="184"/>
                    <a:pt x="3016" y="0"/>
                    <a:pt x="2741" y="0"/>
                  </a:cubicBezTo>
                  <a:close/>
                </a:path>
              </a:pathLst>
            </a:custGeom>
            <a:solidFill>
              <a:srgbClr val="E591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42"/>
            <p:cNvSpPr/>
            <p:nvPr/>
          </p:nvSpPr>
          <p:spPr>
            <a:xfrm>
              <a:off x="6604700" y="3324450"/>
              <a:ext cx="14725" cy="8550"/>
            </a:xfrm>
            <a:custGeom>
              <a:rect b="b" l="l" r="r" t="t"/>
              <a:pathLst>
                <a:path extrusionOk="0" h="342" w="589">
                  <a:moveTo>
                    <a:pt x="319" y="1"/>
                  </a:moveTo>
                  <a:cubicBezTo>
                    <a:pt x="235" y="1"/>
                    <a:pt x="150" y="13"/>
                    <a:pt x="67" y="51"/>
                  </a:cubicBezTo>
                  <a:cubicBezTo>
                    <a:pt x="55" y="62"/>
                    <a:pt x="33" y="74"/>
                    <a:pt x="22" y="84"/>
                  </a:cubicBezTo>
                  <a:cubicBezTo>
                    <a:pt x="0" y="118"/>
                    <a:pt x="11" y="140"/>
                    <a:pt x="11" y="173"/>
                  </a:cubicBezTo>
                  <a:cubicBezTo>
                    <a:pt x="42" y="267"/>
                    <a:pt x="73" y="341"/>
                    <a:pt x="160" y="341"/>
                  </a:cubicBezTo>
                  <a:cubicBezTo>
                    <a:pt x="166" y="341"/>
                    <a:pt x="172" y="341"/>
                    <a:pt x="178" y="340"/>
                  </a:cubicBezTo>
                  <a:cubicBezTo>
                    <a:pt x="289" y="329"/>
                    <a:pt x="411" y="296"/>
                    <a:pt x="522" y="262"/>
                  </a:cubicBezTo>
                  <a:cubicBezTo>
                    <a:pt x="544" y="262"/>
                    <a:pt x="578" y="251"/>
                    <a:pt x="588" y="218"/>
                  </a:cubicBezTo>
                  <a:lnTo>
                    <a:pt x="588" y="173"/>
                  </a:lnTo>
                  <a:cubicBezTo>
                    <a:pt x="578" y="129"/>
                    <a:pt x="566" y="74"/>
                    <a:pt x="533" y="40"/>
                  </a:cubicBezTo>
                  <a:cubicBezTo>
                    <a:pt x="511" y="18"/>
                    <a:pt x="467" y="7"/>
                    <a:pt x="433" y="7"/>
                  </a:cubicBezTo>
                  <a:cubicBezTo>
                    <a:pt x="395" y="3"/>
                    <a:pt x="357" y="1"/>
                    <a:pt x="319" y="1"/>
                  </a:cubicBezTo>
                  <a:close/>
                </a:path>
              </a:pathLst>
            </a:cu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42"/>
            <p:cNvSpPr/>
            <p:nvPr/>
          </p:nvSpPr>
          <p:spPr>
            <a:xfrm>
              <a:off x="6625500" y="3292650"/>
              <a:ext cx="31425" cy="24100"/>
            </a:xfrm>
            <a:custGeom>
              <a:rect b="b" l="l" r="r" t="t"/>
              <a:pathLst>
                <a:path extrusionOk="0" h="964" w="1257">
                  <a:moveTo>
                    <a:pt x="34" y="1"/>
                  </a:moveTo>
                  <a:lnTo>
                    <a:pt x="34" y="1"/>
                  </a:lnTo>
                  <a:cubicBezTo>
                    <a:pt x="12" y="279"/>
                    <a:pt x="1" y="568"/>
                    <a:pt x="178" y="768"/>
                  </a:cubicBezTo>
                  <a:cubicBezTo>
                    <a:pt x="279" y="879"/>
                    <a:pt x="434" y="934"/>
                    <a:pt x="590" y="956"/>
                  </a:cubicBezTo>
                  <a:cubicBezTo>
                    <a:pt x="618" y="961"/>
                    <a:pt x="649" y="963"/>
                    <a:pt x="679" y="963"/>
                  </a:cubicBezTo>
                  <a:cubicBezTo>
                    <a:pt x="731" y="963"/>
                    <a:pt x="785" y="955"/>
                    <a:pt x="834" y="934"/>
                  </a:cubicBezTo>
                  <a:cubicBezTo>
                    <a:pt x="1023" y="845"/>
                    <a:pt x="1256" y="512"/>
                    <a:pt x="1134" y="312"/>
                  </a:cubicBezTo>
                  <a:cubicBezTo>
                    <a:pt x="790" y="190"/>
                    <a:pt x="390" y="124"/>
                    <a:pt x="34" y="1"/>
                  </a:cubicBezTo>
                  <a:close/>
                </a:path>
              </a:pathLst>
            </a:cu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42"/>
            <p:cNvSpPr/>
            <p:nvPr/>
          </p:nvSpPr>
          <p:spPr>
            <a:xfrm>
              <a:off x="6568575" y="3273500"/>
              <a:ext cx="23625" cy="16925"/>
            </a:xfrm>
            <a:custGeom>
              <a:rect b="b" l="l" r="r" t="t"/>
              <a:pathLst>
                <a:path extrusionOk="0" h="677" w="945">
                  <a:moveTo>
                    <a:pt x="156" y="1"/>
                  </a:moveTo>
                  <a:cubicBezTo>
                    <a:pt x="1" y="78"/>
                    <a:pt x="23" y="379"/>
                    <a:pt x="100" y="500"/>
                  </a:cubicBezTo>
                  <a:cubicBezTo>
                    <a:pt x="134" y="556"/>
                    <a:pt x="189" y="589"/>
                    <a:pt x="245" y="623"/>
                  </a:cubicBezTo>
                  <a:cubicBezTo>
                    <a:pt x="318" y="656"/>
                    <a:pt x="397" y="676"/>
                    <a:pt x="478" y="676"/>
                  </a:cubicBezTo>
                  <a:cubicBezTo>
                    <a:pt x="507" y="676"/>
                    <a:pt x="537" y="673"/>
                    <a:pt x="567" y="667"/>
                  </a:cubicBezTo>
                  <a:cubicBezTo>
                    <a:pt x="745" y="623"/>
                    <a:pt x="856" y="434"/>
                    <a:pt x="945" y="268"/>
                  </a:cubicBezTo>
                  <a:cubicBezTo>
                    <a:pt x="690" y="189"/>
                    <a:pt x="423" y="68"/>
                    <a:pt x="156" y="1"/>
                  </a:cubicBezTo>
                  <a:close/>
                </a:path>
              </a:pathLst>
            </a:cu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42"/>
            <p:cNvSpPr/>
            <p:nvPr/>
          </p:nvSpPr>
          <p:spPr>
            <a:xfrm>
              <a:off x="6569150" y="3259025"/>
              <a:ext cx="36950" cy="14500"/>
            </a:xfrm>
            <a:custGeom>
              <a:rect b="b" l="l" r="r" t="t"/>
              <a:pathLst>
                <a:path extrusionOk="0" h="580" w="1478">
                  <a:moveTo>
                    <a:pt x="823" y="1"/>
                  </a:moveTo>
                  <a:cubicBezTo>
                    <a:pt x="549" y="1"/>
                    <a:pt x="274" y="58"/>
                    <a:pt x="0" y="180"/>
                  </a:cubicBezTo>
                  <a:cubicBezTo>
                    <a:pt x="11" y="213"/>
                    <a:pt x="11" y="247"/>
                    <a:pt x="11" y="280"/>
                  </a:cubicBezTo>
                  <a:cubicBezTo>
                    <a:pt x="48" y="277"/>
                    <a:pt x="86" y="275"/>
                    <a:pt x="123" y="275"/>
                  </a:cubicBezTo>
                  <a:cubicBezTo>
                    <a:pt x="518" y="275"/>
                    <a:pt x="903" y="425"/>
                    <a:pt x="1289" y="558"/>
                  </a:cubicBezTo>
                  <a:cubicBezTo>
                    <a:pt x="1322" y="568"/>
                    <a:pt x="1355" y="580"/>
                    <a:pt x="1400" y="580"/>
                  </a:cubicBezTo>
                  <a:cubicBezTo>
                    <a:pt x="1422" y="424"/>
                    <a:pt x="1444" y="269"/>
                    <a:pt x="1477" y="102"/>
                  </a:cubicBezTo>
                  <a:cubicBezTo>
                    <a:pt x="1299" y="24"/>
                    <a:pt x="1089" y="2"/>
                    <a:pt x="899" y="2"/>
                  </a:cubicBezTo>
                  <a:cubicBezTo>
                    <a:pt x="874" y="1"/>
                    <a:pt x="849" y="1"/>
                    <a:pt x="823" y="1"/>
                  </a:cubicBezTo>
                  <a:close/>
                </a:path>
              </a:pathLst>
            </a:custGeom>
            <a:solidFill>
              <a:srgbClr val="5B2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42"/>
            <p:cNvSpPr/>
            <p:nvPr/>
          </p:nvSpPr>
          <p:spPr>
            <a:xfrm>
              <a:off x="6626350" y="3266550"/>
              <a:ext cx="36950" cy="30875"/>
            </a:xfrm>
            <a:custGeom>
              <a:rect b="b" l="l" r="r" t="t"/>
              <a:pathLst>
                <a:path extrusionOk="0" h="1235" w="1478">
                  <a:moveTo>
                    <a:pt x="245" y="1"/>
                  </a:moveTo>
                  <a:cubicBezTo>
                    <a:pt x="167" y="134"/>
                    <a:pt x="78" y="267"/>
                    <a:pt x="0" y="401"/>
                  </a:cubicBezTo>
                  <a:cubicBezTo>
                    <a:pt x="23" y="423"/>
                    <a:pt x="67" y="445"/>
                    <a:pt x="100" y="467"/>
                  </a:cubicBezTo>
                  <a:cubicBezTo>
                    <a:pt x="567" y="679"/>
                    <a:pt x="1045" y="889"/>
                    <a:pt x="1411" y="1234"/>
                  </a:cubicBezTo>
                  <a:lnTo>
                    <a:pt x="1478" y="1168"/>
                  </a:lnTo>
                  <a:cubicBezTo>
                    <a:pt x="1311" y="857"/>
                    <a:pt x="1089" y="578"/>
                    <a:pt x="811" y="356"/>
                  </a:cubicBezTo>
                  <a:cubicBezTo>
                    <a:pt x="655" y="212"/>
                    <a:pt x="456" y="67"/>
                    <a:pt x="245" y="1"/>
                  </a:cubicBezTo>
                  <a:close/>
                </a:path>
              </a:pathLst>
            </a:custGeom>
            <a:solidFill>
              <a:srgbClr val="5B2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42"/>
            <p:cNvSpPr/>
            <p:nvPr/>
          </p:nvSpPr>
          <p:spPr>
            <a:xfrm>
              <a:off x="6641350" y="3299225"/>
              <a:ext cx="11950" cy="11175"/>
            </a:xfrm>
            <a:custGeom>
              <a:rect b="b" l="l" r="r" t="t"/>
              <a:pathLst>
                <a:path extrusionOk="0" h="447" w="478">
                  <a:moveTo>
                    <a:pt x="257" y="1"/>
                  </a:moveTo>
                  <a:cubicBezTo>
                    <a:pt x="171" y="1"/>
                    <a:pt x="79" y="53"/>
                    <a:pt x="45" y="138"/>
                  </a:cubicBezTo>
                  <a:cubicBezTo>
                    <a:pt x="0" y="261"/>
                    <a:pt x="45" y="382"/>
                    <a:pt x="144" y="427"/>
                  </a:cubicBezTo>
                  <a:cubicBezTo>
                    <a:pt x="169" y="441"/>
                    <a:pt x="197" y="447"/>
                    <a:pt x="225" y="447"/>
                  </a:cubicBezTo>
                  <a:cubicBezTo>
                    <a:pt x="310" y="447"/>
                    <a:pt x="400" y="389"/>
                    <a:pt x="433" y="305"/>
                  </a:cubicBezTo>
                  <a:cubicBezTo>
                    <a:pt x="478" y="194"/>
                    <a:pt x="433" y="71"/>
                    <a:pt x="334" y="16"/>
                  </a:cubicBezTo>
                  <a:cubicBezTo>
                    <a:pt x="310" y="6"/>
                    <a:pt x="284" y="1"/>
                    <a:pt x="257" y="1"/>
                  </a:cubicBezTo>
                  <a:close/>
                </a:path>
              </a:pathLst>
            </a:custGeom>
            <a:solidFill>
              <a:srgbClr val="5B2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42"/>
            <p:cNvSpPr/>
            <p:nvPr/>
          </p:nvSpPr>
          <p:spPr>
            <a:xfrm>
              <a:off x="6578025" y="3278750"/>
              <a:ext cx="11125" cy="10925"/>
            </a:xfrm>
            <a:custGeom>
              <a:rect b="b" l="l" r="r" t="t"/>
              <a:pathLst>
                <a:path extrusionOk="0" h="437" w="445">
                  <a:moveTo>
                    <a:pt x="229" y="1"/>
                  </a:moveTo>
                  <a:cubicBezTo>
                    <a:pt x="223" y="1"/>
                    <a:pt x="217" y="1"/>
                    <a:pt x="211" y="2"/>
                  </a:cubicBezTo>
                  <a:cubicBezTo>
                    <a:pt x="100" y="13"/>
                    <a:pt x="1" y="124"/>
                    <a:pt x="23" y="235"/>
                  </a:cubicBezTo>
                  <a:cubicBezTo>
                    <a:pt x="33" y="350"/>
                    <a:pt x="123" y="436"/>
                    <a:pt x="227" y="436"/>
                  </a:cubicBezTo>
                  <a:cubicBezTo>
                    <a:pt x="233" y="436"/>
                    <a:pt x="239" y="436"/>
                    <a:pt x="245" y="435"/>
                  </a:cubicBezTo>
                  <a:cubicBezTo>
                    <a:pt x="356" y="435"/>
                    <a:pt x="445" y="324"/>
                    <a:pt x="433" y="202"/>
                  </a:cubicBezTo>
                  <a:cubicBezTo>
                    <a:pt x="423" y="86"/>
                    <a:pt x="333" y="1"/>
                    <a:pt x="229" y="1"/>
                  </a:cubicBezTo>
                  <a:close/>
                </a:path>
              </a:pathLst>
            </a:custGeom>
            <a:solidFill>
              <a:srgbClr val="5B2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42"/>
            <p:cNvSpPr/>
            <p:nvPr/>
          </p:nvSpPr>
          <p:spPr>
            <a:xfrm>
              <a:off x="6623025" y="3316050"/>
              <a:ext cx="13050" cy="15525"/>
            </a:xfrm>
            <a:custGeom>
              <a:rect b="b" l="l" r="r" t="t"/>
              <a:pathLst>
                <a:path extrusionOk="0" h="621" w="522">
                  <a:moveTo>
                    <a:pt x="273" y="0"/>
                  </a:moveTo>
                  <a:cubicBezTo>
                    <a:pt x="258" y="0"/>
                    <a:pt x="240" y="12"/>
                    <a:pt x="233" y="32"/>
                  </a:cubicBezTo>
                  <a:cubicBezTo>
                    <a:pt x="211" y="131"/>
                    <a:pt x="133" y="299"/>
                    <a:pt x="122" y="331"/>
                  </a:cubicBezTo>
                  <a:cubicBezTo>
                    <a:pt x="89" y="432"/>
                    <a:pt x="45" y="531"/>
                    <a:pt x="0" y="620"/>
                  </a:cubicBezTo>
                  <a:cubicBezTo>
                    <a:pt x="22" y="620"/>
                    <a:pt x="55" y="620"/>
                    <a:pt x="78" y="610"/>
                  </a:cubicBezTo>
                  <a:cubicBezTo>
                    <a:pt x="233" y="598"/>
                    <a:pt x="366" y="543"/>
                    <a:pt x="500" y="476"/>
                  </a:cubicBezTo>
                  <a:lnTo>
                    <a:pt x="511" y="476"/>
                  </a:lnTo>
                  <a:cubicBezTo>
                    <a:pt x="522" y="454"/>
                    <a:pt x="511" y="432"/>
                    <a:pt x="500" y="410"/>
                  </a:cubicBezTo>
                  <a:cubicBezTo>
                    <a:pt x="455" y="276"/>
                    <a:pt x="389" y="143"/>
                    <a:pt x="300" y="20"/>
                  </a:cubicBezTo>
                  <a:cubicBezTo>
                    <a:pt x="295" y="7"/>
                    <a:pt x="285" y="0"/>
                    <a:pt x="273" y="0"/>
                  </a:cubicBezTo>
                  <a:close/>
                </a:path>
              </a:pathLst>
            </a:cu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42"/>
            <p:cNvSpPr/>
            <p:nvPr/>
          </p:nvSpPr>
          <p:spPr>
            <a:xfrm>
              <a:off x="6585525" y="3315475"/>
              <a:ext cx="13625" cy="15825"/>
            </a:xfrm>
            <a:custGeom>
              <a:rect b="b" l="l" r="r" t="t"/>
              <a:pathLst>
                <a:path extrusionOk="0" h="633" w="545">
                  <a:moveTo>
                    <a:pt x="230" y="0"/>
                  </a:moveTo>
                  <a:cubicBezTo>
                    <a:pt x="217" y="0"/>
                    <a:pt x="205" y="6"/>
                    <a:pt x="200" y="21"/>
                  </a:cubicBezTo>
                  <a:cubicBezTo>
                    <a:pt x="123" y="144"/>
                    <a:pt x="56" y="288"/>
                    <a:pt x="12" y="433"/>
                  </a:cubicBezTo>
                  <a:cubicBezTo>
                    <a:pt x="12" y="443"/>
                    <a:pt x="0" y="477"/>
                    <a:pt x="12" y="488"/>
                  </a:cubicBezTo>
                  <a:cubicBezTo>
                    <a:pt x="12" y="499"/>
                    <a:pt x="12" y="510"/>
                    <a:pt x="22" y="510"/>
                  </a:cubicBezTo>
                  <a:cubicBezTo>
                    <a:pt x="111" y="532"/>
                    <a:pt x="200" y="554"/>
                    <a:pt x="289" y="566"/>
                  </a:cubicBezTo>
                  <a:cubicBezTo>
                    <a:pt x="378" y="588"/>
                    <a:pt x="467" y="599"/>
                    <a:pt x="545" y="633"/>
                  </a:cubicBezTo>
                  <a:cubicBezTo>
                    <a:pt x="545" y="633"/>
                    <a:pt x="533" y="621"/>
                    <a:pt x="533" y="610"/>
                  </a:cubicBezTo>
                  <a:cubicBezTo>
                    <a:pt x="489" y="521"/>
                    <a:pt x="434" y="421"/>
                    <a:pt x="389" y="322"/>
                  </a:cubicBezTo>
                  <a:cubicBezTo>
                    <a:pt x="378" y="288"/>
                    <a:pt x="300" y="132"/>
                    <a:pt x="267" y="21"/>
                  </a:cubicBezTo>
                  <a:cubicBezTo>
                    <a:pt x="261" y="9"/>
                    <a:pt x="245" y="0"/>
                    <a:pt x="230" y="0"/>
                  </a:cubicBezTo>
                  <a:close/>
                </a:path>
              </a:pathLst>
            </a:cu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42"/>
            <p:cNvSpPr/>
            <p:nvPr/>
          </p:nvSpPr>
          <p:spPr>
            <a:xfrm>
              <a:off x="6625800" y="3291850"/>
              <a:ext cx="28625" cy="8900"/>
            </a:xfrm>
            <a:custGeom>
              <a:rect b="b" l="l" r="r" t="t"/>
              <a:pathLst>
                <a:path extrusionOk="0" h="356" w="1145">
                  <a:moveTo>
                    <a:pt x="22" y="0"/>
                  </a:moveTo>
                  <a:lnTo>
                    <a:pt x="0" y="67"/>
                  </a:lnTo>
                  <a:cubicBezTo>
                    <a:pt x="356" y="211"/>
                    <a:pt x="744" y="311"/>
                    <a:pt x="1133" y="356"/>
                  </a:cubicBezTo>
                  <a:lnTo>
                    <a:pt x="1144" y="289"/>
                  </a:lnTo>
                  <a:cubicBezTo>
                    <a:pt x="756" y="233"/>
                    <a:pt x="378" y="133"/>
                    <a:pt x="22" y="0"/>
                  </a:cubicBezTo>
                  <a:close/>
                </a:path>
              </a:pathLst>
            </a:custGeom>
            <a:solidFill>
              <a:srgbClr val="5B2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42"/>
            <p:cNvSpPr/>
            <p:nvPr/>
          </p:nvSpPr>
          <p:spPr>
            <a:xfrm>
              <a:off x="6571925" y="3272400"/>
              <a:ext cx="21400" cy="8900"/>
            </a:xfrm>
            <a:custGeom>
              <a:rect b="b" l="l" r="r" t="t"/>
              <a:pathLst>
                <a:path extrusionOk="0" h="356" w="856">
                  <a:moveTo>
                    <a:pt x="22" y="0"/>
                  </a:moveTo>
                  <a:lnTo>
                    <a:pt x="0" y="67"/>
                  </a:lnTo>
                  <a:cubicBezTo>
                    <a:pt x="267" y="189"/>
                    <a:pt x="556" y="289"/>
                    <a:pt x="844" y="356"/>
                  </a:cubicBezTo>
                  <a:lnTo>
                    <a:pt x="855" y="289"/>
                  </a:lnTo>
                  <a:cubicBezTo>
                    <a:pt x="578" y="223"/>
                    <a:pt x="289" y="122"/>
                    <a:pt x="22" y="0"/>
                  </a:cubicBezTo>
                  <a:close/>
                </a:path>
              </a:pathLst>
            </a:custGeom>
            <a:solidFill>
              <a:srgbClr val="5B2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42"/>
            <p:cNvSpPr/>
            <p:nvPr/>
          </p:nvSpPr>
          <p:spPr>
            <a:xfrm>
              <a:off x="6592475" y="3289800"/>
              <a:ext cx="28350" cy="22050"/>
            </a:xfrm>
            <a:custGeom>
              <a:rect b="b" l="l" r="r" t="t"/>
              <a:pathLst>
                <a:path extrusionOk="0" h="882" w="1134">
                  <a:moveTo>
                    <a:pt x="294" y="0"/>
                  </a:moveTo>
                  <a:cubicBezTo>
                    <a:pt x="281" y="0"/>
                    <a:pt x="268" y="2"/>
                    <a:pt x="255" y="4"/>
                  </a:cubicBezTo>
                  <a:cubicBezTo>
                    <a:pt x="166" y="26"/>
                    <a:pt x="89" y="115"/>
                    <a:pt x="55" y="238"/>
                  </a:cubicBezTo>
                  <a:cubicBezTo>
                    <a:pt x="0" y="415"/>
                    <a:pt x="45" y="604"/>
                    <a:pt x="78" y="771"/>
                  </a:cubicBezTo>
                  <a:lnTo>
                    <a:pt x="200" y="749"/>
                  </a:lnTo>
                  <a:cubicBezTo>
                    <a:pt x="166" y="593"/>
                    <a:pt x="134" y="426"/>
                    <a:pt x="166" y="271"/>
                  </a:cubicBezTo>
                  <a:cubicBezTo>
                    <a:pt x="189" y="204"/>
                    <a:pt x="222" y="137"/>
                    <a:pt x="277" y="127"/>
                  </a:cubicBezTo>
                  <a:cubicBezTo>
                    <a:pt x="285" y="125"/>
                    <a:pt x="292" y="125"/>
                    <a:pt x="298" y="125"/>
                  </a:cubicBezTo>
                  <a:cubicBezTo>
                    <a:pt x="356" y="125"/>
                    <a:pt x="404" y="167"/>
                    <a:pt x="433" y="226"/>
                  </a:cubicBezTo>
                  <a:cubicBezTo>
                    <a:pt x="455" y="293"/>
                    <a:pt x="455" y="382"/>
                    <a:pt x="445" y="470"/>
                  </a:cubicBezTo>
                  <a:lnTo>
                    <a:pt x="433" y="704"/>
                  </a:lnTo>
                  <a:lnTo>
                    <a:pt x="556" y="504"/>
                  </a:lnTo>
                  <a:cubicBezTo>
                    <a:pt x="617" y="413"/>
                    <a:pt x="731" y="357"/>
                    <a:pt x="842" y="357"/>
                  </a:cubicBezTo>
                  <a:cubicBezTo>
                    <a:pt x="893" y="357"/>
                    <a:pt x="944" y="369"/>
                    <a:pt x="988" y="393"/>
                  </a:cubicBezTo>
                  <a:cubicBezTo>
                    <a:pt x="1000" y="404"/>
                    <a:pt x="1011" y="404"/>
                    <a:pt x="1011" y="404"/>
                  </a:cubicBezTo>
                  <a:lnTo>
                    <a:pt x="1011" y="426"/>
                  </a:lnTo>
                  <a:cubicBezTo>
                    <a:pt x="1000" y="482"/>
                    <a:pt x="944" y="537"/>
                    <a:pt x="877" y="593"/>
                  </a:cubicBezTo>
                  <a:cubicBezTo>
                    <a:pt x="763" y="677"/>
                    <a:pt x="648" y="760"/>
                    <a:pt x="533" y="760"/>
                  </a:cubicBezTo>
                  <a:cubicBezTo>
                    <a:pt x="526" y="760"/>
                    <a:pt x="518" y="760"/>
                    <a:pt x="511" y="759"/>
                  </a:cubicBezTo>
                  <a:lnTo>
                    <a:pt x="489" y="882"/>
                  </a:lnTo>
                  <a:lnTo>
                    <a:pt x="533" y="882"/>
                  </a:lnTo>
                  <a:cubicBezTo>
                    <a:pt x="689" y="882"/>
                    <a:pt x="822" y="782"/>
                    <a:pt x="956" y="682"/>
                  </a:cubicBezTo>
                  <a:cubicBezTo>
                    <a:pt x="1011" y="638"/>
                    <a:pt x="1122" y="549"/>
                    <a:pt x="1122" y="438"/>
                  </a:cubicBezTo>
                  <a:cubicBezTo>
                    <a:pt x="1133" y="393"/>
                    <a:pt x="1122" y="359"/>
                    <a:pt x="1111" y="337"/>
                  </a:cubicBezTo>
                  <a:cubicBezTo>
                    <a:pt x="1089" y="315"/>
                    <a:pt x="1067" y="293"/>
                    <a:pt x="1044" y="282"/>
                  </a:cubicBezTo>
                  <a:cubicBezTo>
                    <a:pt x="985" y="250"/>
                    <a:pt x="919" y="235"/>
                    <a:pt x="851" y="235"/>
                  </a:cubicBezTo>
                  <a:cubicBezTo>
                    <a:pt x="753" y="235"/>
                    <a:pt x="652" y="267"/>
                    <a:pt x="566" y="327"/>
                  </a:cubicBezTo>
                  <a:cubicBezTo>
                    <a:pt x="566" y="271"/>
                    <a:pt x="556" y="226"/>
                    <a:pt x="533" y="182"/>
                  </a:cubicBezTo>
                  <a:cubicBezTo>
                    <a:pt x="503" y="82"/>
                    <a:pt x="402" y="0"/>
                    <a:pt x="294" y="0"/>
                  </a:cubicBezTo>
                  <a:close/>
                </a:path>
              </a:pathLst>
            </a:custGeom>
            <a:solidFill>
              <a:srgbClr val="5B2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42"/>
            <p:cNvSpPr/>
            <p:nvPr/>
          </p:nvSpPr>
          <p:spPr>
            <a:xfrm>
              <a:off x="6585250" y="3326550"/>
              <a:ext cx="51675" cy="7100"/>
            </a:xfrm>
            <a:custGeom>
              <a:rect b="b" l="l" r="r" t="t"/>
              <a:pathLst>
                <a:path extrusionOk="0" h="284" w="2067">
                  <a:moveTo>
                    <a:pt x="2033" y="0"/>
                  </a:moveTo>
                  <a:cubicBezTo>
                    <a:pt x="1696" y="139"/>
                    <a:pt x="1339" y="209"/>
                    <a:pt x="982" y="209"/>
                  </a:cubicBezTo>
                  <a:cubicBezTo>
                    <a:pt x="656" y="209"/>
                    <a:pt x="330" y="151"/>
                    <a:pt x="23" y="34"/>
                  </a:cubicBezTo>
                  <a:cubicBezTo>
                    <a:pt x="11" y="56"/>
                    <a:pt x="11" y="78"/>
                    <a:pt x="0" y="101"/>
                  </a:cubicBezTo>
                  <a:cubicBezTo>
                    <a:pt x="178" y="167"/>
                    <a:pt x="356" y="222"/>
                    <a:pt x="534" y="245"/>
                  </a:cubicBezTo>
                  <a:cubicBezTo>
                    <a:pt x="683" y="271"/>
                    <a:pt x="835" y="283"/>
                    <a:pt x="987" y="283"/>
                  </a:cubicBezTo>
                  <a:cubicBezTo>
                    <a:pt x="1356" y="283"/>
                    <a:pt x="1728" y="209"/>
                    <a:pt x="2067" y="67"/>
                  </a:cubicBezTo>
                  <a:lnTo>
                    <a:pt x="2033" y="0"/>
                  </a:lnTo>
                  <a:close/>
                </a:path>
              </a:pathLst>
            </a:custGeom>
            <a:solidFill>
              <a:srgbClr val="5B2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42"/>
            <p:cNvSpPr/>
            <p:nvPr/>
          </p:nvSpPr>
          <p:spPr>
            <a:xfrm>
              <a:off x="6676625" y="3303025"/>
              <a:ext cx="53875" cy="51625"/>
            </a:xfrm>
            <a:custGeom>
              <a:rect b="b" l="l" r="r" t="t"/>
              <a:pathLst>
                <a:path extrusionOk="0" h="2065" w="2155">
                  <a:moveTo>
                    <a:pt x="1535" y="1"/>
                  </a:moveTo>
                  <a:cubicBezTo>
                    <a:pt x="1378" y="1"/>
                    <a:pt x="1220" y="56"/>
                    <a:pt x="1078" y="131"/>
                  </a:cubicBezTo>
                  <a:cubicBezTo>
                    <a:pt x="577" y="408"/>
                    <a:pt x="233" y="975"/>
                    <a:pt x="100" y="1519"/>
                  </a:cubicBezTo>
                  <a:cubicBezTo>
                    <a:pt x="0" y="1891"/>
                    <a:pt x="190" y="2065"/>
                    <a:pt x="450" y="2065"/>
                  </a:cubicBezTo>
                  <a:cubicBezTo>
                    <a:pt x="594" y="2065"/>
                    <a:pt x="760" y="2011"/>
                    <a:pt x="911" y="1908"/>
                  </a:cubicBezTo>
                  <a:cubicBezTo>
                    <a:pt x="1078" y="1808"/>
                    <a:pt x="1233" y="1664"/>
                    <a:pt x="1399" y="1553"/>
                  </a:cubicBezTo>
                  <a:cubicBezTo>
                    <a:pt x="1488" y="1497"/>
                    <a:pt x="1589" y="1442"/>
                    <a:pt x="1678" y="1375"/>
                  </a:cubicBezTo>
                  <a:cubicBezTo>
                    <a:pt x="1910" y="1219"/>
                    <a:pt x="2088" y="986"/>
                    <a:pt x="2122" y="708"/>
                  </a:cubicBezTo>
                  <a:cubicBezTo>
                    <a:pt x="2155" y="442"/>
                    <a:pt x="2011" y="141"/>
                    <a:pt x="1755" y="42"/>
                  </a:cubicBezTo>
                  <a:cubicBezTo>
                    <a:pt x="1683" y="13"/>
                    <a:pt x="1609" y="1"/>
                    <a:pt x="1535" y="1"/>
                  </a:cubicBezTo>
                  <a:close/>
                </a:path>
              </a:pathLst>
            </a:custGeom>
            <a:solidFill>
              <a:srgbClr val="E591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42"/>
            <p:cNvSpPr/>
            <p:nvPr/>
          </p:nvSpPr>
          <p:spPr>
            <a:xfrm>
              <a:off x="6685275" y="3311200"/>
              <a:ext cx="37200" cy="35675"/>
            </a:xfrm>
            <a:custGeom>
              <a:rect b="b" l="l" r="r" t="t"/>
              <a:pathLst>
                <a:path extrusionOk="0" h="1427" w="1488">
                  <a:moveTo>
                    <a:pt x="1067" y="1"/>
                  </a:moveTo>
                  <a:cubicBezTo>
                    <a:pt x="959" y="1"/>
                    <a:pt x="846" y="39"/>
                    <a:pt x="754" y="93"/>
                  </a:cubicBezTo>
                  <a:cubicBezTo>
                    <a:pt x="409" y="293"/>
                    <a:pt x="165" y="670"/>
                    <a:pt x="65" y="1048"/>
                  </a:cubicBezTo>
                  <a:cubicBezTo>
                    <a:pt x="0" y="1307"/>
                    <a:pt x="132" y="1427"/>
                    <a:pt x="314" y="1427"/>
                  </a:cubicBezTo>
                  <a:cubicBezTo>
                    <a:pt x="413" y="1427"/>
                    <a:pt x="526" y="1392"/>
                    <a:pt x="631" y="1325"/>
                  </a:cubicBezTo>
                  <a:cubicBezTo>
                    <a:pt x="754" y="1248"/>
                    <a:pt x="854" y="1147"/>
                    <a:pt x="965" y="1070"/>
                  </a:cubicBezTo>
                  <a:cubicBezTo>
                    <a:pt x="1031" y="1036"/>
                    <a:pt x="1098" y="1004"/>
                    <a:pt x="1165" y="959"/>
                  </a:cubicBezTo>
                  <a:cubicBezTo>
                    <a:pt x="1320" y="848"/>
                    <a:pt x="1443" y="681"/>
                    <a:pt x="1465" y="493"/>
                  </a:cubicBezTo>
                  <a:cubicBezTo>
                    <a:pt x="1487" y="303"/>
                    <a:pt x="1387" y="103"/>
                    <a:pt x="1209" y="26"/>
                  </a:cubicBezTo>
                  <a:cubicBezTo>
                    <a:pt x="1164" y="9"/>
                    <a:pt x="1116" y="1"/>
                    <a:pt x="1067" y="1"/>
                  </a:cubicBezTo>
                  <a:close/>
                </a:path>
              </a:pathLst>
            </a:custGeom>
            <a:solidFill>
              <a:srgbClr val="D671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42"/>
            <p:cNvSpPr/>
            <p:nvPr/>
          </p:nvSpPr>
          <p:spPr>
            <a:xfrm>
              <a:off x="6692450" y="3316825"/>
              <a:ext cx="23900" cy="23075"/>
            </a:xfrm>
            <a:custGeom>
              <a:rect b="b" l="l" r="r" t="t"/>
              <a:pathLst>
                <a:path extrusionOk="0" h="923" w="956">
                  <a:moveTo>
                    <a:pt x="67" y="801"/>
                  </a:moveTo>
                  <a:lnTo>
                    <a:pt x="78" y="845"/>
                  </a:lnTo>
                  <a:lnTo>
                    <a:pt x="33" y="845"/>
                  </a:lnTo>
                  <a:cubicBezTo>
                    <a:pt x="33" y="823"/>
                    <a:pt x="45" y="811"/>
                    <a:pt x="67" y="801"/>
                  </a:cubicBezTo>
                  <a:close/>
                  <a:moveTo>
                    <a:pt x="956" y="1"/>
                  </a:moveTo>
                  <a:cubicBezTo>
                    <a:pt x="845" y="1"/>
                    <a:pt x="744" y="56"/>
                    <a:pt x="655" y="112"/>
                  </a:cubicBezTo>
                  <a:cubicBezTo>
                    <a:pt x="400" y="290"/>
                    <a:pt x="189" y="523"/>
                    <a:pt x="23" y="801"/>
                  </a:cubicBezTo>
                  <a:cubicBezTo>
                    <a:pt x="0" y="845"/>
                    <a:pt x="23" y="878"/>
                    <a:pt x="33" y="900"/>
                  </a:cubicBezTo>
                  <a:cubicBezTo>
                    <a:pt x="45" y="912"/>
                    <a:pt x="55" y="922"/>
                    <a:pt x="78" y="922"/>
                  </a:cubicBezTo>
                  <a:cubicBezTo>
                    <a:pt x="89" y="922"/>
                    <a:pt x="100" y="922"/>
                    <a:pt x="100" y="912"/>
                  </a:cubicBezTo>
                  <a:lnTo>
                    <a:pt x="156" y="856"/>
                  </a:lnTo>
                  <a:lnTo>
                    <a:pt x="144" y="834"/>
                  </a:lnTo>
                  <a:cubicBezTo>
                    <a:pt x="289" y="589"/>
                    <a:pt x="489" y="379"/>
                    <a:pt x="722" y="212"/>
                  </a:cubicBezTo>
                  <a:cubicBezTo>
                    <a:pt x="800" y="167"/>
                    <a:pt x="878" y="112"/>
                    <a:pt x="956" y="112"/>
                  </a:cubicBezTo>
                  <a:lnTo>
                    <a:pt x="956" y="1"/>
                  </a:lnTo>
                  <a:close/>
                </a:path>
              </a:pathLst>
            </a:custGeom>
            <a:solidFill>
              <a:srgbClr val="5B2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42"/>
            <p:cNvSpPr/>
            <p:nvPr/>
          </p:nvSpPr>
          <p:spPr>
            <a:xfrm>
              <a:off x="6698825" y="3327100"/>
              <a:ext cx="13100" cy="5300"/>
            </a:xfrm>
            <a:custGeom>
              <a:rect b="b" l="l" r="r" t="t"/>
              <a:pathLst>
                <a:path extrusionOk="0" h="212" w="524">
                  <a:moveTo>
                    <a:pt x="523" y="0"/>
                  </a:moveTo>
                  <a:cubicBezTo>
                    <a:pt x="345" y="0"/>
                    <a:pt x="168" y="45"/>
                    <a:pt x="0" y="101"/>
                  </a:cubicBezTo>
                  <a:lnTo>
                    <a:pt x="45" y="212"/>
                  </a:lnTo>
                  <a:cubicBezTo>
                    <a:pt x="200" y="156"/>
                    <a:pt x="356" y="123"/>
                    <a:pt x="523" y="112"/>
                  </a:cubicBezTo>
                  <a:lnTo>
                    <a:pt x="523" y="0"/>
                  </a:lnTo>
                  <a:close/>
                </a:path>
              </a:pathLst>
            </a:custGeom>
            <a:solidFill>
              <a:srgbClr val="5B2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42"/>
            <p:cNvSpPr/>
            <p:nvPr/>
          </p:nvSpPr>
          <p:spPr>
            <a:xfrm>
              <a:off x="6572475" y="3354875"/>
              <a:ext cx="151375" cy="103325"/>
            </a:xfrm>
            <a:custGeom>
              <a:rect b="b" l="l" r="r" t="t"/>
              <a:pathLst>
                <a:path extrusionOk="0" h="4133" w="6055">
                  <a:moveTo>
                    <a:pt x="5943" y="0"/>
                  </a:moveTo>
                  <a:cubicBezTo>
                    <a:pt x="5866" y="501"/>
                    <a:pt x="5632" y="978"/>
                    <a:pt x="5288" y="1333"/>
                  </a:cubicBezTo>
                  <a:cubicBezTo>
                    <a:pt x="5254" y="1367"/>
                    <a:pt x="5232" y="1389"/>
                    <a:pt x="5199" y="1400"/>
                  </a:cubicBezTo>
                  <a:cubicBezTo>
                    <a:pt x="5189" y="1403"/>
                    <a:pt x="5179" y="1405"/>
                    <a:pt x="5170" y="1405"/>
                  </a:cubicBezTo>
                  <a:cubicBezTo>
                    <a:pt x="5148" y="1405"/>
                    <a:pt x="5129" y="1397"/>
                    <a:pt x="5121" y="1389"/>
                  </a:cubicBezTo>
                  <a:cubicBezTo>
                    <a:pt x="5077" y="1356"/>
                    <a:pt x="5044" y="1311"/>
                    <a:pt x="5032" y="1267"/>
                  </a:cubicBezTo>
                  <a:cubicBezTo>
                    <a:pt x="5032" y="1222"/>
                    <a:pt x="5032" y="1189"/>
                    <a:pt x="5044" y="1145"/>
                  </a:cubicBezTo>
                  <a:cubicBezTo>
                    <a:pt x="5066" y="1089"/>
                    <a:pt x="5088" y="1034"/>
                    <a:pt x="5110" y="967"/>
                  </a:cubicBezTo>
                  <a:lnTo>
                    <a:pt x="4999" y="934"/>
                  </a:lnTo>
                  <a:cubicBezTo>
                    <a:pt x="4977" y="990"/>
                    <a:pt x="4943" y="1045"/>
                    <a:pt x="4933" y="1111"/>
                  </a:cubicBezTo>
                  <a:cubicBezTo>
                    <a:pt x="4632" y="1867"/>
                    <a:pt x="4088" y="2533"/>
                    <a:pt x="3400" y="2955"/>
                  </a:cubicBezTo>
                  <a:cubicBezTo>
                    <a:pt x="3356" y="2982"/>
                    <a:pt x="3285" y="3021"/>
                    <a:pt x="3224" y="3021"/>
                  </a:cubicBezTo>
                  <a:cubicBezTo>
                    <a:pt x="3208" y="3021"/>
                    <a:pt x="3192" y="3018"/>
                    <a:pt x="3178" y="3011"/>
                  </a:cubicBezTo>
                  <a:cubicBezTo>
                    <a:pt x="3133" y="2989"/>
                    <a:pt x="3111" y="2933"/>
                    <a:pt x="3089" y="2834"/>
                  </a:cubicBezTo>
                  <a:cubicBezTo>
                    <a:pt x="3066" y="2711"/>
                    <a:pt x="3066" y="2589"/>
                    <a:pt x="3077" y="2478"/>
                  </a:cubicBezTo>
                  <a:cubicBezTo>
                    <a:pt x="3144" y="2355"/>
                    <a:pt x="3178" y="2234"/>
                    <a:pt x="3155" y="2100"/>
                  </a:cubicBezTo>
                  <a:lnTo>
                    <a:pt x="3133" y="1867"/>
                  </a:lnTo>
                  <a:lnTo>
                    <a:pt x="3044" y="2089"/>
                  </a:lnTo>
                  <a:cubicBezTo>
                    <a:pt x="3000" y="2200"/>
                    <a:pt x="2978" y="2311"/>
                    <a:pt x="2955" y="2434"/>
                  </a:cubicBezTo>
                  <a:cubicBezTo>
                    <a:pt x="2911" y="2523"/>
                    <a:pt x="2833" y="2600"/>
                    <a:pt x="2766" y="2678"/>
                  </a:cubicBezTo>
                  <a:cubicBezTo>
                    <a:pt x="2411" y="3089"/>
                    <a:pt x="2044" y="3500"/>
                    <a:pt x="1578" y="3767"/>
                  </a:cubicBezTo>
                  <a:cubicBezTo>
                    <a:pt x="1326" y="3909"/>
                    <a:pt x="1000" y="4019"/>
                    <a:pt x="673" y="4019"/>
                  </a:cubicBezTo>
                  <a:cubicBezTo>
                    <a:pt x="465" y="4019"/>
                    <a:pt x="257" y="3974"/>
                    <a:pt x="67" y="3866"/>
                  </a:cubicBezTo>
                  <a:lnTo>
                    <a:pt x="0" y="3967"/>
                  </a:lnTo>
                  <a:cubicBezTo>
                    <a:pt x="200" y="4078"/>
                    <a:pt x="433" y="4133"/>
                    <a:pt x="678" y="4133"/>
                  </a:cubicBezTo>
                  <a:cubicBezTo>
                    <a:pt x="989" y="4133"/>
                    <a:pt x="1322" y="4044"/>
                    <a:pt x="1633" y="3878"/>
                  </a:cubicBezTo>
                  <a:cubicBezTo>
                    <a:pt x="2122" y="3600"/>
                    <a:pt x="2499" y="3167"/>
                    <a:pt x="2855" y="2755"/>
                  </a:cubicBezTo>
                  <a:lnTo>
                    <a:pt x="2955" y="2656"/>
                  </a:lnTo>
                  <a:cubicBezTo>
                    <a:pt x="2955" y="2722"/>
                    <a:pt x="2955" y="2789"/>
                    <a:pt x="2966" y="2856"/>
                  </a:cubicBezTo>
                  <a:cubicBezTo>
                    <a:pt x="3000" y="2989"/>
                    <a:pt x="3044" y="3078"/>
                    <a:pt x="3133" y="3122"/>
                  </a:cubicBezTo>
                  <a:cubicBezTo>
                    <a:pt x="3165" y="3137"/>
                    <a:pt x="3198" y="3143"/>
                    <a:pt x="3229" y="3143"/>
                  </a:cubicBezTo>
                  <a:cubicBezTo>
                    <a:pt x="3317" y="3143"/>
                    <a:pt x="3401" y="3096"/>
                    <a:pt x="3466" y="3056"/>
                  </a:cubicBezTo>
                  <a:cubicBezTo>
                    <a:pt x="4111" y="2656"/>
                    <a:pt x="4632" y="2056"/>
                    <a:pt x="4943" y="1378"/>
                  </a:cubicBezTo>
                  <a:cubicBezTo>
                    <a:pt x="4977" y="1422"/>
                    <a:pt x="5010" y="1456"/>
                    <a:pt x="5054" y="1489"/>
                  </a:cubicBezTo>
                  <a:cubicBezTo>
                    <a:pt x="5097" y="1514"/>
                    <a:pt x="5138" y="1527"/>
                    <a:pt x="5185" y="1527"/>
                  </a:cubicBezTo>
                  <a:cubicBezTo>
                    <a:pt x="5200" y="1527"/>
                    <a:pt x="5216" y="1525"/>
                    <a:pt x="5232" y="1523"/>
                  </a:cubicBezTo>
                  <a:cubicBezTo>
                    <a:pt x="5288" y="1501"/>
                    <a:pt x="5333" y="1456"/>
                    <a:pt x="5377" y="1412"/>
                  </a:cubicBezTo>
                  <a:cubicBezTo>
                    <a:pt x="5743" y="1034"/>
                    <a:pt x="5988" y="545"/>
                    <a:pt x="6054" y="23"/>
                  </a:cubicBezTo>
                  <a:lnTo>
                    <a:pt x="5943" y="0"/>
                  </a:lnTo>
                  <a:close/>
                </a:path>
              </a:pathLst>
            </a:custGeom>
            <a:solidFill>
              <a:srgbClr val="5B2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42"/>
            <p:cNvSpPr/>
            <p:nvPr/>
          </p:nvSpPr>
          <p:spPr>
            <a:xfrm>
              <a:off x="6381950" y="3826450"/>
              <a:ext cx="148900" cy="160525"/>
            </a:xfrm>
            <a:custGeom>
              <a:rect b="b" l="l" r="r" t="t"/>
              <a:pathLst>
                <a:path extrusionOk="0" h="6421" w="5956">
                  <a:moveTo>
                    <a:pt x="1534" y="0"/>
                  </a:moveTo>
                  <a:cubicBezTo>
                    <a:pt x="1178" y="644"/>
                    <a:pt x="823" y="1278"/>
                    <a:pt x="467" y="1922"/>
                  </a:cubicBezTo>
                  <a:cubicBezTo>
                    <a:pt x="178" y="2456"/>
                    <a:pt x="1" y="2811"/>
                    <a:pt x="490" y="3300"/>
                  </a:cubicBezTo>
                  <a:cubicBezTo>
                    <a:pt x="1011" y="3799"/>
                    <a:pt x="1678" y="4078"/>
                    <a:pt x="2289" y="4421"/>
                  </a:cubicBezTo>
                  <a:cubicBezTo>
                    <a:pt x="2911" y="4777"/>
                    <a:pt x="3522" y="5233"/>
                    <a:pt x="3788" y="5910"/>
                  </a:cubicBezTo>
                  <a:cubicBezTo>
                    <a:pt x="3833" y="6033"/>
                    <a:pt x="3877" y="6154"/>
                    <a:pt x="3955" y="6255"/>
                  </a:cubicBezTo>
                  <a:cubicBezTo>
                    <a:pt x="4043" y="6372"/>
                    <a:pt x="4114" y="6421"/>
                    <a:pt x="4173" y="6421"/>
                  </a:cubicBezTo>
                  <a:cubicBezTo>
                    <a:pt x="4465" y="6421"/>
                    <a:pt x="4433" y="5194"/>
                    <a:pt x="4378" y="4999"/>
                  </a:cubicBezTo>
                  <a:lnTo>
                    <a:pt x="4378" y="4999"/>
                  </a:lnTo>
                  <a:cubicBezTo>
                    <a:pt x="4489" y="5377"/>
                    <a:pt x="4610" y="5755"/>
                    <a:pt x="4722" y="6132"/>
                  </a:cubicBezTo>
                  <a:cubicBezTo>
                    <a:pt x="4744" y="6199"/>
                    <a:pt x="4788" y="6288"/>
                    <a:pt x="4866" y="6288"/>
                  </a:cubicBezTo>
                  <a:cubicBezTo>
                    <a:pt x="4921" y="6277"/>
                    <a:pt x="4955" y="6221"/>
                    <a:pt x="4977" y="6177"/>
                  </a:cubicBezTo>
                  <a:cubicBezTo>
                    <a:pt x="5144" y="5821"/>
                    <a:pt x="5155" y="5411"/>
                    <a:pt x="5010" y="5055"/>
                  </a:cubicBezTo>
                  <a:lnTo>
                    <a:pt x="5010" y="5055"/>
                  </a:lnTo>
                  <a:cubicBezTo>
                    <a:pt x="5133" y="5332"/>
                    <a:pt x="5255" y="5621"/>
                    <a:pt x="5377" y="5899"/>
                  </a:cubicBezTo>
                  <a:cubicBezTo>
                    <a:pt x="5388" y="5932"/>
                    <a:pt x="5410" y="5977"/>
                    <a:pt x="5444" y="5999"/>
                  </a:cubicBezTo>
                  <a:cubicBezTo>
                    <a:pt x="5464" y="6014"/>
                    <a:pt x="5486" y="6021"/>
                    <a:pt x="5508" y="6021"/>
                  </a:cubicBezTo>
                  <a:cubicBezTo>
                    <a:pt x="5585" y="6021"/>
                    <a:pt x="5670" y="5943"/>
                    <a:pt x="5721" y="5866"/>
                  </a:cubicBezTo>
                  <a:cubicBezTo>
                    <a:pt x="5955" y="5444"/>
                    <a:pt x="5844" y="4900"/>
                    <a:pt x="5577" y="4510"/>
                  </a:cubicBezTo>
                  <a:cubicBezTo>
                    <a:pt x="5311" y="4133"/>
                    <a:pt x="4911" y="3878"/>
                    <a:pt x="4522" y="3633"/>
                  </a:cubicBezTo>
                  <a:cubicBezTo>
                    <a:pt x="3889" y="3233"/>
                    <a:pt x="3267" y="2833"/>
                    <a:pt x="2633" y="2444"/>
                  </a:cubicBezTo>
                  <a:cubicBezTo>
                    <a:pt x="2433" y="2311"/>
                    <a:pt x="2189" y="2122"/>
                    <a:pt x="2233" y="1866"/>
                  </a:cubicBezTo>
                  <a:cubicBezTo>
                    <a:pt x="2245" y="1778"/>
                    <a:pt x="2289" y="1700"/>
                    <a:pt x="2344" y="1622"/>
                  </a:cubicBezTo>
                  <a:cubicBezTo>
                    <a:pt x="2522" y="1323"/>
                    <a:pt x="2845" y="1012"/>
                    <a:pt x="2700" y="700"/>
                  </a:cubicBezTo>
                  <a:cubicBezTo>
                    <a:pt x="2566" y="434"/>
                    <a:pt x="1789" y="156"/>
                    <a:pt x="1534" y="0"/>
                  </a:cubicBezTo>
                  <a:close/>
                </a:path>
              </a:pathLst>
            </a:custGeom>
            <a:solidFill>
              <a:srgbClr val="E591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42"/>
            <p:cNvSpPr/>
            <p:nvPr/>
          </p:nvSpPr>
          <p:spPr>
            <a:xfrm>
              <a:off x="6480525" y="3971675"/>
              <a:ext cx="9775" cy="13100"/>
            </a:xfrm>
            <a:custGeom>
              <a:rect b="b" l="l" r="r" t="t"/>
              <a:pathLst>
                <a:path extrusionOk="0" h="524" w="391">
                  <a:moveTo>
                    <a:pt x="339" y="1"/>
                  </a:moveTo>
                  <a:cubicBezTo>
                    <a:pt x="323" y="1"/>
                    <a:pt x="300" y="8"/>
                    <a:pt x="268" y="24"/>
                  </a:cubicBezTo>
                  <a:cubicBezTo>
                    <a:pt x="179" y="68"/>
                    <a:pt x="90" y="135"/>
                    <a:pt x="1" y="202"/>
                  </a:cubicBezTo>
                  <a:cubicBezTo>
                    <a:pt x="68" y="323"/>
                    <a:pt x="156" y="434"/>
                    <a:pt x="268" y="513"/>
                  </a:cubicBezTo>
                  <a:cubicBezTo>
                    <a:pt x="268" y="513"/>
                    <a:pt x="279" y="523"/>
                    <a:pt x="290" y="523"/>
                  </a:cubicBezTo>
                  <a:cubicBezTo>
                    <a:pt x="301" y="523"/>
                    <a:pt x="312" y="490"/>
                    <a:pt x="312" y="468"/>
                  </a:cubicBezTo>
                  <a:cubicBezTo>
                    <a:pt x="334" y="368"/>
                    <a:pt x="346" y="257"/>
                    <a:pt x="368" y="146"/>
                  </a:cubicBezTo>
                  <a:cubicBezTo>
                    <a:pt x="376" y="70"/>
                    <a:pt x="391" y="1"/>
                    <a:pt x="339" y="1"/>
                  </a:cubicBezTo>
                  <a:close/>
                </a:path>
              </a:pathLst>
            </a:custGeom>
            <a:solidFill>
              <a:srgbClr val="F7AD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42"/>
            <p:cNvSpPr/>
            <p:nvPr/>
          </p:nvSpPr>
          <p:spPr>
            <a:xfrm>
              <a:off x="6408875" y="3826450"/>
              <a:ext cx="44200" cy="49450"/>
            </a:xfrm>
            <a:custGeom>
              <a:rect b="b" l="l" r="r" t="t"/>
              <a:pathLst>
                <a:path extrusionOk="0" h="1978" w="1768">
                  <a:moveTo>
                    <a:pt x="1267" y="1622"/>
                  </a:moveTo>
                  <a:cubicBezTo>
                    <a:pt x="1212" y="1700"/>
                    <a:pt x="1168" y="1778"/>
                    <a:pt x="1156" y="1866"/>
                  </a:cubicBezTo>
                  <a:cubicBezTo>
                    <a:pt x="1145" y="1911"/>
                    <a:pt x="1145" y="1945"/>
                    <a:pt x="1156" y="1978"/>
                  </a:cubicBezTo>
                  <a:lnTo>
                    <a:pt x="1156" y="1978"/>
                  </a:lnTo>
                  <a:cubicBezTo>
                    <a:pt x="1145" y="1945"/>
                    <a:pt x="1145" y="1911"/>
                    <a:pt x="1156" y="1866"/>
                  </a:cubicBezTo>
                  <a:cubicBezTo>
                    <a:pt x="1168" y="1778"/>
                    <a:pt x="1212" y="1700"/>
                    <a:pt x="1267" y="1622"/>
                  </a:cubicBezTo>
                  <a:close/>
                  <a:moveTo>
                    <a:pt x="346" y="200"/>
                  </a:moveTo>
                  <a:cubicBezTo>
                    <a:pt x="235" y="412"/>
                    <a:pt x="112" y="622"/>
                    <a:pt x="1" y="822"/>
                  </a:cubicBezTo>
                  <a:lnTo>
                    <a:pt x="1" y="822"/>
                  </a:lnTo>
                  <a:cubicBezTo>
                    <a:pt x="112" y="622"/>
                    <a:pt x="235" y="412"/>
                    <a:pt x="346" y="200"/>
                  </a:cubicBezTo>
                  <a:close/>
                  <a:moveTo>
                    <a:pt x="457" y="0"/>
                  </a:moveTo>
                  <a:lnTo>
                    <a:pt x="457" y="0"/>
                  </a:lnTo>
                  <a:lnTo>
                    <a:pt x="457" y="0"/>
                  </a:lnTo>
                  <a:cubicBezTo>
                    <a:pt x="712" y="156"/>
                    <a:pt x="1489" y="434"/>
                    <a:pt x="1623" y="700"/>
                  </a:cubicBezTo>
                  <a:cubicBezTo>
                    <a:pt x="1768" y="1000"/>
                    <a:pt x="1457" y="1311"/>
                    <a:pt x="1267" y="1611"/>
                  </a:cubicBezTo>
                  <a:cubicBezTo>
                    <a:pt x="1457" y="1311"/>
                    <a:pt x="1768" y="1000"/>
                    <a:pt x="1623" y="700"/>
                  </a:cubicBezTo>
                  <a:cubicBezTo>
                    <a:pt x="1489" y="434"/>
                    <a:pt x="712" y="156"/>
                    <a:pt x="457" y="0"/>
                  </a:cubicBezTo>
                  <a:close/>
                </a:path>
              </a:pathLst>
            </a:custGeom>
            <a:solidFill>
              <a:srgbClr val="D9BB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42"/>
            <p:cNvSpPr/>
            <p:nvPr/>
          </p:nvSpPr>
          <p:spPr>
            <a:xfrm>
              <a:off x="6403325" y="3826450"/>
              <a:ext cx="49750" cy="56125"/>
            </a:xfrm>
            <a:custGeom>
              <a:rect b="b" l="l" r="r" t="t"/>
              <a:pathLst>
                <a:path extrusionOk="0" h="2245" w="1990">
                  <a:moveTo>
                    <a:pt x="679" y="0"/>
                  </a:moveTo>
                  <a:cubicBezTo>
                    <a:pt x="645" y="67"/>
                    <a:pt x="601" y="133"/>
                    <a:pt x="568" y="200"/>
                  </a:cubicBezTo>
                  <a:cubicBezTo>
                    <a:pt x="457" y="412"/>
                    <a:pt x="334" y="622"/>
                    <a:pt x="223" y="822"/>
                  </a:cubicBezTo>
                  <a:cubicBezTo>
                    <a:pt x="134" y="1234"/>
                    <a:pt x="1" y="1767"/>
                    <a:pt x="279" y="2066"/>
                  </a:cubicBezTo>
                  <a:cubicBezTo>
                    <a:pt x="390" y="2189"/>
                    <a:pt x="534" y="2244"/>
                    <a:pt x="679" y="2244"/>
                  </a:cubicBezTo>
                  <a:cubicBezTo>
                    <a:pt x="901" y="2244"/>
                    <a:pt x="1156" y="2122"/>
                    <a:pt x="1378" y="1978"/>
                  </a:cubicBezTo>
                  <a:cubicBezTo>
                    <a:pt x="1367" y="1945"/>
                    <a:pt x="1367" y="1911"/>
                    <a:pt x="1378" y="1866"/>
                  </a:cubicBezTo>
                  <a:cubicBezTo>
                    <a:pt x="1390" y="1778"/>
                    <a:pt x="1434" y="1700"/>
                    <a:pt x="1489" y="1622"/>
                  </a:cubicBezTo>
                  <a:lnTo>
                    <a:pt x="1489" y="1611"/>
                  </a:lnTo>
                  <a:cubicBezTo>
                    <a:pt x="1679" y="1311"/>
                    <a:pt x="1990" y="1000"/>
                    <a:pt x="1845" y="700"/>
                  </a:cubicBezTo>
                  <a:cubicBezTo>
                    <a:pt x="1711" y="434"/>
                    <a:pt x="934" y="156"/>
                    <a:pt x="679" y="0"/>
                  </a:cubicBezTo>
                  <a:close/>
                </a:path>
              </a:pathLst>
            </a:custGeom>
            <a:solidFill>
              <a:srgbClr val="CD85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42"/>
            <p:cNvSpPr/>
            <p:nvPr/>
          </p:nvSpPr>
          <p:spPr>
            <a:xfrm>
              <a:off x="6382500" y="3697025"/>
              <a:ext cx="148600" cy="167175"/>
            </a:xfrm>
            <a:custGeom>
              <a:rect b="b" l="l" r="r" t="t"/>
              <a:pathLst>
                <a:path extrusionOk="0" h="6687" w="5944">
                  <a:moveTo>
                    <a:pt x="2794" y="1"/>
                  </a:moveTo>
                  <a:cubicBezTo>
                    <a:pt x="2593" y="1"/>
                    <a:pt x="2385" y="121"/>
                    <a:pt x="2167" y="412"/>
                  </a:cubicBezTo>
                  <a:cubicBezTo>
                    <a:pt x="1845" y="823"/>
                    <a:pt x="1223" y="2456"/>
                    <a:pt x="967" y="2911"/>
                  </a:cubicBezTo>
                  <a:cubicBezTo>
                    <a:pt x="890" y="2723"/>
                    <a:pt x="856" y="2523"/>
                    <a:pt x="856" y="2323"/>
                  </a:cubicBezTo>
                  <a:cubicBezTo>
                    <a:pt x="534" y="2755"/>
                    <a:pt x="379" y="3311"/>
                    <a:pt x="423" y="3844"/>
                  </a:cubicBezTo>
                  <a:cubicBezTo>
                    <a:pt x="345" y="3678"/>
                    <a:pt x="300" y="3500"/>
                    <a:pt x="278" y="3322"/>
                  </a:cubicBezTo>
                  <a:lnTo>
                    <a:pt x="278" y="3322"/>
                  </a:lnTo>
                  <a:cubicBezTo>
                    <a:pt x="1" y="3789"/>
                    <a:pt x="123" y="4389"/>
                    <a:pt x="290" y="4911"/>
                  </a:cubicBezTo>
                  <a:cubicBezTo>
                    <a:pt x="470" y="5472"/>
                    <a:pt x="1325" y="6138"/>
                    <a:pt x="1966" y="6138"/>
                  </a:cubicBezTo>
                  <a:cubicBezTo>
                    <a:pt x="2074" y="6138"/>
                    <a:pt x="2176" y="6119"/>
                    <a:pt x="2267" y="6077"/>
                  </a:cubicBezTo>
                  <a:lnTo>
                    <a:pt x="2267" y="6077"/>
                  </a:lnTo>
                  <a:cubicBezTo>
                    <a:pt x="2245" y="6155"/>
                    <a:pt x="2256" y="6233"/>
                    <a:pt x="2278" y="6310"/>
                  </a:cubicBezTo>
                  <a:cubicBezTo>
                    <a:pt x="2322" y="6477"/>
                    <a:pt x="2467" y="6611"/>
                    <a:pt x="2645" y="6666"/>
                  </a:cubicBezTo>
                  <a:cubicBezTo>
                    <a:pt x="2698" y="6680"/>
                    <a:pt x="2751" y="6687"/>
                    <a:pt x="2805" y="6687"/>
                  </a:cubicBezTo>
                  <a:cubicBezTo>
                    <a:pt x="3001" y="6687"/>
                    <a:pt x="3199" y="6599"/>
                    <a:pt x="3356" y="6477"/>
                  </a:cubicBezTo>
                  <a:cubicBezTo>
                    <a:pt x="3556" y="6310"/>
                    <a:pt x="3700" y="6088"/>
                    <a:pt x="3845" y="5877"/>
                  </a:cubicBezTo>
                  <a:cubicBezTo>
                    <a:pt x="4356" y="5088"/>
                    <a:pt x="5944" y="3456"/>
                    <a:pt x="5033" y="2634"/>
                  </a:cubicBezTo>
                  <a:cubicBezTo>
                    <a:pt x="4302" y="1975"/>
                    <a:pt x="3608" y="1"/>
                    <a:pt x="2794" y="1"/>
                  </a:cubicBezTo>
                  <a:close/>
                </a:path>
              </a:pathLst>
            </a:custGeom>
            <a:solidFill>
              <a:srgbClr val="7741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42"/>
            <p:cNvSpPr/>
            <p:nvPr/>
          </p:nvSpPr>
          <p:spPr>
            <a:xfrm>
              <a:off x="6398625" y="3765900"/>
              <a:ext cx="41125" cy="81400"/>
            </a:xfrm>
            <a:custGeom>
              <a:rect b="b" l="l" r="r" t="t"/>
              <a:pathLst>
                <a:path extrusionOk="0" h="3256" w="1645">
                  <a:moveTo>
                    <a:pt x="1444" y="2000"/>
                  </a:moveTo>
                  <a:cubicBezTo>
                    <a:pt x="1467" y="2000"/>
                    <a:pt x="1477" y="2012"/>
                    <a:pt x="1489" y="2022"/>
                  </a:cubicBezTo>
                  <a:cubicBezTo>
                    <a:pt x="1522" y="2056"/>
                    <a:pt x="1533" y="2111"/>
                    <a:pt x="1522" y="2156"/>
                  </a:cubicBezTo>
                  <a:cubicBezTo>
                    <a:pt x="1489" y="2234"/>
                    <a:pt x="1411" y="2289"/>
                    <a:pt x="1333" y="2333"/>
                  </a:cubicBezTo>
                  <a:lnTo>
                    <a:pt x="1267" y="2367"/>
                  </a:lnTo>
                  <a:lnTo>
                    <a:pt x="1333" y="2133"/>
                  </a:lnTo>
                  <a:cubicBezTo>
                    <a:pt x="1356" y="2056"/>
                    <a:pt x="1388" y="2012"/>
                    <a:pt x="1422" y="2000"/>
                  </a:cubicBezTo>
                  <a:close/>
                  <a:moveTo>
                    <a:pt x="956" y="0"/>
                  </a:moveTo>
                  <a:cubicBezTo>
                    <a:pt x="389" y="501"/>
                    <a:pt x="33" y="1256"/>
                    <a:pt x="11" y="2022"/>
                  </a:cubicBezTo>
                  <a:cubicBezTo>
                    <a:pt x="0" y="2267"/>
                    <a:pt x="67" y="2422"/>
                    <a:pt x="200" y="2489"/>
                  </a:cubicBezTo>
                  <a:cubicBezTo>
                    <a:pt x="241" y="2510"/>
                    <a:pt x="282" y="2520"/>
                    <a:pt x="323" y="2520"/>
                  </a:cubicBezTo>
                  <a:cubicBezTo>
                    <a:pt x="450" y="2520"/>
                    <a:pt x="577" y="2431"/>
                    <a:pt x="677" y="2356"/>
                  </a:cubicBezTo>
                  <a:cubicBezTo>
                    <a:pt x="722" y="2323"/>
                    <a:pt x="778" y="2278"/>
                    <a:pt x="833" y="2222"/>
                  </a:cubicBezTo>
                  <a:cubicBezTo>
                    <a:pt x="845" y="2323"/>
                    <a:pt x="889" y="2422"/>
                    <a:pt x="989" y="2467"/>
                  </a:cubicBezTo>
                  <a:cubicBezTo>
                    <a:pt x="1024" y="2488"/>
                    <a:pt x="1063" y="2496"/>
                    <a:pt x="1102" y="2496"/>
                  </a:cubicBezTo>
                  <a:cubicBezTo>
                    <a:pt x="1124" y="2496"/>
                    <a:pt x="1146" y="2493"/>
                    <a:pt x="1166" y="2489"/>
                  </a:cubicBezTo>
                  <a:lnTo>
                    <a:pt x="1166" y="2489"/>
                  </a:lnTo>
                  <a:cubicBezTo>
                    <a:pt x="1156" y="2578"/>
                    <a:pt x="1144" y="2678"/>
                    <a:pt x="1144" y="2767"/>
                  </a:cubicBezTo>
                  <a:cubicBezTo>
                    <a:pt x="1144" y="2867"/>
                    <a:pt x="1144" y="2989"/>
                    <a:pt x="1188" y="3089"/>
                  </a:cubicBezTo>
                  <a:cubicBezTo>
                    <a:pt x="1233" y="3178"/>
                    <a:pt x="1311" y="3244"/>
                    <a:pt x="1388" y="3256"/>
                  </a:cubicBezTo>
                  <a:lnTo>
                    <a:pt x="1455" y="3256"/>
                  </a:lnTo>
                  <a:cubicBezTo>
                    <a:pt x="1522" y="3244"/>
                    <a:pt x="1578" y="3200"/>
                    <a:pt x="1611" y="3145"/>
                  </a:cubicBezTo>
                  <a:cubicBezTo>
                    <a:pt x="1644" y="3089"/>
                    <a:pt x="1644" y="3022"/>
                    <a:pt x="1611" y="2978"/>
                  </a:cubicBezTo>
                  <a:lnTo>
                    <a:pt x="1544" y="3011"/>
                  </a:lnTo>
                  <a:cubicBezTo>
                    <a:pt x="1566" y="3044"/>
                    <a:pt x="1555" y="3078"/>
                    <a:pt x="1544" y="3111"/>
                  </a:cubicBezTo>
                  <a:cubicBezTo>
                    <a:pt x="1522" y="3145"/>
                    <a:pt x="1489" y="3178"/>
                    <a:pt x="1444" y="3178"/>
                  </a:cubicBezTo>
                  <a:cubicBezTo>
                    <a:pt x="1435" y="3180"/>
                    <a:pt x="1426" y="3181"/>
                    <a:pt x="1416" y="3181"/>
                  </a:cubicBezTo>
                  <a:cubicBezTo>
                    <a:pt x="1348" y="3181"/>
                    <a:pt x="1285" y="3115"/>
                    <a:pt x="1255" y="3056"/>
                  </a:cubicBezTo>
                  <a:cubicBezTo>
                    <a:pt x="1211" y="2967"/>
                    <a:pt x="1211" y="2867"/>
                    <a:pt x="1222" y="2778"/>
                  </a:cubicBezTo>
                  <a:cubicBezTo>
                    <a:pt x="1222" y="2667"/>
                    <a:pt x="1233" y="2567"/>
                    <a:pt x="1255" y="2456"/>
                  </a:cubicBezTo>
                  <a:cubicBezTo>
                    <a:pt x="1289" y="2444"/>
                    <a:pt x="1333" y="2422"/>
                    <a:pt x="1366" y="2400"/>
                  </a:cubicBezTo>
                  <a:cubicBezTo>
                    <a:pt x="1467" y="2345"/>
                    <a:pt x="1555" y="2278"/>
                    <a:pt x="1588" y="2178"/>
                  </a:cubicBezTo>
                  <a:cubicBezTo>
                    <a:pt x="1611" y="2111"/>
                    <a:pt x="1588" y="2022"/>
                    <a:pt x="1544" y="1967"/>
                  </a:cubicBezTo>
                  <a:cubicBezTo>
                    <a:pt x="1508" y="1940"/>
                    <a:pt x="1471" y="1920"/>
                    <a:pt x="1435" y="1920"/>
                  </a:cubicBezTo>
                  <a:cubicBezTo>
                    <a:pt x="1427" y="1920"/>
                    <a:pt x="1419" y="1921"/>
                    <a:pt x="1411" y="1923"/>
                  </a:cubicBezTo>
                  <a:cubicBezTo>
                    <a:pt x="1322" y="1945"/>
                    <a:pt x="1277" y="2044"/>
                    <a:pt x="1255" y="2111"/>
                  </a:cubicBezTo>
                  <a:cubicBezTo>
                    <a:pt x="1233" y="2212"/>
                    <a:pt x="1200" y="2300"/>
                    <a:pt x="1188" y="2400"/>
                  </a:cubicBezTo>
                  <a:cubicBezTo>
                    <a:pt x="1161" y="2411"/>
                    <a:pt x="1130" y="2417"/>
                    <a:pt x="1101" y="2417"/>
                  </a:cubicBezTo>
                  <a:cubicBezTo>
                    <a:pt x="1072" y="2417"/>
                    <a:pt x="1044" y="2411"/>
                    <a:pt x="1022" y="2400"/>
                  </a:cubicBezTo>
                  <a:cubicBezTo>
                    <a:pt x="933" y="2356"/>
                    <a:pt x="900" y="2244"/>
                    <a:pt x="911" y="2156"/>
                  </a:cubicBezTo>
                  <a:lnTo>
                    <a:pt x="911" y="2133"/>
                  </a:lnTo>
                  <a:cubicBezTo>
                    <a:pt x="978" y="2044"/>
                    <a:pt x="1011" y="1945"/>
                    <a:pt x="1011" y="1834"/>
                  </a:cubicBezTo>
                  <a:lnTo>
                    <a:pt x="1000" y="1689"/>
                  </a:lnTo>
                  <a:lnTo>
                    <a:pt x="933" y="1822"/>
                  </a:lnTo>
                  <a:cubicBezTo>
                    <a:pt x="900" y="1901"/>
                    <a:pt x="855" y="2000"/>
                    <a:pt x="833" y="2100"/>
                  </a:cubicBezTo>
                  <a:cubicBezTo>
                    <a:pt x="778" y="2178"/>
                    <a:pt x="700" y="2244"/>
                    <a:pt x="633" y="2300"/>
                  </a:cubicBezTo>
                  <a:cubicBezTo>
                    <a:pt x="506" y="2396"/>
                    <a:pt x="407" y="2446"/>
                    <a:pt x="324" y="2446"/>
                  </a:cubicBezTo>
                  <a:cubicBezTo>
                    <a:pt x="292" y="2446"/>
                    <a:pt x="262" y="2438"/>
                    <a:pt x="233" y="2422"/>
                  </a:cubicBezTo>
                  <a:cubicBezTo>
                    <a:pt x="100" y="2356"/>
                    <a:pt x="78" y="2178"/>
                    <a:pt x="89" y="2022"/>
                  </a:cubicBezTo>
                  <a:cubicBezTo>
                    <a:pt x="111" y="1278"/>
                    <a:pt x="455" y="545"/>
                    <a:pt x="1011" y="56"/>
                  </a:cubicBezTo>
                  <a:lnTo>
                    <a:pt x="956" y="0"/>
                  </a:lnTo>
                  <a:close/>
                </a:path>
              </a:pathLst>
            </a:custGeom>
            <a:solidFill>
              <a:srgbClr val="5B2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42"/>
            <p:cNvSpPr/>
            <p:nvPr/>
          </p:nvSpPr>
          <p:spPr>
            <a:xfrm>
              <a:off x="6515525" y="3958125"/>
              <a:ext cx="10575" cy="14425"/>
            </a:xfrm>
            <a:custGeom>
              <a:rect b="b" l="l" r="r" t="t"/>
              <a:pathLst>
                <a:path extrusionOk="0" h="577" w="423">
                  <a:moveTo>
                    <a:pt x="370" y="0"/>
                  </a:moveTo>
                  <a:cubicBezTo>
                    <a:pt x="352" y="0"/>
                    <a:pt x="326" y="10"/>
                    <a:pt x="289" y="33"/>
                  </a:cubicBezTo>
                  <a:cubicBezTo>
                    <a:pt x="190" y="88"/>
                    <a:pt x="90" y="154"/>
                    <a:pt x="1" y="243"/>
                  </a:cubicBezTo>
                  <a:cubicBezTo>
                    <a:pt x="67" y="376"/>
                    <a:pt x="168" y="488"/>
                    <a:pt x="289" y="566"/>
                  </a:cubicBezTo>
                  <a:cubicBezTo>
                    <a:pt x="301" y="576"/>
                    <a:pt x="301" y="576"/>
                    <a:pt x="312" y="576"/>
                  </a:cubicBezTo>
                  <a:cubicBezTo>
                    <a:pt x="334" y="576"/>
                    <a:pt x="345" y="554"/>
                    <a:pt x="345" y="532"/>
                  </a:cubicBezTo>
                  <a:cubicBezTo>
                    <a:pt x="368" y="410"/>
                    <a:pt x="378" y="288"/>
                    <a:pt x="390" y="166"/>
                  </a:cubicBezTo>
                  <a:cubicBezTo>
                    <a:pt x="406" y="83"/>
                    <a:pt x="423" y="0"/>
                    <a:pt x="370" y="0"/>
                  </a:cubicBezTo>
                  <a:close/>
                </a:path>
              </a:pathLst>
            </a:custGeom>
            <a:solidFill>
              <a:srgbClr val="F7AD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42"/>
            <p:cNvSpPr/>
            <p:nvPr/>
          </p:nvSpPr>
          <p:spPr>
            <a:xfrm>
              <a:off x="6499425" y="3967750"/>
              <a:ext cx="8875" cy="11200"/>
            </a:xfrm>
            <a:custGeom>
              <a:rect b="b" l="l" r="r" t="t"/>
              <a:pathLst>
                <a:path extrusionOk="0" h="448" w="355">
                  <a:moveTo>
                    <a:pt x="301" y="1"/>
                  </a:moveTo>
                  <a:cubicBezTo>
                    <a:pt x="287" y="1"/>
                    <a:pt x="269" y="5"/>
                    <a:pt x="245" y="14"/>
                  </a:cubicBezTo>
                  <a:cubicBezTo>
                    <a:pt x="156" y="47"/>
                    <a:pt x="79" y="92"/>
                    <a:pt x="0" y="147"/>
                  </a:cubicBezTo>
                  <a:cubicBezTo>
                    <a:pt x="34" y="258"/>
                    <a:pt x="101" y="359"/>
                    <a:pt x="190" y="436"/>
                  </a:cubicBezTo>
                  <a:cubicBezTo>
                    <a:pt x="200" y="447"/>
                    <a:pt x="200" y="447"/>
                    <a:pt x="212" y="447"/>
                  </a:cubicBezTo>
                  <a:cubicBezTo>
                    <a:pt x="222" y="447"/>
                    <a:pt x="234" y="425"/>
                    <a:pt x="245" y="414"/>
                  </a:cubicBezTo>
                  <a:cubicBezTo>
                    <a:pt x="267" y="325"/>
                    <a:pt x="289" y="225"/>
                    <a:pt x="311" y="136"/>
                  </a:cubicBezTo>
                  <a:cubicBezTo>
                    <a:pt x="329" y="65"/>
                    <a:pt x="354" y="1"/>
                    <a:pt x="301" y="1"/>
                  </a:cubicBezTo>
                  <a:close/>
                </a:path>
              </a:pathLst>
            </a:custGeom>
            <a:solidFill>
              <a:srgbClr val="F7AD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42"/>
            <p:cNvSpPr/>
            <p:nvPr/>
          </p:nvSpPr>
          <p:spPr>
            <a:xfrm>
              <a:off x="6447775" y="3709800"/>
              <a:ext cx="18625" cy="15875"/>
            </a:xfrm>
            <a:custGeom>
              <a:rect b="b" l="l" r="r" t="t"/>
              <a:pathLst>
                <a:path extrusionOk="0" h="635" w="745">
                  <a:moveTo>
                    <a:pt x="711" y="0"/>
                  </a:moveTo>
                  <a:cubicBezTo>
                    <a:pt x="412" y="101"/>
                    <a:pt x="167" y="312"/>
                    <a:pt x="0" y="578"/>
                  </a:cubicBezTo>
                  <a:lnTo>
                    <a:pt x="101" y="634"/>
                  </a:lnTo>
                  <a:cubicBezTo>
                    <a:pt x="244" y="400"/>
                    <a:pt x="489" y="212"/>
                    <a:pt x="745" y="112"/>
                  </a:cubicBezTo>
                  <a:lnTo>
                    <a:pt x="711" y="0"/>
                  </a:lnTo>
                  <a:close/>
                </a:path>
              </a:pathLst>
            </a:custGeom>
            <a:solidFill>
              <a:srgbClr val="5B2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42"/>
            <p:cNvSpPr/>
            <p:nvPr/>
          </p:nvSpPr>
          <p:spPr>
            <a:xfrm>
              <a:off x="6451100" y="3730900"/>
              <a:ext cx="11125" cy="13925"/>
            </a:xfrm>
            <a:custGeom>
              <a:rect b="b" l="l" r="r" t="t"/>
              <a:pathLst>
                <a:path extrusionOk="0" h="557" w="445">
                  <a:moveTo>
                    <a:pt x="367" y="1"/>
                  </a:moveTo>
                  <a:cubicBezTo>
                    <a:pt x="200" y="134"/>
                    <a:pt x="79" y="312"/>
                    <a:pt x="0" y="512"/>
                  </a:cubicBezTo>
                  <a:lnTo>
                    <a:pt x="111" y="556"/>
                  </a:lnTo>
                  <a:cubicBezTo>
                    <a:pt x="178" y="378"/>
                    <a:pt x="301" y="212"/>
                    <a:pt x="445" y="90"/>
                  </a:cubicBezTo>
                  <a:lnTo>
                    <a:pt x="367" y="1"/>
                  </a:lnTo>
                  <a:close/>
                </a:path>
              </a:pathLst>
            </a:custGeom>
            <a:solidFill>
              <a:srgbClr val="5B2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42"/>
            <p:cNvSpPr/>
            <p:nvPr/>
          </p:nvSpPr>
          <p:spPr>
            <a:xfrm>
              <a:off x="6436400" y="3741450"/>
              <a:ext cx="5275" cy="6700"/>
            </a:xfrm>
            <a:custGeom>
              <a:rect b="b" l="l" r="r" t="t"/>
              <a:pathLst>
                <a:path extrusionOk="0" h="268" w="211">
                  <a:moveTo>
                    <a:pt x="89" y="1"/>
                  </a:moveTo>
                  <a:cubicBezTo>
                    <a:pt x="77" y="68"/>
                    <a:pt x="44" y="134"/>
                    <a:pt x="0" y="190"/>
                  </a:cubicBezTo>
                  <a:lnTo>
                    <a:pt x="100" y="267"/>
                  </a:lnTo>
                  <a:cubicBezTo>
                    <a:pt x="156" y="201"/>
                    <a:pt x="188" y="112"/>
                    <a:pt x="211" y="23"/>
                  </a:cubicBezTo>
                  <a:lnTo>
                    <a:pt x="89" y="1"/>
                  </a:lnTo>
                  <a:close/>
                </a:path>
              </a:pathLst>
            </a:custGeom>
            <a:solidFill>
              <a:srgbClr val="5B2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42"/>
            <p:cNvSpPr/>
            <p:nvPr/>
          </p:nvSpPr>
          <p:spPr>
            <a:xfrm>
              <a:off x="6443875" y="3761750"/>
              <a:ext cx="4200" cy="4175"/>
            </a:xfrm>
            <a:custGeom>
              <a:rect b="b" l="l" r="r" t="t"/>
              <a:pathLst>
                <a:path extrusionOk="0" h="167" w="168">
                  <a:moveTo>
                    <a:pt x="57" y="0"/>
                  </a:moveTo>
                  <a:lnTo>
                    <a:pt x="1" y="111"/>
                  </a:lnTo>
                  <a:lnTo>
                    <a:pt x="101" y="166"/>
                  </a:lnTo>
                  <a:lnTo>
                    <a:pt x="168" y="55"/>
                  </a:lnTo>
                  <a:lnTo>
                    <a:pt x="57" y="0"/>
                  </a:lnTo>
                  <a:close/>
                </a:path>
              </a:pathLst>
            </a:custGeom>
            <a:solidFill>
              <a:srgbClr val="5B2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42"/>
            <p:cNvSpPr/>
            <p:nvPr/>
          </p:nvSpPr>
          <p:spPr>
            <a:xfrm>
              <a:off x="6531925" y="3433750"/>
              <a:ext cx="4175" cy="8075"/>
            </a:xfrm>
            <a:custGeom>
              <a:rect b="b" l="l" r="r" t="t"/>
              <a:pathLst>
                <a:path extrusionOk="0" h="323" w="167">
                  <a:moveTo>
                    <a:pt x="67" y="0"/>
                  </a:moveTo>
                  <a:cubicBezTo>
                    <a:pt x="23" y="45"/>
                    <a:pt x="0" y="111"/>
                    <a:pt x="11" y="178"/>
                  </a:cubicBezTo>
                  <a:cubicBezTo>
                    <a:pt x="23" y="234"/>
                    <a:pt x="56" y="289"/>
                    <a:pt x="112" y="323"/>
                  </a:cubicBezTo>
                  <a:lnTo>
                    <a:pt x="167" y="222"/>
                  </a:lnTo>
                  <a:cubicBezTo>
                    <a:pt x="156" y="212"/>
                    <a:pt x="134" y="178"/>
                    <a:pt x="134" y="156"/>
                  </a:cubicBezTo>
                  <a:cubicBezTo>
                    <a:pt x="134" y="123"/>
                    <a:pt x="134" y="101"/>
                    <a:pt x="156" y="78"/>
                  </a:cubicBezTo>
                  <a:lnTo>
                    <a:pt x="67" y="0"/>
                  </a:lnTo>
                  <a:close/>
                </a:path>
              </a:pathLst>
            </a:custGeom>
            <a:solidFill>
              <a:srgbClr val="5B2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42"/>
            <p:cNvSpPr/>
            <p:nvPr/>
          </p:nvSpPr>
          <p:spPr>
            <a:xfrm>
              <a:off x="6526625" y="3417925"/>
              <a:ext cx="3650" cy="6950"/>
            </a:xfrm>
            <a:custGeom>
              <a:rect b="b" l="l" r="r" t="t"/>
              <a:pathLst>
                <a:path extrusionOk="0" h="278" w="146">
                  <a:moveTo>
                    <a:pt x="68" y="1"/>
                  </a:moveTo>
                  <a:cubicBezTo>
                    <a:pt x="23" y="33"/>
                    <a:pt x="1" y="89"/>
                    <a:pt x="13" y="144"/>
                  </a:cubicBezTo>
                  <a:cubicBezTo>
                    <a:pt x="13" y="200"/>
                    <a:pt x="35" y="245"/>
                    <a:pt x="79" y="278"/>
                  </a:cubicBezTo>
                  <a:lnTo>
                    <a:pt x="146" y="178"/>
                  </a:lnTo>
                  <a:cubicBezTo>
                    <a:pt x="134" y="167"/>
                    <a:pt x="134" y="156"/>
                    <a:pt x="124" y="134"/>
                  </a:cubicBezTo>
                  <a:cubicBezTo>
                    <a:pt x="124" y="122"/>
                    <a:pt x="134" y="100"/>
                    <a:pt x="146" y="89"/>
                  </a:cubicBezTo>
                  <a:lnTo>
                    <a:pt x="68" y="1"/>
                  </a:lnTo>
                  <a:close/>
                </a:path>
              </a:pathLst>
            </a:custGeom>
            <a:solidFill>
              <a:srgbClr val="5B2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42"/>
            <p:cNvSpPr/>
            <p:nvPr/>
          </p:nvSpPr>
          <p:spPr>
            <a:xfrm>
              <a:off x="6185050" y="3499850"/>
              <a:ext cx="480750" cy="153175"/>
            </a:xfrm>
            <a:custGeom>
              <a:rect b="b" l="l" r="r" t="t"/>
              <a:pathLst>
                <a:path extrusionOk="0" h="6127" w="19230">
                  <a:moveTo>
                    <a:pt x="19074" y="0"/>
                  </a:moveTo>
                  <a:lnTo>
                    <a:pt x="1900" y="501"/>
                  </a:lnTo>
                  <a:lnTo>
                    <a:pt x="1900" y="656"/>
                  </a:lnTo>
                  <a:cubicBezTo>
                    <a:pt x="1456" y="800"/>
                    <a:pt x="1044" y="1022"/>
                    <a:pt x="678" y="1355"/>
                  </a:cubicBezTo>
                  <a:cubicBezTo>
                    <a:pt x="634" y="1400"/>
                    <a:pt x="589" y="1444"/>
                    <a:pt x="578" y="1500"/>
                  </a:cubicBezTo>
                  <a:cubicBezTo>
                    <a:pt x="568" y="1562"/>
                    <a:pt x="614" y="1623"/>
                    <a:pt x="674" y="1623"/>
                  </a:cubicBezTo>
                  <a:cubicBezTo>
                    <a:pt x="679" y="1623"/>
                    <a:pt x="684" y="1623"/>
                    <a:pt x="689" y="1622"/>
                  </a:cubicBezTo>
                  <a:lnTo>
                    <a:pt x="689" y="1622"/>
                  </a:lnTo>
                  <a:cubicBezTo>
                    <a:pt x="333" y="1922"/>
                    <a:pt x="111" y="2355"/>
                    <a:pt x="67" y="2800"/>
                  </a:cubicBezTo>
                  <a:cubicBezTo>
                    <a:pt x="56" y="2844"/>
                    <a:pt x="56" y="2900"/>
                    <a:pt x="78" y="2933"/>
                  </a:cubicBezTo>
                  <a:cubicBezTo>
                    <a:pt x="102" y="2965"/>
                    <a:pt x="139" y="2986"/>
                    <a:pt x="174" y="2986"/>
                  </a:cubicBezTo>
                  <a:cubicBezTo>
                    <a:pt x="187" y="2986"/>
                    <a:pt x="200" y="2983"/>
                    <a:pt x="212" y="2977"/>
                  </a:cubicBezTo>
                  <a:lnTo>
                    <a:pt x="212" y="2977"/>
                  </a:lnTo>
                  <a:cubicBezTo>
                    <a:pt x="101" y="3100"/>
                    <a:pt x="45" y="3244"/>
                    <a:pt x="22" y="3389"/>
                  </a:cubicBezTo>
                  <a:cubicBezTo>
                    <a:pt x="0" y="3577"/>
                    <a:pt x="22" y="3767"/>
                    <a:pt x="56" y="3955"/>
                  </a:cubicBezTo>
                  <a:cubicBezTo>
                    <a:pt x="133" y="4344"/>
                    <a:pt x="267" y="4722"/>
                    <a:pt x="389" y="5100"/>
                  </a:cubicBezTo>
                  <a:cubicBezTo>
                    <a:pt x="422" y="5166"/>
                    <a:pt x="456" y="5255"/>
                    <a:pt x="523" y="5288"/>
                  </a:cubicBezTo>
                  <a:cubicBezTo>
                    <a:pt x="538" y="5295"/>
                    <a:pt x="556" y="5298"/>
                    <a:pt x="574" y="5298"/>
                  </a:cubicBezTo>
                  <a:cubicBezTo>
                    <a:pt x="644" y="5298"/>
                    <a:pt x="718" y="5250"/>
                    <a:pt x="700" y="5188"/>
                  </a:cubicBezTo>
                  <a:lnTo>
                    <a:pt x="700" y="5188"/>
                  </a:lnTo>
                  <a:cubicBezTo>
                    <a:pt x="945" y="5444"/>
                    <a:pt x="1200" y="5699"/>
                    <a:pt x="1545" y="5799"/>
                  </a:cubicBezTo>
                  <a:cubicBezTo>
                    <a:pt x="1711" y="5843"/>
                    <a:pt x="1889" y="5866"/>
                    <a:pt x="2056" y="5932"/>
                  </a:cubicBezTo>
                  <a:lnTo>
                    <a:pt x="2056" y="6110"/>
                  </a:lnTo>
                  <a:lnTo>
                    <a:pt x="2511" y="6088"/>
                  </a:lnTo>
                  <a:cubicBezTo>
                    <a:pt x="2544" y="6099"/>
                    <a:pt x="2589" y="6110"/>
                    <a:pt x="2622" y="6110"/>
                  </a:cubicBezTo>
                  <a:cubicBezTo>
                    <a:pt x="2702" y="6122"/>
                    <a:pt x="2785" y="6127"/>
                    <a:pt x="2870" y="6127"/>
                  </a:cubicBezTo>
                  <a:cubicBezTo>
                    <a:pt x="3103" y="6127"/>
                    <a:pt x="3349" y="6090"/>
                    <a:pt x="3577" y="6066"/>
                  </a:cubicBezTo>
                  <a:lnTo>
                    <a:pt x="19230" y="5611"/>
                  </a:lnTo>
                  <a:lnTo>
                    <a:pt x="19074" y="0"/>
                  </a:lnTo>
                  <a:close/>
                </a:path>
              </a:pathLst>
            </a:custGeom>
            <a:solidFill>
              <a:srgbClr val="0931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42"/>
            <p:cNvSpPr/>
            <p:nvPr/>
          </p:nvSpPr>
          <p:spPr>
            <a:xfrm>
              <a:off x="6192000" y="3586975"/>
              <a:ext cx="473800" cy="140625"/>
            </a:xfrm>
            <a:custGeom>
              <a:rect b="b" l="l" r="r" t="t"/>
              <a:pathLst>
                <a:path extrusionOk="0" h="5625" w="18952">
                  <a:moveTo>
                    <a:pt x="18741" y="0"/>
                  </a:moveTo>
                  <a:cubicBezTo>
                    <a:pt x="18526" y="0"/>
                    <a:pt x="18311" y="15"/>
                    <a:pt x="18096" y="15"/>
                  </a:cubicBezTo>
                  <a:cubicBezTo>
                    <a:pt x="17597" y="15"/>
                    <a:pt x="17096" y="15"/>
                    <a:pt x="16597" y="26"/>
                  </a:cubicBezTo>
                  <a:cubicBezTo>
                    <a:pt x="14819" y="70"/>
                    <a:pt x="13053" y="137"/>
                    <a:pt x="11275" y="181"/>
                  </a:cubicBezTo>
                  <a:cubicBezTo>
                    <a:pt x="10409" y="203"/>
                    <a:pt x="9532" y="226"/>
                    <a:pt x="8665" y="248"/>
                  </a:cubicBezTo>
                  <a:cubicBezTo>
                    <a:pt x="7898" y="259"/>
                    <a:pt x="7121" y="237"/>
                    <a:pt x="6365" y="370"/>
                  </a:cubicBezTo>
                  <a:cubicBezTo>
                    <a:pt x="6565" y="448"/>
                    <a:pt x="6765" y="526"/>
                    <a:pt x="6932" y="648"/>
                  </a:cubicBezTo>
                  <a:cubicBezTo>
                    <a:pt x="6954" y="670"/>
                    <a:pt x="6954" y="704"/>
                    <a:pt x="6932" y="714"/>
                  </a:cubicBezTo>
                  <a:cubicBezTo>
                    <a:pt x="6654" y="825"/>
                    <a:pt x="6365" y="848"/>
                    <a:pt x="6066" y="859"/>
                  </a:cubicBezTo>
                  <a:lnTo>
                    <a:pt x="5032" y="926"/>
                  </a:lnTo>
                  <a:cubicBezTo>
                    <a:pt x="4255" y="981"/>
                    <a:pt x="3477" y="1037"/>
                    <a:pt x="2689" y="1092"/>
                  </a:cubicBezTo>
                  <a:cubicBezTo>
                    <a:pt x="1800" y="1148"/>
                    <a:pt x="900" y="1225"/>
                    <a:pt x="0" y="1281"/>
                  </a:cubicBezTo>
                  <a:cubicBezTo>
                    <a:pt x="45" y="1392"/>
                    <a:pt x="78" y="1503"/>
                    <a:pt x="111" y="1615"/>
                  </a:cubicBezTo>
                  <a:cubicBezTo>
                    <a:pt x="144" y="1681"/>
                    <a:pt x="178" y="1770"/>
                    <a:pt x="245" y="1803"/>
                  </a:cubicBezTo>
                  <a:cubicBezTo>
                    <a:pt x="260" y="1810"/>
                    <a:pt x="278" y="1813"/>
                    <a:pt x="296" y="1813"/>
                  </a:cubicBezTo>
                  <a:cubicBezTo>
                    <a:pt x="366" y="1813"/>
                    <a:pt x="440" y="1765"/>
                    <a:pt x="422" y="1703"/>
                  </a:cubicBezTo>
                  <a:lnTo>
                    <a:pt x="422" y="1703"/>
                  </a:lnTo>
                  <a:cubicBezTo>
                    <a:pt x="667" y="1959"/>
                    <a:pt x="922" y="2214"/>
                    <a:pt x="1267" y="2314"/>
                  </a:cubicBezTo>
                  <a:cubicBezTo>
                    <a:pt x="1433" y="2358"/>
                    <a:pt x="1611" y="2381"/>
                    <a:pt x="1778" y="2447"/>
                  </a:cubicBezTo>
                  <a:lnTo>
                    <a:pt x="1778" y="2625"/>
                  </a:lnTo>
                  <a:lnTo>
                    <a:pt x="2233" y="2603"/>
                  </a:lnTo>
                  <a:cubicBezTo>
                    <a:pt x="2266" y="2614"/>
                    <a:pt x="2311" y="2625"/>
                    <a:pt x="2344" y="2625"/>
                  </a:cubicBezTo>
                  <a:cubicBezTo>
                    <a:pt x="2436" y="2637"/>
                    <a:pt x="2530" y="2642"/>
                    <a:pt x="2624" y="2642"/>
                  </a:cubicBezTo>
                  <a:cubicBezTo>
                    <a:pt x="2982" y="2642"/>
                    <a:pt x="3347" y="2571"/>
                    <a:pt x="3699" y="2536"/>
                  </a:cubicBezTo>
                  <a:cubicBezTo>
                    <a:pt x="3843" y="2526"/>
                    <a:pt x="3986" y="2521"/>
                    <a:pt x="4129" y="2521"/>
                  </a:cubicBezTo>
                  <a:cubicBezTo>
                    <a:pt x="4452" y="2521"/>
                    <a:pt x="4772" y="2546"/>
                    <a:pt x="5088" y="2592"/>
                  </a:cubicBezTo>
                  <a:cubicBezTo>
                    <a:pt x="5098" y="2589"/>
                    <a:pt x="5108" y="2587"/>
                    <a:pt x="5117" y="2587"/>
                  </a:cubicBezTo>
                  <a:cubicBezTo>
                    <a:pt x="5140" y="2587"/>
                    <a:pt x="5161" y="2595"/>
                    <a:pt x="5177" y="2603"/>
                  </a:cubicBezTo>
                  <a:cubicBezTo>
                    <a:pt x="5199" y="2603"/>
                    <a:pt x="5221" y="2614"/>
                    <a:pt x="5244" y="2625"/>
                  </a:cubicBezTo>
                  <a:cubicBezTo>
                    <a:pt x="5266" y="2647"/>
                    <a:pt x="5277" y="2669"/>
                    <a:pt x="5277" y="2692"/>
                  </a:cubicBezTo>
                  <a:cubicBezTo>
                    <a:pt x="5288" y="2725"/>
                    <a:pt x="5288" y="2758"/>
                    <a:pt x="5277" y="2792"/>
                  </a:cubicBezTo>
                  <a:cubicBezTo>
                    <a:pt x="5165" y="3103"/>
                    <a:pt x="4854" y="3292"/>
                    <a:pt x="4577" y="3469"/>
                  </a:cubicBezTo>
                  <a:cubicBezTo>
                    <a:pt x="4277" y="3669"/>
                    <a:pt x="4022" y="3925"/>
                    <a:pt x="3699" y="4103"/>
                  </a:cubicBezTo>
                  <a:cubicBezTo>
                    <a:pt x="3277" y="4336"/>
                    <a:pt x="2866" y="4592"/>
                    <a:pt x="2600" y="4947"/>
                  </a:cubicBezTo>
                  <a:cubicBezTo>
                    <a:pt x="2600" y="4980"/>
                    <a:pt x="2610" y="5014"/>
                    <a:pt x="2622" y="5047"/>
                  </a:cubicBezTo>
                  <a:cubicBezTo>
                    <a:pt x="2810" y="4947"/>
                    <a:pt x="3000" y="4858"/>
                    <a:pt x="3188" y="4758"/>
                  </a:cubicBezTo>
                  <a:cubicBezTo>
                    <a:pt x="3388" y="4636"/>
                    <a:pt x="3632" y="4392"/>
                    <a:pt x="3888" y="4314"/>
                  </a:cubicBezTo>
                  <a:cubicBezTo>
                    <a:pt x="3917" y="4292"/>
                    <a:pt x="3946" y="4275"/>
                    <a:pt x="3975" y="4275"/>
                  </a:cubicBezTo>
                  <a:cubicBezTo>
                    <a:pt x="3991" y="4275"/>
                    <a:pt x="4006" y="4280"/>
                    <a:pt x="4022" y="4291"/>
                  </a:cubicBezTo>
                  <a:lnTo>
                    <a:pt x="4022" y="4303"/>
                  </a:lnTo>
                  <a:cubicBezTo>
                    <a:pt x="4029" y="4299"/>
                    <a:pt x="4037" y="4298"/>
                    <a:pt x="4044" y="4298"/>
                  </a:cubicBezTo>
                  <a:cubicBezTo>
                    <a:pt x="4059" y="4298"/>
                    <a:pt x="4074" y="4303"/>
                    <a:pt x="4088" y="4303"/>
                  </a:cubicBezTo>
                  <a:cubicBezTo>
                    <a:pt x="4121" y="4303"/>
                    <a:pt x="4155" y="4336"/>
                    <a:pt x="4143" y="4370"/>
                  </a:cubicBezTo>
                  <a:cubicBezTo>
                    <a:pt x="4066" y="4714"/>
                    <a:pt x="3943" y="5047"/>
                    <a:pt x="3744" y="5347"/>
                  </a:cubicBezTo>
                  <a:cubicBezTo>
                    <a:pt x="3733" y="5380"/>
                    <a:pt x="3711" y="5414"/>
                    <a:pt x="3699" y="5436"/>
                  </a:cubicBezTo>
                  <a:cubicBezTo>
                    <a:pt x="3699" y="5503"/>
                    <a:pt x="3721" y="5569"/>
                    <a:pt x="3755" y="5624"/>
                  </a:cubicBezTo>
                  <a:cubicBezTo>
                    <a:pt x="4077" y="5214"/>
                    <a:pt x="4311" y="4725"/>
                    <a:pt x="4410" y="4214"/>
                  </a:cubicBezTo>
                  <a:cubicBezTo>
                    <a:pt x="4432" y="4103"/>
                    <a:pt x="4454" y="3992"/>
                    <a:pt x="4543" y="3914"/>
                  </a:cubicBezTo>
                  <a:cubicBezTo>
                    <a:pt x="4588" y="3869"/>
                    <a:pt x="4666" y="3847"/>
                    <a:pt x="4733" y="3814"/>
                  </a:cubicBezTo>
                  <a:cubicBezTo>
                    <a:pt x="4766" y="3803"/>
                    <a:pt x="4810" y="3780"/>
                    <a:pt x="4844" y="3770"/>
                  </a:cubicBezTo>
                  <a:cubicBezTo>
                    <a:pt x="4965" y="3669"/>
                    <a:pt x="5099" y="3570"/>
                    <a:pt x="5210" y="3459"/>
                  </a:cubicBezTo>
                  <a:cubicBezTo>
                    <a:pt x="5399" y="3259"/>
                    <a:pt x="5666" y="2814"/>
                    <a:pt x="5999" y="2714"/>
                  </a:cubicBezTo>
                  <a:cubicBezTo>
                    <a:pt x="6555" y="2425"/>
                    <a:pt x="7143" y="2470"/>
                    <a:pt x="7776" y="2447"/>
                  </a:cubicBezTo>
                  <a:lnTo>
                    <a:pt x="18952" y="2126"/>
                  </a:lnTo>
                  <a:lnTo>
                    <a:pt x="18896" y="3"/>
                  </a:lnTo>
                  <a:cubicBezTo>
                    <a:pt x="18844" y="1"/>
                    <a:pt x="18793" y="0"/>
                    <a:pt x="18741" y="0"/>
                  </a:cubicBezTo>
                  <a:close/>
                </a:path>
              </a:pathLst>
            </a:custGeom>
            <a:solidFill>
              <a:srgbClr val="072D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42"/>
            <p:cNvSpPr/>
            <p:nvPr/>
          </p:nvSpPr>
          <p:spPr>
            <a:xfrm>
              <a:off x="6186450" y="3499850"/>
              <a:ext cx="478800" cy="74725"/>
            </a:xfrm>
            <a:custGeom>
              <a:rect b="b" l="l" r="r" t="t"/>
              <a:pathLst>
                <a:path extrusionOk="0" h="2989" w="19152">
                  <a:moveTo>
                    <a:pt x="19018" y="0"/>
                  </a:moveTo>
                  <a:lnTo>
                    <a:pt x="1844" y="501"/>
                  </a:lnTo>
                  <a:lnTo>
                    <a:pt x="1844" y="656"/>
                  </a:lnTo>
                  <a:cubicBezTo>
                    <a:pt x="1400" y="800"/>
                    <a:pt x="988" y="1022"/>
                    <a:pt x="622" y="1355"/>
                  </a:cubicBezTo>
                  <a:cubicBezTo>
                    <a:pt x="578" y="1400"/>
                    <a:pt x="533" y="1444"/>
                    <a:pt x="522" y="1500"/>
                  </a:cubicBezTo>
                  <a:cubicBezTo>
                    <a:pt x="512" y="1562"/>
                    <a:pt x="558" y="1623"/>
                    <a:pt x="618" y="1623"/>
                  </a:cubicBezTo>
                  <a:cubicBezTo>
                    <a:pt x="623" y="1623"/>
                    <a:pt x="628" y="1623"/>
                    <a:pt x="633" y="1622"/>
                  </a:cubicBezTo>
                  <a:lnTo>
                    <a:pt x="633" y="1622"/>
                  </a:lnTo>
                  <a:cubicBezTo>
                    <a:pt x="277" y="1922"/>
                    <a:pt x="55" y="2355"/>
                    <a:pt x="11" y="2800"/>
                  </a:cubicBezTo>
                  <a:cubicBezTo>
                    <a:pt x="0" y="2844"/>
                    <a:pt x="0" y="2900"/>
                    <a:pt x="22" y="2933"/>
                  </a:cubicBezTo>
                  <a:cubicBezTo>
                    <a:pt x="46" y="2965"/>
                    <a:pt x="83" y="2986"/>
                    <a:pt x="118" y="2986"/>
                  </a:cubicBezTo>
                  <a:cubicBezTo>
                    <a:pt x="127" y="2986"/>
                    <a:pt x="136" y="2985"/>
                    <a:pt x="144" y="2982"/>
                  </a:cubicBezTo>
                  <a:lnTo>
                    <a:pt x="144" y="2982"/>
                  </a:lnTo>
                  <a:cubicBezTo>
                    <a:pt x="144" y="2984"/>
                    <a:pt x="144" y="2986"/>
                    <a:pt x="144" y="2989"/>
                  </a:cubicBezTo>
                  <a:cubicBezTo>
                    <a:pt x="222" y="2967"/>
                    <a:pt x="311" y="2955"/>
                    <a:pt x="388" y="2944"/>
                  </a:cubicBezTo>
                  <a:cubicBezTo>
                    <a:pt x="1588" y="2911"/>
                    <a:pt x="2777" y="2689"/>
                    <a:pt x="3988" y="2622"/>
                  </a:cubicBezTo>
                  <a:cubicBezTo>
                    <a:pt x="4254" y="2611"/>
                    <a:pt x="4610" y="2500"/>
                    <a:pt x="4577" y="2256"/>
                  </a:cubicBezTo>
                  <a:cubicBezTo>
                    <a:pt x="4221" y="2155"/>
                    <a:pt x="3888" y="2000"/>
                    <a:pt x="3599" y="1778"/>
                  </a:cubicBezTo>
                  <a:cubicBezTo>
                    <a:pt x="6059" y="1554"/>
                    <a:pt x="8537" y="1450"/>
                    <a:pt x="11009" y="1450"/>
                  </a:cubicBezTo>
                  <a:cubicBezTo>
                    <a:pt x="11361" y="1450"/>
                    <a:pt x="11713" y="1452"/>
                    <a:pt x="12064" y="1456"/>
                  </a:cubicBezTo>
                  <a:cubicBezTo>
                    <a:pt x="12075" y="1800"/>
                    <a:pt x="11798" y="2133"/>
                    <a:pt x="11442" y="2200"/>
                  </a:cubicBezTo>
                  <a:cubicBezTo>
                    <a:pt x="13531" y="2145"/>
                    <a:pt x="15630" y="2089"/>
                    <a:pt x="17730" y="2034"/>
                  </a:cubicBezTo>
                  <a:cubicBezTo>
                    <a:pt x="17878" y="2034"/>
                    <a:pt x="18137" y="2055"/>
                    <a:pt x="18390" y="2055"/>
                  </a:cubicBezTo>
                  <a:cubicBezTo>
                    <a:pt x="18686" y="2055"/>
                    <a:pt x="18973" y="2026"/>
                    <a:pt x="19063" y="1900"/>
                  </a:cubicBezTo>
                  <a:cubicBezTo>
                    <a:pt x="19152" y="1789"/>
                    <a:pt x="19051" y="1355"/>
                    <a:pt x="19051" y="1222"/>
                  </a:cubicBezTo>
                  <a:cubicBezTo>
                    <a:pt x="19041" y="812"/>
                    <a:pt x="19029" y="412"/>
                    <a:pt x="19018" y="0"/>
                  </a:cubicBezTo>
                  <a:close/>
                </a:path>
              </a:pathLst>
            </a:custGeom>
            <a:solidFill>
              <a:srgbClr val="072D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42"/>
            <p:cNvSpPr/>
            <p:nvPr/>
          </p:nvSpPr>
          <p:spPr>
            <a:xfrm>
              <a:off x="6595500" y="3500575"/>
              <a:ext cx="151400" cy="140750"/>
            </a:xfrm>
            <a:custGeom>
              <a:rect b="b" l="l" r="r" t="t"/>
              <a:pathLst>
                <a:path extrusionOk="0" h="5630" w="6056">
                  <a:moveTo>
                    <a:pt x="2940" y="1"/>
                  </a:moveTo>
                  <a:cubicBezTo>
                    <a:pt x="2123" y="1"/>
                    <a:pt x="1329" y="271"/>
                    <a:pt x="690" y="849"/>
                  </a:cubicBezTo>
                  <a:cubicBezTo>
                    <a:pt x="645" y="894"/>
                    <a:pt x="590" y="938"/>
                    <a:pt x="590" y="1005"/>
                  </a:cubicBezTo>
                  <a:cubicBezTo>
                    <a:pt x="579" y="1056"/>
                    <a:pt x="627" y="1117"/>
                    <a:pt x="678" y="1117"/>
                  </a:cubicBezTo>
                  <a:cubicBezTo>
                    <a:pt x="682" y="1117"/>
                    <a:pt x="686" y="1117"/>
                    <a:pt x="690" y="1116"/>
                  </a:cubicBezTo>
                  <a:lnTo>
                    <a:pt x="690" y="1116"/>
                  </a:lnTo>
                  <a:cubicBezTo>
                    <a:pt x="346" y="1427"/>
                    <a:pt x="124" y="1849"/>
                    <a:pt x="79" y="2304"/>
                  </a:cubicBezTo>
                  <a:cubicBezTo>
                    <a:pt x="68" y="2348"/>
                    <a:pt x="68" y="2393"/>
                    <a:pt x="90" y="2437"/>
                  </a:cubicBezTo>
                  <a:cubicBezTo>
                    <a:pt x="106" y="2462"/>
                    <a:pt x="145" y="2480"/>
                    <a:pt x="178" y="2480"/>
                  </a:cubicBezTo>
                  <a:cubicBezTo>
                    <a:pt x="191" y="2480"/>
                    <a:pt x="203" y="2477"/>
                    <a:pt x="212" y="2471"/>
                  </a:cubicBezTo>
                  <a:lnTo>
                    <a:pt x="212" y="2471"/>
                  </a:lnTo>
                  <a:cubicBezTo>
                    <a:pt x="112" y="2593"/>
                    <a:pt x="57" y="2738"/>
                    <a:pt x="35" y="2893"/>
                  </a:cubicBezTo>
                  <a:cubicBezTo>
                    <a:pt x="1" y="3071"/>
                    <a:pt x="23" y="3271"/>
                    <a:pt x="68" y="3449"/>
                  </a:cubicBezTo>
                  <a:cubicBezTo>
                    <a:pt x="146" y="3837"/>
                    <a:pt x="268" y="4215"/>
                    <a:pt x="401" y="4592"/>
                  </a:cubicBezTo>
                  <a:cubicBezTo>
                    <a:pt x="435" y="4671"/>
                    <a:pt x="468" y="4748"/>
                    <a:pt x="534" y="4792"/>
                  </a:cubicBezTo>
                  <a:cubicBezTo>
                    <a:pt x="550" y="4799"/>
                    <a:pt x="568" y="4802"/>
                    <a:pt x="586" y="4802"/>
                  </a:cubicBezTo>
                  <a:cubicBezTo>
                    <a:pt x="656" y="4802"/>
                    <a:pt x="730" y="4754"/>
                    <a:pt x="712" y="4693"/>
                  </a:cubicBezTo>
                  <a:lnTo>
                    <a:pt x="712" y="4693"/>
                  </a:lnTo>
                  <a:cubicBezTo>
                    <a:pt x="956" y="4937"/>
                    <a:pt x="1212" y="5192"/>
                    <a:pt x="1556" y="5293"/>
                  </a:cubicBezTo>
                  <a:cubicBezTo>
                    <a:pt x="1734" y="5348"/>
                    <a:pt x="1912" y="5370"/>
                    <a:pt x="2089" y="5437"/>
                  </a:cubicBezTo>
                  <a:cubicBezTo>
                    <a:pt x="2267" y="5515"/>
                    <a:pt x="2434" y="5592"/>
                    <a:pt x="2645" y="5614"/>
                  </a:cubicBezTo>
                  <a:cubicBezTo>
                    <a:pt x="2720" y="5625"/>
                    <a:pt x="2797" y="5629"/>
                    <a:pt x="2876" y="5629"/>
                  </a:cubicBezTo>
                  <a:cubicBezTo>
                    <a:pt x="3135" y="5629"/>
                    <a:pt x="3409" y="5582"/>
                    <a:pt x="3656" y="5548"/>
                  </a:cubicBezTo>
                  <a:cubicBezTo>
                    <a:pt x="3856" y="5526"/>
                    <a:pt x="4045" y="5503"/>
                    <a:pt x="4222" y="5426"/>
                  </a:cubicBezTo>
                  <a:cubicBezTo>
                    <a:pt x="4412" y="5348"/>
                    <a:pt x="4567" y="5237"/>
                    <a:pt x="4723" y="5115"/>
                  </a:cubicBezTo>
                  <a:cubicBezTo>
                    <a:pt x="5100" y="4804"/>
                    <a:pt x="5434" y="4448"/>
                    <a:pt x="5678" y="4049"/>
                  </a:cubicBezTo>
                  <a:cubicBezTo>
                    <a:pt x="5955" y="3570"/>
                    <a:pt x="6056" y="3093"/>
                    <a:pt x="6034" y="2548"/>
                  </a:cubicBezTo>
                  <a:cubicBezTo>
                    <a:pt x="6011" y="2205"/>
                    <a:pt x="5933" y="1849"/>
                    <a:pt x="5722" y="1571"/>
                  </a:cubicBezTo>
                  <a:lnTo>
                    <a:pt x="5722" y="1571"/>
                  </a:lnTo>
                  <a:cubicBezTo>
                    <a:pt x="5778" y="1638"/>
                    <a:pt x="5866" y="1682"/>
                    <a:pt x="5967" y="1694"/>
                  </a:cubicBezTo>
                  <a:cubicBezTo>
                    <a:pt x="5967" y="1605"/>
                    <a:pt x="5933" y="1526"/>
                    <a:pt x="5889" y="1460"/>
                  </a:cubicBezTo>
                  <a:cubicBezTo>
                    <a:pt x="5589" y="938"/>
                    <a:pt x="5067" y="549"/>
                    <a:pt x="4489" y="316"/>
                  </a:cubicBezTo>
                  <a:cubicBezTo>
                    <a:pt x="3985" y="109"/>
                    <a:pt x="3458" y="1"/>
                    <a:pt x="2940" y="1"/>
                  </a:cubicBezTo>
                  <a:close/>
                </a:path>
              </a:pathLst>
            </a:custGeom>
            <a:solidFill>
              <a:srgbClr val="467A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42"/>
            <p:cNvSpPr/>
            <p:nvPr/>
          </p:nvSpPr>
          <p:spPr>
            <a:xfrm>
              <a:off x="6626625" y="3507925"/>
              <a:ext cx="112500" cy="91375"/>
            </a:xfrm>
            <a:custGeom>
              <a:rect b="b" l="l" r="r" t="t"/>
              <a:pathLst>
                <a:path extrusionOk="0" h="3655" w="4500">
                  <a:moveTo>
                    <a:pt x="2084" y="1"/>
                  </a:moveTo>
                  <a:cubicBezTo>
                    <a:pt x="1378" y="1"/>
                    <a:pt x="631" y="266"/>
                    <a:pt x="45" y="744"/>
                  </a:cubicBezTo>
                  <a:lnTo>
                    <a:pt x="0" y="744"/>
                  </a:lnTo>
                  <a:lnTo>
                    <a:pt x="12" y="933"/>
                  </a:lnTo>
                  <a:lnTo>
                    <a:pt x="89" y="866"/>
                  </a:lnTo>
                  <a:lnTo>
                    <a:pt x="123" y="866"/>
                  </a:lnTo>
                  <a:lnTo>
                    <a:pt x="123" y="833"/>
                  </a:lnTo>
                  <a:cubicBezTo>
                    <a:pt x="689" y="383"/>
                    <a:pt x="1402" y="122"/>
                    <a:pt x="2078" y="122"/>
                  </a:cubicBezTo>
                  <a:cubicBezTo>
                    <a:pt x="2236" y="122"/>
                    <a:pt x="2393" y="136"/>
                    <a:pt x="2545" y="166"/>
                  </a:cubicBezTo>
                  <a:cubicBezTo>
                    <a:pt x="3066" y="255"/>
                    <a:pt x="3555" y="511"/>
                    <a:pt x="3910" y="877"/>
                  </a:cubicBezTo>
                  <a:cubicBezTo>
                    <a:pt x="3922" y="888"/>
                    <a:pt x="3944" y="911"/>
                    <a:pt x="3944" y="921"/>
                  </a:cubicBezTo>
                  <a:lnTo>
                    <a:pt x="3678" y="721"/>
                  </a:lnTo>
                  <a:lnTo>
                    <a:pt x="3866" y="1010"/>
                  </a:lnTo>
                  <a:cubicBezTo>
                    <a:pt x="4144" y="1422"/>
                    <a:pt x="4300" y="1866"/>
                    <a:pt x="4333" y="2288"/>
                  </a:cubicBezTo>
                  <a:cubicBezTo>
                    <a:pt x="4377" y="2755"/>
                    <a:pt x="4266" y="3221"/>
                    <a:pt x="4022" y="3587"/>
                  </a:cubicBezTo>
                  <a:lnTo>
                    <a:pt x="4122" y="3654"/>
                  </a:lnTo>
                  <a:cubicBezTo>
                    <a:pt x="4377" y="3266"/>
                    <a:pt x="4500" y="2777"/>
                    <a:pt x="4455" y="2277"/>
                  </a:cubicBezTo>
                  <a:cubicBezTo>
                    <a:pt x="4421" y="1866"/>
                    <a:pt x="4266" y="1432"/>
                    <a:pt x="4022" y="1022"/>
                  </a:cubicBezTo>
                  <a:cubicBezTo>
                    <a:pt x="4044" y="1000"/>
                    <a:pt x="4066" y="966"/>
                    <a:pt x="4066" y="933"/>
                  </a:cubicBezTo>
                  <a:cubicBezTo>
                    <a:pt x="4066" y="866"/>
                    <a:pt x="4022" y="810"/>
                    <a:pt x="3989" y="788"/>
                  </a:cubicBezTo>
                  <a:cubicBezTo>
                    <a:pt x="3622" y="410"/>
                    <a:pt x="3111" y="144"/>
                    <a:pt x="2567" y="44"/>
                  </a:cubicBezTo>
                  <a:cubicBezTo>
                    <a:pt x="2410" y="15"/>
                    <a:pt x="2248" y="1"/>
                    <a:pt x="2084" y="1"/>
                  </a:cubicBezTo>
                  <a:close/>
                </a:path>
              </a:pathLst>
            </a:custGeom>
            <a:solidFill>
              <a:srgbClr val="1B41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42"/>
            <p:cNvSpPr/>
            <p:nvPr/>
          </p:nvSpPr>
          <p:spPr>
            <a:xfrm>
              <a:off x="6615500" y="3535950"/>
              <a:ext cx="108075" cy="81950"/>
            </a:xfrm>
            <a:custGeom>
              <a:rect b="b" l="l" r="r" t="t"/>
              <a:pathLst>
                <a:path extrusionOk="0" h="3278" w="4323">
                  <a:moveTo>
                    <a:pt x="667" y="0"/>
                  </a:moveTo>
                  <a:cubicBezTo>
                    <a:pt x="501" y="134"/>
                    <a:pt x="423" y="334"/>
                    <a:pt x="356" y="523"/>
                  </a:cubicBezTo>
                  <a:cubicBezTo>
                    <a:pt x="156" y="1101"/>
                    <a:pt x="1" y="1923"/>
                    <a:pt x="401" y="2589"/>
                  </a:cubicBezTo>
                  <a:cubicBezTo>
                    <a:pt x="442" y="2671"/>
                    <a:pt x="595" y="2883"/>
                    <a:pt x="808" y="2883"/>
                  </a:cubicBezTo>
                  <a:cubicBezTo>
                    <a:pt x="828" y="2883"/>
                    <a:pt x="847" y="2882"/>
                    <a:pt x="867" y="2878"/>
                  </a:cubicBezTo>
                  <a:lnTo>
                    <a:pt x="923" y="2866"/>
                  </a:lnTo>
                  <a:lnTo>
                    <a:pt x="923" y="2745"/>
                  </a:lnTo>
                  <a:cubicBezTo>
                    <a:pt x="1089" y="2978"/>
                    <a:pt x="1368" y="3155"/>
                    <a:pt x="1689" y="3233"/>
                  </a:cubicBezTo>
                  <a:cubicBezTo>
                    <a:pt x="1823" y="3266"/>
                    <a:pt x="1956" y="3278"/>
                    <a:pt x="2111" y="3278"/>
                  </a:cubicBezTo>
                  <a:cubicBezTo>
                    <a:pt x="2345" y="3278"/>
                    <a:pt x="2600" y="3233"/>
                    <a:pt x="2845" y="3155"/>
                  </a:cubicBezTo>
                  <a:cubicBezTo>
                    <a:pt x="3523" y="2933"/>
                    <a:pt x="4067" y="2456"/>
                    <a:pt x="4323" y="1889"/>
                  </a:cubicBezTo>
                  <a:lnTo>
                    <a:pt x="4222" y="1834"/>
                  </a:lnTo>
                  <a:cubicBezTo>
                    <a:pt x="3978" y="2378"/>
                    <a:pt x="3445" y="2834"/>
                    <a:pt x="2812" y="3044"/>
                  </a:cubicBezTo>
                  <a:cubicBezTo>
                    <a:pt x="2634" y="3103"/>
                    <a:pt x="2392" y="3158"/>
                    <a:pt x="2125" y="3158"/>
                  </a:cubicBezTo>
                  <a:cubicBezTo>
                    <a:pt x="1992" y="3158"/>
                    <a:pt x="1852" y="3144"/>
                    <a:pt x="1712" y="3111"/>
                  </a:cubicBezTo>
                  <a:cubicBezTo>
                    <a:pt x="1334" y="3022"/>
                    <a:pt x="1034" y="2789"/>
                    <a:pt x="912" y="2489"/>
                  </a:cubicBezTo>
                  <a:lnTo>
                    <a:pt x="790" y="2189"/>
                  </a:lnTo>
                  <a:lnTo>
                    <a:pt x="801" y="2767"/>
                  </a:lnTo>
                  <a:cubicBezTo>
                    <a:pt x="679" y="2755"/>
                    <a:pt x="568" y="2644"/>
                    <a:pt x="512" y="2533"/>
                  </a:cubicBezTo>
                  <a:cubicBezTo>
                    <a:pt x="134" y="1900"/>
                    <a:pt x="279" y="1111"/>
                    <a:pt x="467" y="567"/>
                  </a:cubicBezTo>
                  <a:cubicBezTo>
                    <a:pt x="534" y="356"/>
                    <a:pt x="612" y="200"/>
                    <a:pt x="746" y="89"/>
                  </a:cubicBezTo>
                  <a:lnTo>
                    <a:pt x="667" y="0"/>
                  </a:lnTo>
                  <a:close/>
                </a:path>
              </a:pathLst>
            </a:custGeom>
            <a:solidFill>
              <a:srgbClr val="1B41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42"/>
            <p:cNvSpPr/>
            <p:nvPr/>
          </p:nvSpPr>
          <p:spPr>
            <a:xfrm>
              <a:off x="6596625" y="3567350"/>
              <a:ext cx="96125" cy="73325"/>
            </a:xfrm>
            <a:custGeom>
              <a:rect b="b" l="l" r="r" t="t"/>
              <a:pathLst>
                <a:path extrusionOk="0" h="2933" w="3845">
                  <a:moveTo>
                    <a:pt x="79" y="0"/>
                  </a:moveTo>
                  <a:cubicBezTo>
                    <a:pt x="0" y="267"/>
                    <a:pt x="34" y="544"/>
                    <a:pt x="79" y="788"/>
                  </a:cubicBezTo>
                  <a:cubicBezTo>
                    <a:pt x="134" y="1067"/>
                    <a:pt x="212" y="1410"/>
                    <a:pt x="356" y="1755"/>
                  </a:cubicBezTo>
                  <a:cubicBezTo>
                    <a:pt x="390" y="1844"/>
                    <a:pt x="445" y="1933"/>
                    <a:pt x="545" y="1977"/>
                  </a:cubicBezTo>
                  <a:cubicBezTo>
                    <a:pt x="563" y="1983"/>
                    <a:pt x="583" y="1986"/>
                    <a:pt x="602" y="1986"/>
                  </a:cubicBezTo>
                  <a:cubicBezTo>
                    <a:pt x="657" y="1986"/>
                    <a:pt x="715" y="1966"/>
                    <a:pt x="756" y="1933"/>
                  </a:cubicBezTo>
                  <a:cubicBezTo>
                    <a:pt x="1067" y="2366"/>
                    <a:pt x="1545" y="2699"/>
                    <a:pt x="2089" y="2844"/>
                  </a:cubicBezTo>
                  <a:cubicBezTo>
                    <a:pt x="2300" y="2899"/>
                    <a:pt x="2533" y="2933"/>
                    <a:pt x="2755" y="2933"/>
                  </a:cubicBezTo>
                  <a:cubicBezTo>
                    <a:pt x="3133" y="2933"/>
                    <a:pt x="3511" y="2855"/>
                    <a:pt x="3844" y="2688"/>
                  </a:cubicBezTo>
                  <a:lnTo>
                    <a:pt x="3800" y="2588"/>
                  </a:lnTo>
                  <a:cubicBezTo>
                    <a:pt x="3470" y="2736"/>
                    <a:pt x="3105" y="2812"/>
                    <a:pt x="2744" y="2812"/>
                  </a:cubicBezTo>
                  <a:cubicBezTo>
                    <a:pt x="2533" y="2812"/>
                    <a:pt x="2323" y="2786"/>
                    <a:pt x="2123" y="2733"/>
                  </a:cubicBezTo>
                  <a:cubicBezTo>
                    <a:pt x="1567" y="2577"/>
                    <a:pt x="1089" y="2233"/>
                    <a:pt x="790" y="1777"/>
                  </a:cubicBezTo>
                  <a:lnTo>
                    <a:pt x="556" y="1388"/>
                  </a:lnTo>
                  <a:lnTo>
                    <a:pt x="689" y="1822"/>
                  </a:lnTo>
                  <a:cubicBezTo>
                    <a:pt x="689" y="1822"/>
                    <a:pt x="689" y="1833"/>
                    <a:pt x="678" y="1844"/>
                  </a:cubicBezTo>
                  <a:cubicBezTo>
                    <a:pt x="660" y="1853"/>
                    <a:pt x="635" y="1869"/>
                    <a:pt x="608" y="1869"/>
                  </a:cubicBezTo>
                  <a:cubicBezTo>
                    <a:pt x="602" y="1869"/>
                    <a:pt x="596" y="1868"/>
                    <a:pt x="590" y="1866"/>
                  </a:cubicBezTo>
                  <a:cubicBezTo>
                    <a:pt x="534" y="1833"/>
                    <a:pt x="489" y="1777"/>
                    <a:pt x="467" y="1711"/>
                  </a:cubicBezTo>
                  <a:cubicBezTo>
                    <a:pt x="323" y="1378"/>
                    <a:pt x="245" y="1033"/>
                    <a:pt x="200" y="766"/>
                  </a:cubicBezTo>
                  <a:cubicBezTo>
                    <a:pt x="156" y="544"/>
                    <a:pt x="123" y="277"/>
                    <a:pt x="190" y="33"/>
                  </a:cubicBezTo>
                  <a:lnTo>
                    <a:pt x="79" y="0"/>
                  </a:lnTo>
                  <a:close/>
                </a:path>
              </a:pathLst>
            </a:custGeom>
            <a:solidFill>
              <a:srgbClr val="1B41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42"/>
            <p:cNvSpPr/>
            <p:nvPr/>
          </p:nvSpPr>
          <p:spPr>
            <a:xfrm>
              <a:off x="6622175" y="3501800"/>
              <a:ext cx="48075" cy="20275"/>
            </a:xfrm>
            <a:custGeom>
              <a:rect b="b" l="l" r="r" t="t"/>
              <a:pathLst>
                <a:path extrusionOk="0" h="811" w="1923">
                  <a:moveTo>
                    <a:pt x="1911" y="0"/>
                  </a:moveTo>
                  <a:cubicBezTo>
                    <a:pt x="1222" y="78"/>
                    <a:pt x="556" y="322"/>
                    <a:pt x="0" y="722"/>
                  </a:cubicBezTo>
                  <a:lnTo>
                    <a:pt x="67" y="811"/>
                  </a:lnTo>
                  <a:cubicBezTo>
                    <a:pt x="612" y="433"/>
                    <a:pt x="1256" y="189"/>
                    <a:pt x="1923" y="122"/>
                  </a:cubicBezTo>
                  <a:lnTo>
                    <a:pt x="1911" y="0"/>
                  </a:lnTo>
                  <a:close/>
                </a:path>
              </a:pathLst>
            </a:custGeom>
            <a:solidFill>
              <a:srgbClr val="1B41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42"/>
            <p:cNvSpPr/>
            <p:nvPr/>
          </p:nvSpPr>
          <p:spPr>
            <a:xfrm>
              <a:off x="6603025" y="3534025"/>
              <a:ext cx="9725" cy="18600"/>
            </a:xfrm>
            <a:custGeom>
              <a:rect b="b" l="l" r="r" t="t"/>
              <a:pathLst>
                <a:path extrusionOk="0" h="744" w="389">
                  <a:moveTo>
                    <a:pt x="311" y="0"/>
                  </a:moveTo>
                  <a:cubicBezTo>
                    <a:pt x="111" y="200"/>
                    <a:pt x="0" y="467"/>
                    <a:pt x="0" y="744"/>
                  </a:cubicBezTo>
                  <a:lnTo>
                    <a:pt x="111" y="744"/>
                  </a:lnTo>
                  <a:cubicBezTo>
                    <a:pt x="122" y="499"/>
                    <a:pt x="223" y="255"/>
                    <a:pt x="389" y="77"/>
                  </a:cubicBezTo>
                  <a:lnTo>
                    <a:pt x="311" y="0"/>
                  </a:lnTo>
                  <a:close/>
                </a:path>
              </a:pathLst>
            </a:custGeom>
            <a:solidFill>
              <a:srgbClr val="1B41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42"/>
            <p:cNvSpPr/>
            <p:nvPr/>
          </p:nvSpPr>
          <p:spPr>
            <a:xfrm>
              <a:off x="6662175" y="3562925"/>
              <a:ext cx="22800" cy="23875"/>
            </a:xfrm>
            <a:custGeom>
              <a:rect b="b" l="l" r="r" t="t"/>
              <a:pathLst>
                <a:path extrusionOk="0" h="955" w="912">
                  <a:moveTo>
                    <a:pt x="292" y="0"/>
                  </a:moveTo>
                  <a:cubicBezTo>
                    <a:pt x="227" y="0"/>
                    <a:pt x="163" y="20"/>
                    <a:pt x="111" y="66"/>
                  </a:cubicBezTo>
                  <a:cubicBezTo>
                    <a:pt x="0" y="155"/>
                    <a:pt x="22" y="310"/>
                    <a:pt x="89" y="410"/>
                  </a:cubicBezTo>
                  <a:cubicBezTo>
                    <a:pt x="123" y="488"/>
                    <a:pt x="178" y="533"/>
                    <a:pt x="244" y="555"/>
                  </a:cubicBezTo>
                  <a:cubicBezTo>
                    <a:pt x="267" y="564"/>
                    <a:pt x="292" y="569"/>
                    <a:pt x="316" y="569"/>
                  </a:cubicBezTo>
                  <a:cubicBezTo>
                    <a:pt x="376" y="569"/>
                    <a:pt x="435" y="540"/>
                    <a:pt x="467" y="477"/>
                  </a:cubicBezTo>
                  <a:cubicBezTo>
                    <a:pt x="489" y="432"/>
                    <a:pt x="489" y="377"/>
                    <a:pt x="456" y="333"/>
                  </a:cubicBezTo>
                  <a:cubicBezTo>
                    <a:pt x="430" y="299"/>
                    <a:pt x="392" y="284"/>
                    <a:pt x="356" y="284"/>
                  </a:cubicBezTo>
                  <a:cubicBezTo>
                    <a:pt x="344" y="284"/>
                    <a:pt x="333" y="285"/>
                    <a:pt x="323" y="288"/>
                  </a:cubicBezTo>
                  <a:lnTo>
                    <a:pt x="345" y="399"/>
                  </a:lnTo>
                  <a:cubicBezTo>
                    <a:pt x="356" y="399"/>
                    <a:pt x="356" y="399"/>
                    <a:pt x="356" y="410"/>
                  </a:cubicBezTo>
                  <a:cubicBezTo>
                    <a:pt x="367" y="410"/>
                    <a:pt x="367" y="421"/>
                    <a:pt x="367" y="421"/>
                  </a:cubicBezTo>
                  <a:cubicBezTo>
                    <a:pt x="359" y="438"/>
                    <a:pt x="332" y="448"/>
                    <a:pt x="306" y="448"/>
                  </a:cubicBezTo>
                  <a:cubicBezTo>
                    <a:pt x="297" y="448"/>
                    <a:pt x="287" y="447"/>
                    <a:pt x="278" y="444"/>
                  </a:cubicBezTo>
                  <a:cubicBezTo>
                    <a:pt x="244" y="432"/>
                    <a:pt x="212" y="399"/>
                    <a:pt x="189" y="355"/>
                  </a:cubicBezTo>
                  <a:cubicBezTo>
                    <a:pt x="145" y="288"/>
                    <a:pt x="133" y="199"/>
                    <a:pt x="189" y="155"/>
                  </a:cubicBezTo>
                  <a:cubicBezTo>
                    <a:pt x="214" y="130"/>
                    <a:pt x="247" y="121"/>
                    <a:pt x="283" y="121"/>
                  </a:cubicBezTo>
                  <a:cubicBezTo>
                    <a:pt x="329" y="121"/>
                    <a:pt x="379" y="136"/>
                    <a:pt x="422" y="155"/>
                  </a:cubicBezTo>
                  <a:cubicBezTo>
                    <a:pt x="622" y="244"/>
                    <a:pt x="778" y="444"/>
                    <a:pt x="789" y="654"/>
                  </a:cubicBezTo>
                  <a:cubicBezTo>
                    <a:pt x="789" y="710"/>
                    <a:pt x="778" y="765"/>
                    <a:pt x="755" y="799"/>
                  </a:cubicBezTo>
                  <a:cubicBezTo>
                    <a:pt x="731" y="824"/>
                    <a:pt x="700" y="836"/>
                    <a:pt x="672" y="836"/>
                  </a:cubicBezTo>
                  <a:cubicBezTo>
                    <a:pt x="662" y="836"/>
                    <a:pt x="653" y="835"/>
                    <a:pt x="644" y="832"/>
                  </a:cubicBezTo>
                  <a:lnTo>
                    <a:pt x="589" y="932"/>
                  </a:lnTo>
                  <a:cubicBezTo>
                    <a:pt x="612" y="955"/>
                    <a:pt x="644" y="955"/>
                    <a:pt x="667" y="955"/>
                  </a:cubicBezTo>
                  <a:cubicBezTo>
                    <a:pt x="733" y="955"/>
                    <a:pt x="800" y="921"/>
                    <a:pt x="844" y="866"/>
                  </a:cubicBezTo>
                  <a:cubicBezTo>
                    <a:pt x="889" y="810"/>
                    <a:pt x="911" y="733"/>
                    <a:pt x="900" y="644"/>
                  </a:cubicBezTo>
                  <a:cubicBezTo>
                    <a:pt x="889" y="388"/>
                    <a:pt x="711" y="143"/>
                    <a:pt x="467" y="44"/>
                  </a:cubicBezTo>
                  <a:cubicBezTo>
                    <a:pt x="413" y="17"/>
                    <a:pt x="352" y="0"/>
                    <a:pt x="292" y="0"/>
                  </a:cubicBezTo>
                  <a:close/>
                </a:path>
              </a:pathLst>
            </a:custGeom>
            <a:solidFill>
              <a:srgbClr val="1B41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42"/>
            <p:cNvSpPr/>
            <p:nvPr/>
          </p:nvSpPr>
          <p:spPr>
            <a:xfrm>
              <a:off x="6646350" y="3540350"/>
              <a:ext cx="66375" cy="59225"/>
            </a:xfrm>
            <a:custGeom>
              <a:rect b="b" l="l" r="r" t="t"/>
              <a:pathLst>
                <a:path extrusionOk="0" h="2369" w="2655">
                  <a:moveTo>
                    <a:pt x="985" y="1"/>
                  </a:moveTo>
                  <a:cubicBezTo>
                    <a:pt x="770" y="1"/>
                    <a:pt x="583" y="45"/>
                    <a:pt x="422" y="125"/>
                  </a:cubicBezTo>
                  <a:cubicBezTo>
                    <a:pt x="211" y="224"/>
                    <a:pt x="55" y="391"/>
                    <a:pt x="0" y="580"/>
                  </a:cubicBezTo>
                  <a:lnTo>
                    <a:pt x="111" y="614"/>
                  </a:lnTo>
                  <a:cubicBezTo>
                    <a:pt x="156" y="458"/>
                    <a:pt x="300" y="313"/>
                    <a:pt x="478" y="224"/>
                  </a:cubicBezTo>
                  <a:cubicBezTo>
                    <a:pt x="613" y="157"/>
                    <a:pt x="783" y="123"/>
                    <a:pt x="971" y="123"/>
                  </a:cubicBezTo>
                  <a:cubicBezTo>
                    <a:pt x="999" y="123"/>
                    <a:pt x="1027" y="123"/>
                    <a:pt x="1055" y="125"/>
                  </a:cubicBezTo>
                  <a:cubicBezTo>
                    <a:pt x="1489" y="135"/>
                    <a:pt x="1899" y="302"/>
                    <a:pt x="2155" y="580"/>
                  </a:cubicBezTo>
                  <a:cubicBezTo>
                    <a:pt x="2433" y="869"/>
                    <a:pt x="2533" y="1280"/>
                    <a:pt x="2400" y="1624"/>
                  </a:cubicBezTo>
                  <a:cubicBezTo>
                    <a:pt x="2267" y="1979"/>
                    <a:pt x="1889" y="2246"/>
                    <a:pt x="1489" y="2258"/>
                  </a:cubicBezTo>
                  <a:cubicBezTo>
                    <a:pt x="1233" y="2258"/>
                    <a:pt x="966" y="2169"/>
                    <a:pt x="678" y="1979"/>
                  </a:cubicBezTo>
                  <a:cubicBezTo>
                    <a:pt x="556" y="1891"/>
                    <a:pt x="400" y="1791"/>
                    <a:pt x="322" y="1636"/>
                  </a:cubicBezTo>
                  <a:cubicBezTo>
                    <a:pt x="211" y="1446"/>
                    <a:pt x="223" y="1191"/>
                    <a:pt x="344" y="891"/>
                  </a:cubicBezTo>
                  <a:cubicBezTo>
                    <a:pt x="378" y="802"/>
                    <a:pt x="422" y="702"/>
                    <a:pt x="500" y="646"/>
                  </a:cubicBezTo>
                  <a:cubicBezTo>
                    <a:pt x="557" y="604"/>
                    <a:pt x="632" y="584"/>
                    <a:pt x="728" y="584"/>
                  </a:cubicBezTo>
                  <a:cubicBezTo>
                    <a:pt x="783" y="584"/>
                    <a:pt x="843" y="590"/>
                    <a:pt x="911" y="602"/>
                  </a:cubicBezTo>
                  <a:cubicBezTo>
                    <a:pt x="1277" y="658"/>
                    <a:pt x="1600" y="824"/>
                    <a:pt x="1778" y="1069"/>
                  </a:cubicBezTo>
                  <a:cubicBezTo>
                    <a:pt x="1978" y="1335"/>
                    <a:pt x="1978" y="1691"/>
                    <a:pt x="1800" y="1924"/>
                  </a:cubicBezTo>
                  <a:cubicBezTo>
                    <a:pt x="1710" y="2032"/>
                    <a:pt x="1570" y="2118"/>
                    <a:pt x="1425" y="2118"/>
                  </a:cubicBezTo>
                  <a:cubicBezTo>
                    <a:pt x="1391" y="2118"/>
                    <a:pt x="1356" y="2113"/>
                    <a:pt x="1322" y="2102"/>
                  </a:cubicBezTo>
                  <a:lnTo>
                    <a:pt x="1289" y="2224"/>
                  </a:lnTo>
                  <a:cubicBezTo>
                    <a:pt x="1331" y="2236"/>
                    <a:pt x="1374" y="2241"/>
                    <a:pt x="1416" y="2241"/>
                  </a:cubicBezTo>
                  <a:cubicBezTo>
                    <a:pt x="1606" y="2241"/>
                    <a:pt x="1788" y="2129"/>
                    <a:pt x="1889" y="2002"/>
                  </a:cubicBezTo>
                  <a:cubicBezTo>
                    <a:pt x="2111" y="1724"/>
                    <a:pt x="2099" y="1313"/>
                    <a:pt x="1877" y="991"/>
                  </a:cubicBezTo>
                  <a:cubicBezTo>
                    <a:pt x="1677" y="735"/>
                    <a:pt x="1333" y="547"/>
                    <a:pt x="922" y="480"/>
                  </a:cubicBezTo>
                  <a:cubicBezTo>
                    <a:pt x="858" y="470"/>
                    <a:pt x="800" y="465"/>
                    <a:pt x="746" y="465"/>
                  </a:cubicBezTo>
                  <a:cubicBezTo>
                    <a:pt x="620" y="465"/>
                    <a:pt x="519" y="492"/>
                    <a:pt x="433" y="547"/>
                  </a:cubicBezTo>
                  <a:cubicBezTo>
                    <a:pt x="322" y="624"/>
                    <a:pt x="267" y="735"/>
                    <a:pt x="223" y="846"/>
                  </a:cubicBezTo>
                  <a:cubicBezTo>
                    <a:pt x="100" y="1180"/>
                    <a:pt x="89" y="1468"/>
                    <a:pt x="211" y="1691"/>
                  </a:cubicBezTo>
                  <a:cubicBezTo>
                    <a:pt x="311" y="1868"/>
                    <a:pt x="478" y="1991"/>
                    <a:pt x="611" y="2080"/>
                  </a:cubicBezTo>
                  <a:cubicBezTo>
                    <a:pt x="911" y="2268"/>
                    <a:pt x="1200" y="2369"/>
                    <a:pt x="1477" y="2369"/>
                  </a:cubicBezTo>
                  <a:lnTo>
                    <a:pt x="1489" y="2369"/>
                  </a:lnTo>
                  <a:cubicBezTo>
                    <a:pt x="1933" y="2369"/>
                    <a:pt x="2366" y="2068"/>
                    <a:pt x="2511" y="1658"/>
                  </a:cubicBezTo>
                  <a:cubicBezTo>
                    <a:pt x="2655" y="1280"/>
                    <a:pt x="2555" y="813"/>
                    <a:pt x="2244" y="491"/>
                  </a:cubicBezTo>
                  <a:cubicBezTo>
                    <a:pt x="1966" y="202"/>
                    <a:pt x="1522" y="14"/>
                    <a:pt x="1055" y="2"/>
                  </a:cubicBezTo>
                  <a:cubicBezTo>
                    <a:pt x="1031" y="1"/>
                    <a:pt x="1008" y="1"/>
                    <a:pt x="985" y="1"/>
                  </a:cubicBezTo>
                  <a:close/>
                </a:path>
              </a:pathLst>
            </a:custGeom>
            <a:solidFill>
              <a:srgbClr val="1B41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42"/>
            <p:cNvSpPr/>
            <p:nvPr/>
          </p:nvSpPr>
          <p:spPr>
            <a:xfrm>
              <a:off x="6638575" y="3565675"/>
              <a:ext cx="8900" cy="20575"/>
            </a:xfrm>
            <a:custGeom>
              <a:rect b="b" l="l" r="r" t="t"/>
              <a:pathLst>
                <a:path extrusionOk="0" h="823" w="356">
                  <a:moveTo>
                    <a:pt x="78" y="0"/>
                  </a:moveTo>
                  <a:lnTo>
                    <a:pt x="78" y="0"/>
                  </a:lnTo>
                  <a:cubicBezTo>
                    <a:pt x="0" y="278"/>
                    <a:pt x="78" y="589"/>
                    <a:pt x="267" y="822"/>
                  </a:cubicBezTo>
                  <a:lnTo>
                    <a:pt x="356" y="734"/>
                  </a:lnTo>
                  <a:cubicBezTo>
                    <a:pt x="189" y="544"/>
                    <a:pt x="122" y="278"/>
                    <a:pt x="189" y="33"/>
                  </a:cubicBezTo>
                  <a:lnTo>
                    <a:pt x="78" y="0"/>
                  </a:lnTo>
                  <a:close/>
                </a:path>
              </a:pathLst>
            </a:custGeom>
            <a:solidFill>
              <a:srgbClr val="1B41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42"/>
            <p:cNvSpPr/>
            <p:nvPr/>
          </p:nvSpPr>
          <p:spPr>
            <a:xfrm>
              <a:off x="6627175" y="3531800"/>
              <a:ext cx="25300" cy="50275"/>
            </a:xfrm>
            <a:custGeom>
              <a:rect b="b" l="l" r="r" t="t"/>
              <a:pathLst>
                <a:path extrusionOk="0" h="2011" w="1012">
                  <a:moveTo>
                    <a:pt x="978" y="0"/>
                  </a:moveTo>
                  <a:cubicBezTo>
                    <a:pt x="523" y="133"/>
                    <a:pt x="289" y="566"/>
                    <a:pt x="167" y="911"/>
                  </a:cubicBezTo>
                  <a:cubicBezTo>
                    <a:pt x="23" y="1322"/>
                    <a:pt x="0" y="1689"/>
                    <a:pt x="79" y="2010"/>
                  </a:cubicBezTo>
                  <a:lnTo>
                    <a:pt x="200" y="1978"/>
                  </a:lnTo>
                  <a:cubicBezTo>
                    <a:pt x="123" y="1677"/>
                    <a:pt x="145" y="1333"/>
                    <a:pt x="279" y="944"/>
                  </a:cubicBezTo>
                  <a:cubicBezTo>
                    <a:pt x="390" y="633"/>
                    <a:pt x="612" y="233"/>
                    <a:pt x="1012" y="122"/>
                  </a:cubicBezTo>
                  <a:lnTo>
                    <a:pt x="978" y="0"/>
                  </a:lnTo>
                  <a:close/>
                </a:path>
              </a:pathLst>
            </a:custGeom>
            <a:solidFill>
              <a:srgbClr val="1B41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42"/>
            <p:cNvSpPr/>
            <p:nvPr/>
          </p:nvSpPr>
          <p:spPr>
            <a:xfrm>
              <a:off x="6676900" y="3522350"/>
              <a:ext cx="46125" cy="30275"/>
            </a:xfrm>
            <a:custGeom>
              <a:rect b="b" l="l" r="r" t="t"/>
              <a:pathLst>
                <a:path extrusionOk="0" h="1211" w="1845">
                  <a:moveTo>
                    <a:pt x="11" y="0"/>
                  </a:moveTo>
                  <a:lnTo>
                    <a:pt x="0" y="112"/>
                  </a:lnTo>
                  <a:cubicBezTo>
                    <a:pt x="744" y="144"/>
                    <a:pt x="1444" y="589"/>
                    <a:pt x="1733" y="1211"/>
                  </a:cubicBezTo>
                  <a:lnTo>
                    <a:pt x="1844" y="1166"/>
                  </a:lnTo>
                  <a:cubicBezTo>
                    <a:pt x="1533" y="500"/>
                    <a:pt x="789" y="33"/>
                    <a:pt x="11" y="0"/>
                  </a:cubicBezTo>
                  <a:close/>
                </a:path>
              </a:pathLst>
            </a:custGeom>
            <a:solidFill>
              <a:srgbClr val="1B41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42"/>
            <p:cNvSpPr/>
            <p:nvPr/>
          </p:nvSpPr>
          <p:spPr>
            <a:xfrm>
              <a:off x="6241425" y="3630450"/>
              <a:ext cx="363275" cy="9975"/>
            </a:xfrm>
            <a:custGeom>
              <a:rect b="b" l="l" r="r" t="t"/>
              <a:pathLst>
                <a:path extrusionOk="0" h="399" w="14531">
                  <a:moveTo>
                    <a:pt x="12238" y="1"/>
                  </a:moveTo>
                  <a:cubicBezTo>
                    <a:pt x="10601" y="1"/>
                    <a:pt x="8959" y="80"/>
                    <a:pt x="7332" y="231"/>
                  </a:cubicBezTo>
                  <a:cubicBezTo>
                    <a:pt x="7377" y="197"/>
                    <a:pt x="7421" y="153"/>
                    <a:pt x="7454" y="108"/>
                  </a:cubicBezTo>
                  <a:lnTo>
                    <a:pt x="7532" y="20"/>
                  </a:lnTo>
                  <a:lnTo>
                    <a:pt x="7410" y="9"/>
                  </a:lnTo>
                  <a:cubicBezTo>
                    <a:pt x="7213" y="3"/>
                    <a:pt x="7015" y="1"/>
                    <a:pt x="6817" y="1"/>
                  </a:cubicBezTo>
                  <a:cubicBezTo>
                    <a:pt x="5799" y="1"/>
                    <a:pt x="4772" y="68"/>
                    <a:pt x="3778" y="142"/>
                  </a:cubicBezTo>
                  <a:cubicBezTo>
                    <a:pt x="2811" y="212"/>
                    <a:pt x="1819" y="281"/>
                    <a:pt x="830" y="281"/>
                  </a:cubicBezTo>
                  <a:cubicBezTo>
                    <a:pt x="557" y="281"/>
                    <a:pt x="284" y="276"/>
                    <a:pt x="11" y="264"/>
                  </a:cubicBezTo>
                  <a:lnTo>
                    <a:pt x="1" y="387"/>
                  </a:lnTo>
                  <a:cubicBezTo>
                    <a:pt x="235" y="395"/>
                    <a:pt x="470" y="398"/>
                    <a:pt x="705" y="398"/>
                  </a:cubicBezTo>
                  <a:cubicBezTo>
                    <a:pt x="1739" y="398"/>
                    <a:pt x="2773" y="328"/>
                    <a:pt x="3778" y="264"/>
                  </a:cubicBezTo>
                  <a:cubicBezTo>
                    <a:pt x="4738" y="189"/>
                    <a:pt x="5729" y="123"/>
                    <a:pt x="6713" y="123"/>
                  </a:cubicBezTo>
                  <a:cubicBezTo>
                    <a:pt x="6901" y="123"/>
                    <a:pt x="7089" y="125"/>
                    <a:pt x="7277" y="131"/>
                  </a:cubicBezTo>
                  <a:cubicBezTo>
                    <a:pt x="7188" y="209"/>
                    <a:pt x="7066" y="253"/>
                    <a:pt x="6943" y="276"/>
                  </a:cubicBezTo>
                  <a:lnTo>
                    <a:pt x="6888" y="276"/>
                  </a:lnTo>
                  <a:lnTo>
                    <a:pt x="6899" y="397"/>
                  </a:lnTo>
                  <a:cubicBezTo>
                    <a:pt x="6921" y="397"/>
                    <a:pt x="6943" y="397"/>
                    <a:pt x="6965" y="387"/>
                  </a:cubicBezTo>
                  <a:cubicBezTo>
                    <a:pt x="8689" y="210"/>
                    <a:pt x="10432" y="119"/>
                    <a:pt x="12175" y="119"/>
                  </a:cubicBezTo>
                  <a:cubicBezTo>
                    <a:pt x="12961" y="119"/>
                    <a:pt x="13747" y="137"/>
                    <a:pt x="14531" y="175"/>
                  </a:cubicBezTo>
                  <a:lnTo>
                    <a:pt x="14531" y="53"/>
                  </a:lnTo>
                  <a:cubicBezTo>
                    <a:pt x="13769" y="18"/>
                    <a:pt x="13004" y="1"/>
                    <a:pt x="12238" y="1"/>
                  </a:cubicBezTo>
                  <a:close/>
                </a:path>
              </a:pathLst>
            </a:custGeom>
            <a:solidFill>
              <a:srgbClr val="467A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42"/>
            <p:cNvSpPr/>
            <p:nvPr/>
          </p:nvSpPr>
          <p:spPr>
            <a:xfrm>
              <a:off x="6208650" y="3520625"/>
              <a:ext cx="380500" cy="33125"/>
            </a:xfrm>
            <a:custGeom>
              <a:rect b="b" l="l" r="r" t="t"/>
              <a:pathLst>
                <a:path extrusionOk="0" h="1325" w="15220">
                  <a:moveTo>
                    <a:pt x="11915" y="0"/>
                  </a:moveTo>
                  <a:cubicBezTo>
                    <a:pt x="11378" y="0"/>
                    <a:pt x="10850" y="28"/>
                    <a:pt x="10354" y="58"/>
                  </a:cubicBezTo>
                  <a:cubicBezTo>
                    <a:pt x="9410" y="102"/>
                    <a:pt x="8466" y="147"/>
                    <a:pt x="7521" y="203"/>
                  </a:cubicBezTo>
                  <a:lnTo>
                    <a:pt x="1556" y="524"/>
                  </a:lnTo>
                  <a:lnTo>
                    <a:pt x="1556" y="580"/>
                  </a:lnTo>
                  <a:cubicBezTo>
                    <a:pt x="1545" y="769"/>
                    <a:pt x="1667" y="958"/>
                    <a:pt x="1833" y="1080"/>
                  </a:cubicBezTo>
                  <a:lnTo>
                    <a:pt x="1" y="1203"/>
                  </a:lnTo>
                  <a:lnTo>
                    <a:pt x="11" y="1324"/>
                  </a:lnTo>
                  <a:lnTo>
                    <a:pt x="2600" y="1147"/>
                  </a:lnTo>
                  <a:lnTo>
                    <a:pt x="2100" y="1058"/>
                  </a:lnTo>
                  <a:cubicBezTo>
                    <a:pt x="1878" y="1025"/>
                    <a:pt x="1700" y="836"/>
                    <a:pt x="1678" y="636"/>
                  </a:cubicBezTo>
                  <a:lnTo>
                    <a:pt x="7533" y="325"/>
                  </a:lnTo>
                  <a:cubicBezTo>
                    <a:pt x="8476" y="269"/>
                    <a:pt x="9421" y="225"/>
                    <a:pt x="10365" y="169"/>
                  </a:cubicBezTo>
                  <a:cubicBezTo>
                    <a:pt x="10858" y="143"/>
                    <a:pt x="11379" y="117"/>
                    <a:pt x="11910" y="117"/>
                  </a:cubicBezTo>
                  <a:cubicBezTo>
                    <a:pt x="12518" y="117"/>
                    <a:pt x="13138" y="151"/>
                    <a:pt x="13742" y="258"/>
                  </a:cubicBezTo>
                  <a:cubicBezTo>
                    <a:pt x="13465" y="502"/>
                    <a:pt x="13098" y="658"/>
                    <a:pt x="12720" y="692"/>
                  </a:cubicBezTo>
                  <a:lnTo>
                    <a:pt x="12720" y="803"/>
                  </a:lnTo>
                  <a:lnTo>
                    <a:pt x="15220" y="747"/>
                  </a:lnTo>
                  <a:lnTo>
                    <a:pt x="15208" y="625"/>
                  </a:lnTo>
                  <a:lnTo>
                    <a:pt x="13287" y="669"/>
                  </a:lnTo>
                  <a:cubicBezTo>
                    <a:pt x="13520" y="580"/>
                    <a:pt x="13742" y="436"/>
                    <a:pt x="13909" y="269"/>
                  </a:cubicBezTo>
                  <a:lnTo>
                    <a:pt x="13986" y="191"/>
                  </a:lnTo>
                  <a:lnTo>
                    <a:pt x="13875" y="169"/>
                  </a:lnTo>
                  <a:cubicBezTo>
                    <a:pt x="13235" y="41"/>
                    <a:pt x="12568" y="0"/>
                    <a:pt x="11915" y="0"/>
                  </a:cubicBezTo>
                  <a:close/>
                </a:path>
              </a:pathLst>
            </a:custGeom>
            <a:solidFill>
              <a:srgbClr val="467A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42"/>
            <p:cNvSpPr/>
            <p:nvPr/>
          </p:nvSpPr>
          <p:spPr>
            <a:xfrm>
              <a:off x="6229475" y="3513450"/>
              <a:ext cx="163325" cy="13075"/>
            </a:xfrm>
            <a:custGeom>
              <a:rect b="b" l="l" r="r" t="t"/>
              <a:pathLst>
                <a:path extrusionOk="0" h="523" w="6533">
                  <a:moveTo>
                    <a:pt x="6522" y="1"/>
                  </a:moveTo>
                  <a:lnTo>
                    <a:pt x="1" y="401"/>
                  </a:lnTo>
                  <a:lnTo>
                    <a:pt x="12" y="523"/>
                  </a:lnTo>
                  <a:lnTo>
                    <a:pt x="6533" y="123"/>
                  </a:lnTo>
                  <a:lnTo>
                    <a:pt x="6522" y="1"/>
                  </a:lnTo>
                  <a:close/>
                </a:path>
              </a:pathLst>
            </a:custGeom>
            <a:solidFill>
              <a:srgbClr val="467A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42"/>
            <p:cNvSpPr/>
            <p:nvPr/>
          </p:nvSpPr>
          <p:spPr>
            <a:xfrm>
              <a:off x="6315575" y="3602725"/>
              <a:ext cx="269975" cy="17675"/>
            </a:xfrm>
            <a:custGeom>
              <a:rect b="b" l="l" r="r" t="t"/>
              <a:pathLst>
                <a:path extrusionOk="0" h="707" w="10799">
                  <a:moveTo>
                    <a:pt x="7839" y="0"/>
                  </a:moveTo>
                  <a:cubicBezTo>
                    <a:pt x="6568" y="0"/>
                    <a:pt x="5295" y="28"/>
                    <a:pt x="4033" y="84"/>
                  </a:cubicBezTo>
                  <a:lnTo>
                    <a:pt x="3700" y="96"/>
                  </a:lnTo>
                  <a:lnTo>
                    <a:pt x="4022" y="195"/>
                  </a:lnTo>
                  <a:cubicBezTo>
                    <a:pt x="4078" y="218"/>
                    <a:pt x="4122" y="240"/>
                    <a:pt x="4177" y="262"/>
                  </a:cubicBezTo>
                  <a:cubicBezTo>
                    <a:pt x="2789" y="429"/>
                    <a:pt x="1389" y="529"/>
                    <a:pt x="0" y="585"/>
                  </a:cubicBezTo>
                  <a:lnTo>
                    <a:pt x="0" y="706"/>
                  </a:lnTo>
                  <a:cubicBezTo>
                    <a:pt x="1444" y="651"/>
                    <a:pt x="2911" y="540"/>
                    <a:pt x="4344" y="362"/>
                  </a:cubicBezTo>
                  <a:lnTo>
                    <a:pt x="4488" y="351"/>
                  </a:lnTo>
                  <a:lnTo>
                    <a:pt x="4377" y="262"/>
                  </a:lnTo>
                  <a:lnTo>
                    <a:pt x="4278" y="195"/>
                  </a:lnTo>
                  <a:cubicBezTo>
                    <a:pt x="5467" y="147"/>
                    <a:pt x="6664" y="121"/>
                    <a:pt x="7858" y="121"/>
                  </a:cubicBezTo>
                  <a:cubicBezTo>
                    <a:pt x="8838" y="121"/>
                    <a:pt x="9816" y="138"/>
                    <a:pt x="10787" y="173"/>
                  </a:cubicBezTo>
                  <a:lnTo>
                    <a:pt x="10798" y="51"/>
                  </a:lnTo>
                  <a:cubicBezTo>
                    <a:pt x="9816" y="17"/>
                    <a:pt x="8828" y="0"/>
                    <a:pt x="7839" y="0"/>
                  </a:cubicBezTo>
                  <a:close/>
                </a:path>
              </a:pathLst>
            </a:custGeom>
            <a:solidFill>
              <a:srgbClr val="467A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42"/>
            <p:cNvSpPr/>
            <p:nvPr/>
          </p:nvSpPr>
          <p:spPr>
            <a:xfrm>
              <a:off x="6410550" y="3637875"/>
              <a:ext cx="100550" cy="92325"/>
            </a:xfrm>
            <a:custGeom>
              <a:rect b="b" l="l" r="r" t="t"/>
              <a:pathLst>
                <a:path extrusionOk="0" h="3693" w="4022">
                  <a:moveTo>
                    <a:pt x="1989" y="1"/>
                  </a:moveTo>
                  <a:cubicBezTo>
                    <a:pt x="1956" y="467"/>
                    <a:pt x="1556" y="801"/>
                    <a:pt x="1167" y="1056"/>
                  </a:cubicBezTo>
                  <a:cubicBezTo>
                    <a:pt x="800" y="1289"/>
                    <a:pt x="0" y="1655"/>
                    <a:pt x="223" y="2178"/>
                  </a:cubicBezTo>
                  <a:cubicBezTo>
                    <a:pt x="456" y="2756"/>
                    <a:pt x="967" y="3378"/>
                    <a:pt x="1534" y="3644"/>
                  </a:cubicBezTo>
                  <a:cubicBezTo>
                    <a:pt x="1588" y="3674"/>
                    <a:pt x="1655" y="3692"/>
                    <a:pt x="1717" y="3692"/>
                  </a:cubicBezTo>
                  <a:cubicBezTo>
                    <a:pt x="1795" y="3692"/>
                    <a:pt x="1864" y="3663"/>
                    <a:pt x="1889" y="3588"/>
                  </a:cubicBezTo>
                  <a:cubicBezTo>
                    <a:pt x="1901" y="3533"/>
                    <a:pt x="1878" y="3477"/>
                    <a:pt x="1845" y="3422"/>
                  </a:cubicBezTo>
                  <a:cubicBezTo>
                    <a:pt x="1701" y="3200"/>
                    <a:pt x="1400" y="3011"/>
                    <a:pt x="1445" y="2744"/>
                  </a:cubicBezTo>
                  <a:lnTo>
                    <a:pt x="1445" y="2744"/>
                  </a:lnTo>
                  <a:cubicBezTo>
                    <a:pt x="1689" y="3033"/>
                    <a:pt x="2000" y="3267"/>
                    <a:pt x="2345" y="3422"/>
                  </a:cubicBezTo>
                  <a:cubicBezTo>
                    <a:pt x="2404" y="3452"/>
                    <a:pt x="2468" y="3476"/>
                    <a:pt x="2527" y="3476"/>
                  </a:cubicBezTo>
                  <a:cubicBezTo>
                    <a:pt x="2557" y="3476"/>
                    <a:pt x="2585" y="3470"/>
                    <a:pt x="2612" y="3455"/>
                  </a:cubicBezTo>
                  <a:cubicBezTo>
                    <a:pt x="2733" y="3400"/>
                    <a:pt x="2733" y="3211"/>
                    <a:pt x="2667" y="3089"/>
                  </a:cubicBezTo>
                  <a:cubicBezTo>
                    <a:pt x="2578" y="2922"/>
                    <a:pt x="2412" y="2811"/>
                    <a:pt x="2278" y="2689"/>
                  </a:cubicBezTo>
                  <a:cubicBezTo>
                    <a:pt x="2145" y="2556"/>
                    <a:pt x="2022" y="2378"/>
                    <a:pt x="2056" y="2200"/>
                  </a:cubicBezTo>
                  <a:lnTo>
                    <a:pt x="2056" y="2200"/>
                  </a:lnTo>
                  <a:cubicBezTo>
                    <a:pt x="2333" y="2433"/>
                    <a:pt x="2612" y="2655"/>
                    <a:pt x="2889" y="2877"/>
                  </a:cubicBezTo>
                  <a:cubicBezTo>
                    <a:pt x="2984" y="2951"/>
                    <a:pt x="3108" y="3019"/>
                    <a:pt x="3214" y="3019"/>
                  </a:cubicBezTo>
                  <a:cubicBezTo>
                    <a:pt x="3268" y="3019"/>
                    <a:pt x="3318" y="3001"/>
                    <a:pt x="3355" y="2956"/>
                  </a:cubicBezTo>
                  <a:cubicBezTo>
                    <a:pt x="3434" y="2889"/>
                    <a:pt x="3422" y="2778"/>
                    <a:pt x="3400" y="2678"/>
                  </a:cubicBezTo>
                  <a:cubicBezTo>
                    <a:pt x="3266" y="2278"/>
                    <a:pt x="2800" y="2100"/>
                    <a:pt x="2545" y="1778"/>
                  </a:cubicBezTo>
                  <a:cubicBezTo>
                    <a:pt x="2511" y="1734"/>
                    <a:pt x="2500" y="1667"/>
                    <a:pt x="2545" y="1655"/>
                  </a:cubicBezTo>
                  <a:cubicBezTo>
                    <a:pt x="2800" y="1845"/>
                    <a:pt x="3067" y="2033"/>
                    <a:pt x="3333" y="2222"/>
                  </a:cubicBezTo>
                  <a:cubicBezTo>
                    <a:pt x="3434" y="2300"/>
                    <a:pt x="3555" y="2389"/>
                    <a:pt x="3689" y="2400"/>
                  </a:cubicBezTo>
                  <a:cubicBezTo>
                    <a:pt x="3703" y="2403"/>
                    <a:pt x="3717" y="2404"/>
                    <a:pt x="3731" y="2404"/>
                  </a:cubicBezTo>
                  <a:cubicBezTo>
                    <a:pt x="3845" y="2404"/>
                    <a:pt x="3971" y="2329"/>
                    <a:pt x="4000" y="2211"/>
                  </a:cubicBezTo>
                  <a:cubicBezTo>
                    <a:pt x="4022" y="2078"/>
                    <a:pt x="3900" y="1956"/>
                    <a:pt x="3800" y="1867"/>
                  </a:cubicBezTo>
                  <a:cubicBezTo>
                    <a:pt x="3522" y="1633"/>
                    <a:pt x="3244" y="1400"/>
                    <a:pt x="2978" y="1167"/>
                  </a:cubicBezTo>
                  <a:cubicBezTo>
                    <a:pt x="3056" y="1001"/>
                    <a:pt x="3355" y="1144"/>
                    <a:pt x="3478" y="1001"/>
                  </a:cubicBezTo>
                  <a:cubicBezTo>
                    <a:pt x="3533" y="934"/>
                    <a:pt x="3511" y="833"/>
                    <a:pt x="3456" y="756"/>
                  </a:cubicBezTo>
                  <a:cubicBezTo>
                    <a:pt x="3411" y="689"/>
                    <a:pt x="3333" y="656"/>
                    <a:pt x="3256" y="611"/>
                  </a:cubicBezTo>
                  <a:cubicBezTo>
                    <a:pt x="2834" y="401"/>
                    <a:pt x="2412" y="201"/>
                    <a:pt x="1989" y="1"/>
                  </a:cubicBezTo>
                  <a:close/>
                </a:path>
              </a:pathLst>
            </a:custGeom>
            <a:solidFill>
              <a:srgbClr val="E591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42"/>
            <p:cNvSpPr/>
            <p:nvPr/>
          </p:nvSpPr>
          <p:spPr>
            <a:xfrm>
              <a:off x="6284475" y="3392375"/>
              <a:ext cx="238025" cy="310500"/>
            </a:xfrm>
            <a:custGeom>
              <a:rect b="b" l="l" r="r" t="t"/>
              <a:pathLst>
                <a:path extrusionOk="0" h="12420" w="9521">
                  <a:moveTo>
                    <a:pt x="7345" y="1"/>
                  </a:moveTo>
                  <a:cubicBezTo>
                    <a:pt x="6401" y="1"/>
                    <a:pt x="5567" y="465"/>
                    <a:pt x="4788" y="967"/>
                  </a:cubicBezTo>
                  <a:cubicBezTo>
                    <a:pt x="3799" y="1611"/>
                    <a:pt x="2822" y="2311"/>
                    <a:pt x="1967" y="3111"/>
                  </a:cubicBezTo>
                  <a:cubicBezTo>
                    <a:pt x="1656" y="3410"/>
                    <a:pt x="1355" y="3722"/>
                    <a:pt x="1089" y="4066"/>
                  </a:cubicBezTo>
                  <a:cubicBezTo>
                    <a:pt x="733" y="4511"/>
                    <a:pt x="434" y="5010"/>
                    <a:pt x="212" y="5543"/>
                  </a:cubicBezTo>
                  <a:cubicBezTo>
                    <a:pt x="101" y="5822"/>
                    <a:pt x="0" y="6121"/>
                    <a:pt x="22" y="6421"/>
                  </a:cubicBezTo>
                  <a:cubicBezTo>
                    <a:pt x="34" y="6644"/>
                    <a:pt x="111" y="6844"/>
                    <a:pt x="200" y="7044"/>
                  </a:cubicBezTo>
                  <a:cubicBezTo>
                    <a:pt x="323" y="7321"/>
                    <a:pt x="500" y="7565"/>
                    <a:pt x="711" y="7787"/>
                  </a:cubicBezTo>
                  <a:cubicBezTo>
                    <a:pt x="700" y="7787"/>
                    <a:pt x="678" y="7787"/>
                    <a:pt x="667" y="7799"/>
                  </a:cubicBezTo>
                  <a:cubicBezTo>
                    <a:pt x="911" y="8187"/>
                    <a:pt x="1178" y="8565"/>
                    <a:pt x="1466" y="8932"/>
                  </a:cubicBezTo>
                  <a:cubicBezTo>
                    <a:pt x="1256" y="8832"/>
                    <a:pt x="1044" y="8743"/>
                    <a:pt x="844" y="8643"/>
                  </a:cubicBezTo>
                  <a:lnTo>
                    <a:pt x="844" y="8643"/>
                  </a:lnTo>
                  <a:cubicBezTo>
                    <a:pt x="1456" y="9232"/>
                    <a:pt x="2122" y="9754"/>
                    <a:pt x="2833" y="10209"/>
                  </a:cubicBezTo>
                  <a:lnTo>
                    <a:pt x="2466" y="10142"/>
                  </a:lnTo>
                  <a:lnTo>
                    <a:pt x="2466" y="10142"/>
                  </a:lnTo>
                  <a:cubicBezTo>
                    <a:pt x="2678" y="10187"/>
                    <a:pt x="2811" y="10409"/>
                    <a:pt x="2933" y="10554"/>
                  </a:cubicBezTo>
                  <a:cubicBezTo>
                    <a:pt x="3088" y="10742"/>
                    <a:pt x="3278" y="10876"/>
                    <a:pt x="3444" y="11043"/>
                  </a:cubicBezTo>
                  <a:cubicBezTo>
                    <a:pt x="3878" y="11498"/>
                    <a:pt x="4333" y="11920"/>
                    <a:pt x="4844" y="12298"/>
                  </a:cubicBezTo>
                  <a:cubicBezTo>
                    <a:pt x="4920" y="12359"/>
                    <a:pt x="5028" y="12420"/>
                    <a:pt x="5124" y="12420"/>
                  </a:cubicBezTo>
                  <a:cubicBezTo>
                    <a:pt x="5167" y="12420"/>
                    <a:pt x="5209" y="12407"/>
                    <a:pt x="5243" y="12376"/>
                  </a:cubicBezTo>
                  <a:cubicBezTo>
                    <a:pt x="5388" y="12242"/>
                    <a:pt x="5221" y="11998"/>
                    <a:pt x="5288" y="11809"/>
                  </a:cubicBezTo>
                  <a:lnTo>
                    <a:pt x="5288" y="11809"/>
                  </a:lnTo>
                  <a:cubicBezTo>
                    <a:pt x="5355" y="11942"/>
                    <a:pt x="5433" y="12075"/>
                    <a:pt x="5555" y="12164"/>
                  </a:cubicBezTo>
                  <a:cubicBezTo>
                    <a:pt x="5627" y="12217"/>
                    <a:pt x="5719" y="12250"/>
                    <a:pt x="5807" y="12250"/>
                  </a:cubicBezTo>
                  <a:cubicBezTo>
                    <a:pt x="5868" y="12250"/>
                    <a:pt x="5927" y="12234"/>
                    <a:pt x="5977" y="12198"/>
                  </a:cubicBezTo>
                  <a:cubicBezTo>
                    <a:pt x="6088" y="12109"/>
                    <a:pt x="6110" y="11954"/>
                    <a:pt x="6110" y="11820"/>
                  </a:cubicBezTo>
                  <a:cubicBezTo>
                    <a:pt x="6099" y="11564"/>
                    <a:pt x="5999" y="11320"/>
                    <a:pt x="5833" y="11142"/>
                  </a:cubicBezTo>
                  <a:lnTo>
                    <a:pt x="5833" y="11142"/>
                  </a:lnTo>
                  <a:cubicBezTo>
                    <a:pt x="6021" y="11287"/>
                    <a:pt x="6265" y="11387"/>
                    <a:pt x="6510" y="11398"/>
                  </a:cubicBezTo>
                  <a:cubicBezTo>
                    <a:pt x="6525" y="11399"/>
                    <a:pt x="6541" y="11400"/>
                    <a:pt x="6557" y="11400"/>
                  </a:cubicBezTo>
                  <a:cubicBezTo>
                    <a:pt x="6678" y="11400"/>
                    <a:pt x="6804" y="11362"/>
                    <a:pt x="6843" y="11253"/>
                  </a:cubicBezTo>
                  <a:cubicBezTo>
                    <a:pt x="6865" y="11176"/>
                    <a:pt x="6832" y="11098"/>
                    <a:pt x="6788" y="11031"/>
                  </a:cubicBezTo>
                  <a:cubicBezTo>
                    <a:pt x="6688" y="10865"/>
                    <a:pt x="6566" y="10709"/>
                    <a:pt x="6410" y="10587"/>
                  </a:cubicBezTo>
                  <a:lnTo>
                    <a:pt x="6410" y="10587"/>
                  </a:lnTo>
                  <a:cubicBezTo>
                    <a:pt x="6621" y="10687"/>
                    <a:pt x="6843" y="10754"/>
                    <a:pt x="7077" y="10798"/>
                  </a:cubicBezTo>
                  <a:cubicBezTo>
                    <a:pt x="7104" y="10802"/>
                    <a:pt x="7134" y="10806"/>
                    <a:pt x="7164" y="10806"/>
                  </a:cubicBezTo>
                  <a:cubicBezTo>
                    <a:pt x="7218" y="10806"/>
                    <a:pt x="7270" y="10793"/>
                    <a:pt x="7299" y="10742"/>
                  </a:cubicBezTo>
                  <a:cubicBezTo>
                    <a:pt x="7332" y="10698"/>
                    <a:pt x="7321" y="10643"/>
                    <a:pt x="7299" y="10587"/>
                  </a:cubicBezTo>
                  <a:cubicBezTo>
                    <a:pt x="7210" y="10320"/>
                    <a:pt x="7021" y="10076"/>
                    <a:pt x="6788" y="9920"/>
                  </a:cubicBezTo>
                  <a:lnTo>
                    <a:pt x="6788" y="9920"/>
                  </a:lnTo>
                  <a:cubicBezTo>
                    <a:pt x="6915" y="9961"/>
                    <a:pt x="7048" y="9982"/>
                    <a:pt x="7181" y="9982"/>
                  </a:cubicBezTo>
                  <a:cubicBezTo>
                    <a:pt x="7371" y="9982"/>
                    <a:pt x="7561" y="9939"/>
                    <a:pt x="7732" y="9854"/>
                  </a:cubicBezTo>
                  <a:cubicBezTo>
                    <a:pt x="6932" y="9120"/>
                    <a:pt x="6277" y="8288"/>
                    <a:pt x="5699" y="7399"/>
                  </a:cubicBezTo>
                  <a:cubicBezTo>
                    <a:pt x="5499" y="7099"/>
                    <a:pt x="5322" y="6777"/>
                    <a:pt x="5132" y="6454"/>
                  </a:cubicBezTo>
                  <a:cubicBezTo>
                    <a:pt x="5788" y="5777"/>
                    <a:pt x="6455" y="5099"/>
                    <a:pt x="7176" y="4533"/>
                  </a:cubicBezTo>
                  <a:cubicBezTo>
                    <a:pt x="7810" y="3911"/>
                    <a:pt x="8376" y="3211"/>
                    <a:pt x="8820" y="2455"/>
                  </a:cubicBezTo>
                  <a:cubicBezTo>
                    <a:pt x="9143" y="1877"/>
                    <a:pt x="9521" y="1356"/>
                    <a:pt x="9032" y="711"/>
                  </a:cubicBezTo>
                  <a:cubicBezTo>
                    <a:pt x="8699" y="267"/>
                    <a:pt x="8132" y="67"/>
                    <a:pt x="7588" y="11"/>
                  </a:cubicBezTo>
                  <a:cubicBezTo>
                    <a:pt x="7506" y="4"/>
                    <a:pt x="7425" y="1"/>
                    <a:pt x="7345" y="1"/>
                  </a:cubicBezTo>
                  <a:close/>
                </a:path>
              </a:pathLst>
            </a:custGeom>
            <a:solidFill>
              <a:srgbClr val="804B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42"/>
            <p:cNvSpPr/>
            <p:nvPr/>
          </p:nvSpPr>
          <p:spPr>
            <a:xfrm>
              <a:off x="6300575" y="3473475"/>
              <a:ext cx="101675" cy="204425"/>
            </a:xfrm>
            <a:custGeom>
              <a:rect b="b" l="l" r="r" t="t"/>
              <a:pathLst>
                <a:path extrusionOk="0" h="8177" w="4067">
                  <a:moveTo>
                    <a:pt x="1723" y="0"/>
                  </a:moveTo>
                  <a:cubicBezTo>
                    <a:pt x="1456" y="189"/>
                    <a:pt x="1256" y="445"/>
                    <a:pt x="1089" y="667"/>
                  </a:cubicBezTo>
                  <a:cubicBezTo>
                    <a:pt x="556" y="1378"/>
                    <a:pt x="245" y="2033"/>
                    <a:pt x="134" y="2677"/>
                  </a:cubicBezTo>
                  <a:cubicBezTo>
                    <a:pt x="0" y="3488"/>
                    <a:pt x="212" y="4277"/>
                    <a:pt x="711" y="4788"/>
                  </a:cubicBezTo>
                  <a:lnTo>
                    <a:pt x="745" y="4832"/>
                  </a:lnTo>
                  <a:lnTo>
                    <a:pt x="756" y="4822"/>
                  </a:lnTo>
                  <a:cubicBezTo>
                    <a:pt x="756" y="4854"/>
                    <a:pt x="767" y="4888"/>
                    <a:pt x="778" y="4921"/>
                  </a:cubicBezTo>
                  <a:cubicBezTo>
                    <a:pt x="878" y="5232"/>
                    <a:pt x="1012" y="5588"/>
                    <a:pt x="1278" y="5810"/>
                  </a:cubicBezTo>
                  <a:cubicBezTo>
                    <a:pt x="1370" y="5883"/>
                    <a:pt x="1462" y="5927"/>
                    <a:pt x="1548" y="5927"/>
                  </a:cubicBezTo>
                  <a:cubicBezTo>
                    <a:pt x="1566" y="5927"/>
                    <a:pt x="1583" y="5925"/>
                    <a:pt x="1600" y="5921"/>
                  </a:cubicBezTo>
                  <a:cubicBezTo>
                    <a:pt x="1634" y="5910"/>
                    <a:pt x="1667" y="5899"/>
                    <a:pt x="1700" y="5866"/>
                  </a:cubicBezTo>
                  <a:cubicBezTo>
                    <a:pt x="2056" y="6943"/>
                    <a:pt x="2955" y="7832"/>
                    <a:pt x="4033" y="8176"/>
                  </a:cubicBezTo>
                  <a:lnTo>
                    <a:pt x="4066" y="8065"/>
                  </a:lnTo>
                  <a:cubicBezTo>
                    <a:pt x="2989" y="7720"/>
                    <a:pt x="2089" y="6810"/>
                    <a:pt x="1778" y="5721"/>
                  </a:cubicBezTo>
                  <a:cubicBezTo>
                    <a:pt x="1778" y="5676"/>
                    <a:pt x="1767" y="5632"/>
                    <a:pt x="1733" y="5599"/>
                  </a:cubicBezTo>
                  <a:lnTo>
                    <a:pt x="1567" y="5399"/>
                  </a:lnTo>
                  <a:lnTo>
                    <a:pt x="1567" y="5399"/>
                  </a:lnTo>
                  <a:lnTo>
                    <a:pt x="1634" y="5654"/>
                  </a:lnTo>
                  <a:cubicBezTo>
                    <a:pt x="1634" y="5676"/>
                    <a:pt x="1645" y="5699"/>
                    <a:pt x="1656" y="5721"/>
                  </a:cubicBezTo>
                  <a:cubicBezTo>
                    <a:pt x="1656" y="5732"/>
                    <a:pt x="1645" y="5732"/>
                    <a:pt x="1645" y="5732"/>
                  </a:cubicBezTo>
                  <a:cubicBezTo>
                    <a:pt x="1634" y="5765"/>
                    <a:pt x="1600" y="5799"/>
                    <a:pt x="1578" y="5799"/>
                  </a:cubicBezTo>
                  <a:cubicBezTo>
                    <a:pt x="1566" y="5803"/>
                    <a:pt x="1553" y="5804"/>
                    <a:pt x="1541" y="5804"/>
                  </a:cubicBezTo>
                  <a:cubicBezTo>
                    <a:pt x="1474" y="5804"/>
                    <a:pt x="1403" y="5758"/>
                    <a:pt x="1356" y="5721"/>
                  </a:cubicBezTo>
                  <a:cubicBezTo>
                    <a:pt x="1111" y="5510"/>
                    <a:pt x="990" y="5177"/>
                    <a:pt x="889" y="4877"/>
                  </a:cubicBezTo>
                  <a:cubicBezTo>
                    <a:pt x="878" y="4832"/>
                    <a:pt x="867" y="4788"/>
                    <a:pt x="856" y="4733"/>
                  </a:cubicBezTo>
                  <a:cubicBezTo>
                    <a:pt x="956" y="4622"/>
                    <a:pt x="1000" y="4454"/>
                    <a:pt x="956" y="4311"/>
                  </a:cubicBezTo>
                  <a:lnTo>
                    <a:pt x="934" y="4232"/>
                  </a:lnTo>
                  <a:lnTo>
                    <a:pt x="867" y="4277"/>
                  </a:lnTo>
                  <a:cubicBezTo>
                    <a:pt x="790" y="4333"/>
                    <a:pt x="711" y="4432"/>
                    <a:pt x="723" y="4632"/>
                  </a:cubicBezTo>
                  <a:cubicBezTo>
                    <a:pt x="311" y="4143"/>
                    <a:pt x="134" y="3432"/>
                    <a:pt x="256" y="2699"/>
                  </a:cubicBezTo>
                  <a:cubicBezTo>
                    <a:pt x="356" y="2067"/>
                    <a:pt x="656" y="1433"/>
                    <a:pt x="1178" y="733"/>
                  </a:cubicBezTo>
                  <a:cubicBezTo>
                    <a:pt x="1345" y="522"/>
                    <a:pt x="1545" y="278"/>
                    <a:pt x="1789" y="100"/>
                  </a:cubicBezTo>
                  <a:lnTo>
                    <a:pt x="1723" y="0"/>
                  </a:lnTo>
                  <a:close/>
                </a:path>
              </a:pathLst>
            </a:custGeom>
            <a:solidFill>
              <a:srgbClr val="5B2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42"/>
            <p:cNvSpPr/>
            <p:nvPr/>
          </p:nvSpPr>
          <p:spPr>
            <a:xfrm>
              <a:off x="6367525" y="3542875"/>
              <a:ext cx="35275" cy="6150"/>
            </a:xfrm>
            <a:custGeom>
              <a:rect b="b" l="l" r="r" t="t"/>
              <a:pathLst>
                <a:path extrusionOk="0" h="246" w="1411">
                  <a:moveTo>
                    <a:pt x="968" y="1"/>
                  </a:moveTo>
                  <a:cubicBezTo>
                    <a:pt x="726" y="1"/>
                    <a:pt x="482" y="41"/>
                    <a:pt x="255" y="123"/>
                  </a:cubicBezTo>
                  <a:lnTo>
                    <a:pt x="0" y="224"/>
                  </a:lnTo>
                  <a:lnTo>
                    <a:pt x="344" y="246"/>
                  </a:lnTo>
                  <a:lnTo>
                    <a:pt x="344" y="224"/>
                  </a:lnTo>
                  <a:cubicBezTo>
                    <a:pt x="545" y="157"/>
                    <a:pt x="758" y="122"/>
                    <a:pt x="971" y="122"/>
                  </a:cubicBezTo>
                  <a:cubicBezTo>
                    <a:pt x="1112" y="122"/>
                    <a:pt x="1252" y="137"/>
                    <a:pt x="1388" y="168"/>
                  </a:cubicBezTo>
                  <a:lnTo>
                    <a:pt x="1410" y="46"/>
                  </a:lnTo>
                  <a:cubicBezTo>
                    <a:pt x="1266" y="16"/>
                    <a:pt x="1117" y="1"/>
                    <a:pt x="968" y="1"/>
                  </a:cubicBezTo>
                  <a:close/>
                </a:path>
              </a:pathLst>
            </a:custGeom>
            <a:solidFill>
              <a:srgbClr val="5B2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42"/>
            <p:cNvSpPr/>
            <p:nvPr/>
          </p:nvSpPr>
          <p:spPr>
            <a:xfrm>
              <a:off x="6377500" y="3555800"/>
              <a:ext cx="26700" cy="10175"/>
            </a:xfrm>
            <a:custGeom>
              <a:rect b="b" l="l" r="r" t="t"/>
              <a:pathLst>
                <a:path extrusionOk="0" h="407" w="1068">
                  <a:moveTo>
                    <a:pt x="937" y="1"/>
                  </a:moveTo>
                  <a:cubicBezTo>
                    <a:pt x="601" y="1"/>
                    <a:pt x="266" y="111"/>
                    <a:pt x="1" y="317"/>
                  </a:cubicBezTo>
                  <a:lnTo>
                    <a:pt x="68" y="406"/>
                  </a:lnTo>
                  <a:cubicBezTo>
                    <a:pt x="320" y="222"/>
                    <a:pt x="623" y="122"/>
                    <a:pt x="924" y="122"/>
                  </a:cubicBezTo>
                  <a:cubicBezTo>
                    <a:pt x="968" y="122"/>
                    <a:pt x="1012" y="125"/>
                    <a:pt x="1056" y="129"/>
                  </a:cubicBezTo>
                  <a:lnTo>
                    <a:pt x="1067" y="6"/>
                  </a:lnTo>
                  <a:cubicBezTo>
                    <a:pt x="1024" y="2"/>
                    <a:pt x="980" y="1"/>
                    <a:pt x="937" y="1"/>
                  </a:cubicBezTo>
                  <a:close/>
                </a:path>
              </a:pathLst>
            </a:custGeom>
            <a:solidFill>
              <a:srgbClr val="5B2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42"/>
            <p:cNvSpPr/>
            <p:nvPr/>
          </p:nvSpPr>
          <p:spPr>
            <a:xfrm>
              <a:off x="6460550" y="3400675"/>
              <a:ext cx="18350" cy="7825"/>
            </a:xfrm>
            <a:custGeom>
              <a:rect b="b" l="l" r="r" t="t"/>
              <a:pathLst>
                <a:path extrusionOk="0" h="313" w="734">
                  <a:moveTo>
                    <a:pt x="546" y="0"/>
                  </a:moveTo>
                  <a:cubicBezTo>
                    <a:pt x="342" y="0"/>
                    <a:pt x="136" y="80"/>
                    <a:pt x="0" y="224"/>
                  </a:cubicBezTo>
                  <a:lnTo>
                    <a:pt x="89" y="313"/>
                  </a:lnTo>
                  <a:cubicBezTo>
                    <a:pt x="204" y="189"/>
                    <a:pt x="369" y="120"/>
                    <a:pt x="532" y="120"/>
                  </a:cubicBezTo>
                  <a:cubicBezTo>
                    <a:pt x="589" y="120"/>
                    <a:pt x="646" y="129"/>
                    <a:pt x="700" y="146"/>
                  </a:cubicBezTo>
                  <a:lnTo>
                    <a:pt x="733" y="24"/>
                  </a:lnTo>
                  <a:cubicBezTo>
                    <a:pt x="673" y="8"/>
                    <a:pt x="609" y="0"/>
                    <a:pt x="546" y="0"/>
                  </a:cubicBezTo>
                  <a:close/>
                </a:path>
              </a:pathLst>
            </a:custGeom>
            <a:solidFill>
              <a:srgbClr val="5B2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42"/>
            <p:cNvSpPr/>
            <p:nvPr/>
          </p:nvSpPr>
          <p:spPr>
            <a:xfrm>
              <a:off x="6440275" y="3408200"/>
              <a:ext cx="9175" cy="7525"/>
            </a:xfrm>
            <a:custGeom>
              <a:rect b="b" l="l" r="r" t="t"/>
              <a:pathLst>
                <a:path extrusionOk="0" h="301" w="367">
                  <a:moveTo>
                    <a:pt x="312" y="0"/>
                  </a:moveTo>
                  <a:lnTo>
                    <a:pt x="1" y="190"/>
                  </a:lnTo>
                  <a:lnTo>
                    <a:pt x="67" y="301"/>
                  </a:lnTo>
                  <a:lnTo>
                    <a:pt x="367" y="101"/>
                  </a:lnTo>
                  <a:lnTo>
                    <a:pt x="312" y="0"/>
                  </a:lnTo>
                  <a:close/>
                </a:path>
              </a:pathLst>
            </a:custGeom>
            <a:solidFill>
              <a:srgbClr val="5B2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42"/>
            <p:cNvSpPr/>
            <p:nvPr/>
          </p:nvSpPr>
          <p:spPr>
            <a:xfrm>
              <a:off x="6452775" y="3415700"/>
              <a:ext cx="6125" cy="5575"/>
            </a:xfrm>
            <a:custGeom>
              <a:rect b="b" l="l" r="r" t="t"/>
              <a:pathLst>
                <a:path extrusionOk="0" h="223" w="245">
                  <a:moveTo>
                    <a:pt x="167" y="1"/>
                  </a:moveTo>
                  <a:lnTo>
                    <a:pt x="0" y="134"/>
                  </a:lnTo>
                  <a:lnTo>
                    <a:pt x="78" y="223"/>
                  </a:lnTo>
                  <a:lnTo>
                    <a:pt x="244" y="100"/>
                  </a:lnTo>
                  <a:lnTo>
                    <a:pt x="167" y="1"/>
                  </a:lnTo>
                  <a:close/>
                </a:path>
              </a:pathLst>
            </a:custGeom>
            <a:solidFill>
              <a:srgbClr val="5B2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42"/>
            <p:cNvSpPr/>
            <p:nvPr/>
          </p:nvSpPr>
          <p:spPr>
            <a:xfrm>
              <a:off x="6701325" y="3539375"/>
              <a:ext cx="87800" cy="88275"/>
            </a:xfrm>
            <a:custGeom>
              <a:rect b="b" l="l" r="r" t="t"/>
              <a:pathLst>
                <a:path extrusionOk="0" h="3531" w="3512">
                  <a:moveTo>
                    <a:pt x="1993" y="0"/>
                  </a:moveTo>
                  <a:cubicBezTo>
                    <a:pt x="1766" y="0"/>
                    <a:pt x="1518" y="61"/>
                    <a:pt x="1211" y="108"/>
                  </a:cubicBezTo>
                  <a:cubicBezTo>
                    <a:pt x="1122" y="119"/>
                    <a:pt x="1045" y="142"/>
                    <a:pt x="967" y="186"/>
                  </a:cubicBezTo>
                  <a:cubicBezTo>
                    <a:pt x="900" y="230"/>
                    <a:pt x="856" y="330"/>
                    <a:pt x="878" y="408"/>
                  </a:cubicBezTo>
                  <a:cubicBezTo>
                    <a:pt x="945" y="574"/>
                    <a:pt x="1278" y="541"/>
                    <a:pt x="1312" y="719"/>
                  </a:cubicBezTo>
                  <a:cubicBezTo>
                    <a:pt x="978" y="863"/>
                    <a:pt x="645" y="996"/>
                    <a:pt x="312" y="1130"/>
                  </a:cubicBezTo>
                  <a:cubicBezTo>
                    <a:pt x="179" y="1186"/>
                    <a:pt x="34" y="1263"/>
                    <a:pt x="12" y="1408"/>
                  </a:cubicBezTo>
                  <a:cubicBezTo>
                    <a:pt x="1" y="1541"/>
                    <a:pt x="123" y="1652"/>
                    <a:pt x="256" y="1675"/>
                  </a:cubicBezTo>
                  <a:cubicBezTo>
                    <a:pt x="285" y="1679"/>
                    <a:pt x="314" y="1682"/>
                    <a:pt x="343" y="1682"/>
                  </a:cubicBezTo>
                  <a:cubicBezTo>
                    <a:pt x="447" y="1682"/>
                    <a:pt x="549" y="1653"/>
                    <a:pt x="645" y="1619"/>
                  </a:cubicBezTo>
                  <a:cubicBezTo>
                    <a:pt x="956" y="1519"/>
                    <a:pt x="1256" y="1419"/>
                    <a:pt x="1567" y="1319"/>
                  </a:cubicBezTo>
                  <a:lnTo>
                    <a:pt x="1567" y="1319"/>
                  </a:lnTo>
                  <a:cubicBezTo>
                    <a:pt x="1611" y="1341"/>
                    <a:pt x="1567" y="1408"/>
                    <a:pt x="1534" y="1430"/>
                  </a:cubicBezTo>
                  <a:cubicBezTo>
                    <a:pt x="1178" y="1663"/>
                    <a:pt x="690" y="1685"/>
                    <a:pt x="445" y="2030"/>
                  </a:cubicBezTo>
                  <a:cubicBezTo>
                    <a:pt x="379" y="2107"/>
                    <a:pt x="345" y="2218"/>
                    <a:pt x="389" y="2307"/>
                  </a:cubicBezTo>
                  <a:cubicBezTo>
                    <a:pt x="432" y="2391"/>
                    <a:pt x="516" y="2420"/>
                    <a:pt x="611" y="2420"/>
                  </a:cubicBezTo>
                  <a:cubicBezTo>
                    <a:pt x="692" y="2420"/>
                    <a:pt x="780" y="2400"/>
                    <a:pt x="856" y="2374"/>
                  </a:cubicBezTo>
                  <a:cubicBezTo>
                    <a:pt x="1201" y="2252"/>
                    <a:pt x="1534" y="2119"/>
                    <a:pt x="1867" y="1986"/>
                  </a:cubicBezTo>
                  <a:lnTo>
                    <a:pt x="1867" y="1986"/>
                  </a:lnTo>
                  <a:cubicBezTo>
                    <a:pt x="1833" y="2163"/>
                    <a:pt x="1667" y="2297"/>
                    <a:pt x="1500" y="2374"/>
                  </a:cubicBezTo>
                  <a:cubicBezTo>
                    <a:pt x="1334" y="2463"/>
                    <a:pt x="1145" y="2519"/>
                    <a:pt x="1011" y="2641"/>
                  </a:cubicBezTo>
                  <a:cubicBezTo>
                    <a:pt x="912" y="2741"/>
                    <a:pt x="845" y="2919"/>
                    <a:pt x="945" y="3018"/>
                  </a:cubicBezTo>
                  <a:cubicBezTo>
                    <a:pt x="991" y="3057"/>
                    <a:pt x="1057" y="3069"/>
                    <a:pt x="1124" y="3069"/>
                  </a:cubicBezTo>
                  <a:cubicBezTo>
                    <a:pt x="1154" y="3069"/>
                    <a:pt x="1184" y="3066"/>
                    <a:pt x="1211" y="3063"/>
                  </a:cubicBezTo>
                  <a:cubicBezTo>
                    <a:pt x="1589" y="3018"/>
                    <a:pt x="1956" y="2896"/>
                    <a:pt x="2278" y="2697"/>
                  </a:cubicBezTo>
                  <a:lnTo>
                    <a:pt x="2278" y="2697"/>
                  </a:lnTo>
                  <a:cubicBezTo>
                    <a:pt x="2245" y="2963"/>
                    <a:pt x="1900" y="3040"/>
                    <a:pt x="1689" y="3218"/>
                  </a:cubicBezTo>
                  <a:cubicBezTo>
                    <a:pt x="1645" y="3252"/>
                    <a:pt x="1601" y="3307"/>
                    <a:pt x="1601" y="3363"/>
                  </a:cubicBezTo>
                  <a:cubicBezTo>
                    <a:pt x="1590" y="3483"/>
                    <a:pt x="1742" y="3531"/>
                    <a:pt x="1870" y="3531"/>
                  </a:cubicBezTo>
                  <a:cubicBezTo>
                    <a:pt x="1884" y="3531"/>
                    <a:pt x="1898" y="3530"/>
                    <a:pt x="1912" y="3529"/>
                  </a:cubicBezTo>
                  <a:cubicBezTo>
                    <a:pt x="2467" y="3452"/>
                    <a:pt x="3245" y="3096"/>
                    <a:pt x="3433" y="2519"/>
                  </a:cubicBezTo>
                  <a:cubicBezTo>
                    <a:pt x="3511" y="2297"/>
                    <a:pt x="3500" y="2063"/>
                    <a:pt x="3477" y="1841"/>
                  </a:cubicBezTo>
                  <a:cubicBezTo>
                    <a:pt x="3389" y="1285"/>
                    <a:pt x="3134" y="752"/>
                    <a:pt x="2744" y="352"/>
                  </a:cubicBezTo>
                  <a:cubicBezTo>
                    <a:pt x="2484" y="80"/>
                    <a:pt x="2252" y="0"/>
                    <a:pt x="1993" y="0"/>
                  </a:cubicBezTo>
                  <a:close/>
                </a:path>
              </a:pathLst>
            </a:custGeom>
            <a:solidFill>
              <a:srgbClr val="E591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6" name="Shape 1256"/>
        <p:cNvGrpSpPr/>
        <p:nvPr/>
      </p:nvGrpSpPr>
      <p:grpSpPr>
        <a:xfrm>
          <a:off x="0" y="0"/>
          <a:ext cx="0" cy="0"/>
          <a:chOff x="0" y="0"/>
          <a:chExt cx="0" cy="0"/>
        </a:xfrm>
      </p:grpSpPr>
      <p:sp>
        <p:nvSpPr>
          <p:cNvPr id="1257" name="Google Shape;1257;p43"/>
          <p:cNvSpPr txBox="1"/>
          <p:nvPr>
            <p:ph type="title"/>
          </p:nvPr>
        </p:nvSpPr>
        <p:spPr>
          <a:xfrm>
            <a:off x="720000" y="1260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2"/>
                </a:solidFill>
              </a:rPr>
              <a:t>Most popular Months for Reported Sightings</a:t>
            </a:r>
            <a:endParaRPr>
              <a:solidFill>
                <a:schemeClr val="dk2"/>
              </a:solidFill>
            </a:endParaRPr>
          </a:p>
          <a:p>
            <a:pPr indent="0" lvl="0" marL="0" rtl="0" algn="ctr">
              <a:spcBef>
                <a:spcPts val="0"/>
              </a:spcBef>
              <a:spcAft>
                <a:spcPts val="0"/>
              </a:spcAft>
              <a:buNone/>
            </a:pPr>
            <a:r>
              <a:t/>
            </a:r>
            <a:endParaRPr>
              <a:solidFill>
                <a:schemeClr val="dk2"/>
              </a:solidFill>
            </a:endParaRPr>
          </a:p>
          <a:p>
            <a:pPr indent="0" lvl="0" marL="0" rtl="0" algn="ctr">
              <a:spcBef>
                <a:spcPts val="0"/>
              </a:spcBef>
              <a:spcAft>
                <a:spcPts val="0"/>
              </a:spcAft>
              <a:buNone/>
            </a:pPr>
            <a:r>
              <a:t/>
            </a:r>
            <a:endParaRPr>
              <a:solidFill>
                <a:schemeClr val="dk2"/>
              </a:solidFill>
            </a:endParaRPr>
          </a:p>
        </p:txBody>
      </p:sp>
      <p:sp>
        <p:nvSpPr>
          <p:cNvPr id="1258" name="Google Shape;1258;p43"/>
          <p:cNvSpPr txBox="1"/>
          <p:nvPr/>
        </p:nvSpPr>
        <p:spPr>
          <a:xfrm>
            <a:off x="5495850" y="1542625"/>
            <a:ext cx="3403200" cy="32871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Clr>
                <a:schemeClr val="dk1"/>
              </a:buClr>
              <a:buSzPts val="1600"/>
              <a:buFont typeface="Coda"/>
              <a:buChar char="-"/>
            </a:pPr>
            <a:r>
              <a:rPr lang="en" sz="1600">
                <a:solidFill>
                  <a:schemeClr val="dk1"/>
                </a:solidFill>
                <a:latin typeface="Coda"/>
                <a:ea typeface="Coda"/>
                <a:cs typeface="Coda"/>
                <a:sym typeface="Coda"/>
              </a:rPr>
              <a:t>Most sightings happen in May, June, July, and  August</a:t>
            </a:r>
            <a:endParaRPr sz="1600">
              <a:solidFill>
                <a:schemeClr val="dk1"/>
              </a:solidFill>
              <a:latin typeface="Coda"/>
              <a:ea typeface="Coda"/>
              <a:cs typeface="Coda"/>
              <a:sym typeface="Coda"/>
            </a:endParaRPr>
          </a:p>
          <a:p>
            <a:pPr indent="-330200" lvl="0" marL="457200" rtl="0" algn="l">
              <a:spcBef>
                <a:spcPts val="0"/>
              </a:spcBef>
              <a:spcAft>
                <a:spcPts val="0"/>
              </a:spcAft>
              <a:buClr>
                <a:schemeClr val="dk1"/>
              </a:buClr>
              <a:buSzPts val="1600"/>
              <a:buFont typeface="Coda"/>
              <a:buChar char="-"/>
            </a:pPr>
            <a:r>
              <a:rPr lang="en" sz="1600">
                <a:solidFill>
                  <a:schemeClr val="dk1"/>
                </a:solidFill>
                <a:latin typeface="Coda"/>
                <a:ea typeface="Coda"/>
                <a:cs typeface="Coda"/>
                <a:sym typeface="Coda"/>
              </a:rPr>
              <a:t>There are also an increase in sightings September, October, and December</a:t>
            </a:r>
            <a:endParaRPr sz="1600">
              <a:solidFill>
                <a:schemeClr val="dk1"/>
              </a:solidFill>
              <a:latin typeface="Coda"/>
              <a:ea typeface="Coda"/>
              <a:cs typeface="Coda"/>
              <a:sym typeface="Coda"/>
            </a:endParaRPr>
          </a:p>
          <a:p>
            <a:pPr indent="-330200" lvl="0" marL="457200" rtl="0" algn="l">
              <a:spcBef>
                <a:spcPts val="0"/>
              </a:spcBef>
              <a:spcAft>
                <a:spcPts val="0"/>
              </a:spcAft>
              <a:buClr>
                <a:schemeClr val="dk1"/>
              </a:buClr>
              <a:buSzPts val="1600"/>
              <a:buFont typeface="Coda"/>
              <a:buChar char="-"/>
            </a:pPr>
            <a:r>
              <a:rPr lang="en" sz="1600">
                <a:solidFill>
                  <a:schemeClr val="dk1"/>
                </a:solidFill>
                <a:latin typeface="Coda"/>
                <a:ea typeface="Coda"/>
                <a:cs typeface="Coda"/>
                <a:sym typeface="Coda"/>
              </a:rPr>
              <a:t>The least sightings happen in January, February, March, and April</a:t>
            </a:r>
            <a:endParaRPr sz="1600">
              <a:solidFill>
                <a:schemeClr val="dk1"/>
              </a:solidFill>
              <a:latin typeface="Coda"/>
              <a:ea typeface="Coda"/>
              <a:cs typeface="Coda"/>
              <a:sym typeface="Coda"/>
            </a:endParaRPr>
          </a:p>
          <a:p>
            <a:pPr indent="-330200" lvl="0" marL="457200" rtl="0" algn="l">
              <a:spcBef>
                <a:spcPts val="0"/>
              </a:spcBef>
              <a:spcAft>
                <a:spcPts val="0"/>
              </a:spcAft>
              <a:buClr>
                <a:schemeClr val="dk1"/>
              </a:buClr>
              <a:buSzPts val="1600"/>
              <a:buFont typeface="Coda"/>
              <a:buChar char="-"/>
            </a:pPr>
            <a:r>
              <a:rPr lang="en" sz="1600">
                <a:solidFill>
                  <a:schemeClr val="dk1"/>
                </a:solidFill>
                <a:latin typeface="Coda"/>
                <a:ea typeface="Coda"/>
                <a:cs typeface="Coda"/>
                <a:sym typeface="Coda"/>
              </a:rPr>
              <a:t>Why?</a:t>
            </a:r>
            <a:endParaRPr sz="1600">
              <a:solidFill>
                <a:schemeClr val="dk1"/>
              </a:solidFill>
              <a:latin typeface="Coda"/>
              <a:ea typeface="Coda"/>
              <a:cs typeface="Coda"/>
              <a:sym typeface="Coda"/>
            </a:endParaRPr>
          </a:p>
          <a:p>
            <a:pPr indent="-330200" lvl="1" marL="914400" rtl="0" algn="l">
              <a:spcBef>
                <a:spcPts val="0"/>
              </a:spcBef>
              <a:spcAft>
                <a:spcPts val="0"/>
              </a:spcAft>
              <a:buClr>
                <a:schemeClr val="dk1"/>
              </a:buClr>
              <a:buSzPts val="1600"/>
              <a:buFont typeface="Coda"/>
              <a:buChar char="-"/>
            </a:pPr>
            <a:r>
              <a:rPr lang="en" sz="1600">
                <a:solidFill>
                  <a:schemeClr val="dk1"/>
                </a:solidFill>
                <a:latin typeface="Coda"/>
                <a:ea typeface="Coda"/>
                <a:cs typeface="Coda"/>
                <a:sym typeface="Coda"/>
              </a:rPr>
              <a:t>This during the summer when more people are outside, hiking, etc. </a:t>
            </a:r>
            <a:endParaRPr sz="1600">
              <a:solidFill>
                <a:schemeClr val="dk1"/>
              </a:solidFill>
              <a:latin typeface="Coda"/>
              <a:ea typeface="Coda"/>
              <a:cs typeface="Coda"/>
              <a:sym typeface="Coda"/>
            </a:endParaRPr>
          </a:p>
          <a:p>
            <a:pPr indent="0" lvl="0" marL="0" rtl="0" algn="l">
              <a:spcBef>
                <a:spcPts val="0"/>
              </a:spcBef>
              <a:spcAft>
                <a:spcPts val="0"/>
              </a:spcAft>
              <a:buNone/>
            </a:pPr>
            <a:r>
              <a:t/>
            </a:r>
            <a:endParaRPr sz="1600">
              <a:solidFill>
                <a:schemeClr val="dk1"/>
              </a:solidFill>
              <a:latin typeface="Coda"/>
              <a:ea typeface="Coda"/>
              <a:cs typeface="Coda"/>
              <a:sym typeface="Coda"/>
            </a:endParaRPr>
          </a:p>
        </p:txBody>
      </p:sp>
      <p:pic>
        <p:nvPicPr>
          <p:cNvPr id="1259" name="Google Shape;1259;p43"/>
          <p:cNvPicPr preferRelativeResize="0"/>
          <p:nvPr/>
        </p:nvPicPr>
        <p:blipFill>
          <a:blip r:embed="rId3">
            <a:alphaModFix/>
          </a:blip>
          <a:stretch>
            <a:fillRect/>
          </a:stretch>
        </p:blipFill>
        <p:spPr>
          <a:xfrm>
            <a:off x="300800" y="1488850"/>
            <a:ext cx="5259500" cy="339465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3" name="Shape 1263"/>
        <p:cNvGrpSpPr/>
        <p:nvPr/>
      </p:nvGrpSpPr>
      <p:grpSpPr>
        <a:xfrm>
          <a:off x="0" y="0"/>
          <a:ext cx="0" cy="0"/>
          <a:chOff x="0" y="0"/>
          <a:chExt cx="0" cy="0"/>
        </a:xfrm>
      </p:grpSpPr>
      <p:sp>
        <p:nvSpPr>
          <p:cNvPr id="1264" name="Google Shape;1264;p44"/>
          <p:cNvSpPr txBox="1"/>
          <p:nvPr>
            <p:ph type="title"/>
          </p:nvPr>
        </p:nvSpPr>
        <p:spPr>
          <a:xfrm>
            <a:off x="471000" y="414600"/>
            <a:ext cx="80343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rPr>
              <a:t>Most Popular Seasons of Bigfoot Reports</a:t>
            </a:r>
            <a:endParaRPr>
              <a:solidFill>
                <a:schemeClr val="dk1"/>
              </a:solidFill>
            </a:endParaRPr>
          </a:p>
        </p:txBody>
      </p:sp>
      <p:sp>
        <p:nvSpPr>
          <p:cNvPr id="1265" name="Google Shape;1265;p44"/>
          <p:cNvSpPr txBox="1"/>
          <p:nvPr/>
        </p:nvSpPr>
        <p:spPr>
          <a:xfrm>
            <a:off x="5560300" y="1194575"/>
            <a:ext cx="3364500" cy="37707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Clr>
                <a:schemeClr val="dk1"/>
              </a:buClr>
              <a:buSzPts val="1600"/>
              <a:buFont typeface="Coda"/>
              <a:buChar char="-"/>
            </a:pPr>
            <a:r>
              <a:rPr lang="en" sz="1600">
                <a:solidFill>
                  <a:schemeClr val="dk1"/>
                </a:solidFill>
                <a:latin typeface="Coda"/>
                <a:ea typeface="Coda"/>
                <a:cs typeface="Coda"/>
                <a:sym typeface="Coda"/>
              </a:rPr>
              <a:t>Most sightings happen in the spring and summer</a:t>
            </a:r>
            <a:endParaRPr sz="1600">
              <a:solidFill>
                <a:schemeClr val="dk1"/>
              </a:solidFill>
              <a:latin typeface="Coda"/>
              <a:ea typeface="Coda"/>
              <a:cs typeface="Coda"/>
              <a:sym typeface="Coda"/>
            </a:endParaRPr>
          </a:p>
          <a:p>
            <a:pPr indent="-330200" lvl="0" marL="457200" rtl="0" algn="l">
              <a:spcBef>
                <a:spcPts val="0"/>
              </a:spcBef>
              <a:spcAft>
                <a:spcPts val="0"/>
              </a:spcAft>
              <a:buClr>
                <a:schemeClr val="dk1"/>
              </a:buClr>
              <a:buSzPts val="1600"/>
              <a:buFont typeface="Coda"/>
              <a:buChar char="-"/>
            </a:pPr>
            <a:r>
              <a:rPr lang="en" sz="1600">
                <a:solidFill>
                  <a:schemeClr val="dk1"/>
                </a:solidFill>
                <a:latin typeface="Coda"/>
                <a:ea typeface="Coda"/>
                <a:cs typeface="Coda"/>
                <a:sym typeface="Coda"/>
              </a:rPr>
              <a:t>The least sightings happen in the fall and winter</a:t>
            </a:r>
            <a:endParaRPr sz="1600">
              <a:solidFill>
                <a:schemeClr val="dk1"/>
              </a:solidFill>
              <a:latin typeface="Coda"/>
              <a:ea typeface="Coda"/>
              <a:cs typeface="Coda"/>
              <a:sym typeface="Coda"/>
            </a:endParaRPr>
          </a:p>
          <a:p>
            <a:pPr indent="-330200" lvl="0" marL="457200" rtl="0" algn="l">
              <a:spcBef>
                <a:spcPts val="0"/>
              </a:spcBef>
              <a:spcAft>
                <a:spcPts val="0"/>
              </a:spcAft>
              <a:buClr>
                <a:schemeClr val="dk1"/>
              </a:buClr>
              <a:buSzPts val="1600"/>
              <a:buFont typeface="Coda"/>
              <a:buChar char="-"/>
            </a:pPr>
            <a:r>
              <a:rPr lang="en" sz="1600">
                <a:solidFill>
                  <a:schemeClr val="dk1"/>
                </a:solidFill>
                <a:latin typeface="Coda"/>
                <a:ea typeface="Coda"/>
                <a:cs typeface="Coda"/>
                <a:sym typeface="Coda"/>
              </a:rPr>
              <a:t>Why?</a:t>
            </a:r>
            <a:endParaRPr sz="1600">
              <a:solidFill>
                <a:schemeClr val="dk1"/>
              </a:solidFill>
              <a:latin typeface="Coda"/>
              <a:ea typeface="Coda"/>
              <a:cs typeface="Coda"/>
              <a:sym typeface="Coda"/>
            </a:endParaRPr>
          </a:p>
          <a:p>
            <a:pPr indent="-330200" lvl="1" marL="914400" rtl="0" algn="l">
              <a:spcBef>
                <a:spcPts val="0"/>
              </a:spcBef>
              <a:spcAft>
                <a:spcPts val="0"/>
              </a:spcAft>
              <a:buClr>
                <a:schemeClr val="dk1"/>
              </a:buClr>
              <a:buSzPts val="1600"/>
              <a:buFont typeface="Coda"/>
              <a:buChar char="-"/>
            </a:pPr>
            <a:r>
              <a:rPr lang="en" sz="1600">
                <a:solidFill>
                  <a:schemeClr val="dk1"/>
                </a:solidFill>
                <a:latin typeface="Coda"/>
                <a:ea typeface="Coda"/>
                <a:cs typeface="Coda"/>
                <a:sym typeface="Coda"/>
              </a:rPr>
              <a:t>This during the summer when more people are outside, hiking, etc.</a:t>
            </a:r>
            <a:endParaRPr sz="1600">
              <a:solidFill>
                <a:schemeClr val="dk1"/>
              </a:solidFill>
              <a:latin typeface="Coda"/>
              <a:ea typeface="Coda"/>
              <a:cs typeface="Coda"/>
              <a:sym typeface="Coda"/>
            </a:endParaRPr>
          </a:p>
          <a:p>
            <a:pPr indent="-330200" lvl="1" marL="914400" rtl="0" algn="l">
              <a:spcBef>
                <a:spcPts val="0"/>
              </a:spcBef>
              <a:spcAft>
                <a:spcPts val="0"/>
              </a:spcAft>
              <a:buClr>
                <a:schemeClr val="dk1"/>
              </a:buClr>
              <a:buSzPts val="1600"/>
              <a:buFont typeface="Coda"/>
              <a:buChar char="-"/>
            </a:pPr>
            <a:r>
              <a:rPr lang="en" sz="1600">
                <a:solidFill>
                  <a:schemeClr val="dk1"/>
                </a:solidFill>
                <a:latin typeface="Coda"/>
                <a:ea typeface="Coda"/>
                <a:cs typeface="Coda"/>
                <a:sym typeface="Coda"/>
              </a:rPr>
              <a:t>Winter people tend to spend more time inside and visibly may be compromised</a:t>
            </a:r>
            <a:endParaRPr sz="1600">
              <a:solidFill>
                <a:schemeClr val="dk1"/>
              </a:solidFill>
              <a:latin typeface="Coda"/>
              <a:ea typeface="Coda"/>
              <a:cs typeface="Coda"/>
              <a:sym typeface="Coda"/>
            </a:endParaRPr>
          </a:p>
        </p:txBody>
      </p:sp>
      <p:pic>
        <p:nvPicPr>
          <p:cNvPr id="1266" name="Google Shape;1266;p44"/>
          <p:cNvPicPr preferRelativeResize="0"/>
          <p:nvPr/>
        </p:nvPicPr>
        <p:blipFill>
          <a:blip r:embed="rId3">
            <a:alphaModFix/>
          </a:blip>
          <a:stretch>
            <a:fillRect/>
          </a:stretch>
        </p:blipFill>
        <p:spPr>
          <a:xfrm>
            <a:off x="152400" y="1139700"/>
            <a:ext cx="5156960" cy="385140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0" name="Shape 1270"/>
        <p:cNvGrpSpPr/>
        <p:nvPr/>
      </p:nvGrpSpPr>
      <p:grpSpPr>
        <a:xfrm>
          <a:off x="0" y="0"/>
          <a:ext cx="0" cy="0"/>
          <a:chOff x="0" y="0"/>
          <a:chExt cx="0" cy="0"/>
        </a:xfrm>
      </p:grpSpPr>
      <p:sp>
        <p:nvSpPr>
          <p:cNvPr id="1271" name="Google Shape;1271;p45"/>
          <p:cNvSpPr/>
          <p:nvPr/>
        </p:nvSpPr>
        <p:spPr>
          <a:xfrm flipH="1">
            <a:off x="1577733" y="2387400"/>
            <a:ext cx="2671517" cy="1212120"/>
          </a:xfrm>
          <a:custGeom>
            <a:rect b="b" l="l" r="r" t="t"/>
            <a:pathLst>
              <a:path extrusionOk="0" h="61195" w="241821">
                <a:moveTo>
                  <a:pt x="237970" y="8681"/>
                </a:moveTo>
                <a:lnTo>
                  <a:pt x="229202" y="0"/>
                </a:lnTo>
                <a:lnTo>
                  <a:pt x="145615" y="868"/>
                </a:lnTo>
                <a:lnTo>
                  <a:pt x="68607" y="1900"/>
                </a:lnTo>
                <a:lnTo>
                  <a:pt x="7083" y="2550"/>
                </a:lnTo>
                <a:lnTo>
                  <a:pt x="280" y="12233"/>
                </a:lnTo>
                <a:lnTo>
                  <a:pt x="0" y="38579"/>
                </a:lnTo>
                <a:lnTo>
                  <a:pt x="3920" y="52526"/>
                </a:lnTo>
                <a:lnTo>
                  <a:pt x="13883" y="59779"/>
                </a:lnTo>
                <a:lnTo>
                  <a:pt x="79248" y="59760"/>
                </a:lnTo>
                <a:lnTo>
                  <a:pt x="151776" y="59242"/>
                </a:lnTo>
                <a:lnTo>
                  <a:pt x="230782" y="61195"/>
                </a:lnTo>
                <a:lnTo>
                  <a:pt x="238996" y="51620"/>
                </a:lnTo>
                <a:lnTo>
                  <a:pt x="241821" y="24929"/>
                </a:lnTo>
                <a:close/>
              </a:path>
            </a:pathLst>
          </a:custGeom>
          <a:solidFill>
            <a:schemeClr val="dk1"/>
          </a:solidFill>
          <a:ln cap="flat" cmpd="sng" w="19050">
            <a:solidFill>
              <a:schemeClr val="accent6"/>
            </a:solidFill>
            <a:prstDash val="solid"/>
            <a:round/>
            <a:headEnd len="med" w="med" type="none"/>
            <a:tailEnd len="med" w="med" type="none"/>
          </a:ln>
          <a:effectLst>
            <a:outerShdw rotWithShape="0" algn="bl" dir="5400000" dist="19050">
              <a:srgbClr val="9A80C1">
                <a:alpha val="82000"/>
              </a:srgbClr>
            </a:outerShdw>
          </a:effectLst>
        </p:spPr>
      </p:sp>
      <p:sp>
        <p:nvSpPr>
          <p:cNvPr id="1272" name="Google Shape;1272;p45"/>
          <p:cNvSpPr txBox="1"/>
          <p:nvPr>
            <p:ph type="title"/>
          </p:nvPr>
        </p:nvSpPr>
        <p:spPr>
          <a:xfrm>
            <a:off x="1413450" y="2720150"/>
            <a:ext cx="2955000" cy="465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Weather and Conditions</a:t>
            </a:r>
            <a:endParaRPr/>
          </a:p>
        </p:txBody>
      </p:sp>
      <p:sp>
        <p:nvSpPr>
          <p:cNvPr id="1273" name="Google Shape;1273;p45"/>
          <p:cNvSpPr txBox="1"/>
          <p:nvPr>
            <p:ph idx="2" type="title"/>
          </p:nvPr>
        </p:nvSpPr>
        <p:spPr>
          <a:xfrm>
            <a:off x="1413461" y="540000"/>
            <a:ext cx="2955000" cy="196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05</a:t>
            </a:r>
            <a:endParaRPr/>
          </a:p>
        </p:txBody>
      </p:sp>
      <p:grpSp>
        <p:nvGrpSpPr>
          <p:cNvPr id="1274" name="Google Shape;1274;p45"/>
          <p:cNvGrpSpPr/>
          <p:nvPr/>
        </p:nvGrpSpPr>
        <p:grpSpPr>
          <a:xfrm flipH="1">
            <a:off x="4650766" y="1851100"/>
            <a:ext cx="2824598" cy="3090010"/>
            <a:chOff x="5072800" y="1574175"/>
            <a:chExt cx="1165600" cy="1275125"/>
          </a:xfrm>
        </p:grpSpPr>
        <p:sp>
          <p:nvSpPr>
            <p:cNvPr id="1275" name="Google Shape;1275;p45"/>
            <p:cNvSpPr/>
            <p:nvPr/>
          </p:nvSpPr>
          <p:spPr>
            <a:xfrm>
              <a:off x="5087825" y="2414425"/>
              <a:ext cx="468850" cy="392825"/>
            </a:xfrm>
            <a:custGeom>
              <a:rect b="b" l="l" r="r" t="t"/>
              <a:pathLst>
                <a:path extrusionOk="0" h="15713" w="18754">
                  <a:moveTo>
                    <a:pt x="10978" y="0"/>
                  </a:moveTo>
                  <a:cubicBezTo>
                    <a:pt x="10219" y="0"/>
                    <a:pt x="9370" y="59"/>
                    <a:pt x="8420" y="187"/>
                  </a:cubicBezTo>
                  <a:cubicBezTo>
                    <a:pt x="5203" y="615"/>
                    <a:pt x="3102" y="3117"/>
                    <a:pt x="2144" y="5390"/>
                  </a:cubicBezTo>
                  <a:cubicBezTo>
                    <a:pt x="1187" y="7663"/>
                    <a:pt x="0" y="11551"/>
                    <a:pt x="2144" y="13695"/>
                  </a:cubicBezTo>
                  <a:cubicBezTo>
                    <a:pt x="3230" y="14795"/>
                    <a:pt x="5460" y="15309"/>
                    <a:pt x="7690" y="15538"/>
                  </a:cubicBezTo>
                  <a:cubicBezTo>
                    <a:pt x="8947" y="15671"/>
                    <a:pt x="10208" y="15712"/>
                    <a:pt x="11265" y="15712"/>
                  </a:cubicBezTo>
                  <a:cubicBezTo>
                    <a:pt x="12024" y="15712"/>
                    <a:pt x="12678" y="15691"/>
                    <a:pt x="13150" y="15667"/>
                  </a:cubicBezTo>
                  <a:cubicBezTo>
                    <a:pt x="13765" y="15638"/>
                    <a:pt x="14351" y="15581"/>
                    <a:pt x="14894" y="15496"/>
                  </a:cubicBezTo>
                  <a:cubicBezTo>
                    <a:pt x="16323" y="15252"/>
                    <a:pt x="17396" y="14795"/>
                    <a:pt x="17739" y="14009"/>
                  </a:cubicBezTo>
                  <a:cubicBezTo>
                    <a:pt x="18225" y="12923"/>
                    <a:pt x="18753" y="6790"/>
                    <a:pt x="17739" y="4303"/>
                  </a:cubicBezTo>
                  <a:cubicBezTo>
                    <a:pt x="16880" y="2157"/>
                    <a:pt x="15569" y="0"/>
                    <a:pt x="10978" y="0"/>
                  </a:cubicBezTo>
                  <a:close/>
                </a:path>
              </a:pathLst>
            </a:custGeom>
            <a:solidFill>
              <a:srgbClr val="2A56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45"/>
            <p:cNvSpPr/>
            <p:nvPr/>
          </p:nvSpPr>
          <p:spPr>
            <a:xfrm>
              <a:off x="5087825" y="2414425"/>
              <a:ext cx="468850" cy="388450"/>
            </a:xfrm>
            <a:custGeom>
              <a:rect b="b" l="l" r="r" t="t"/>
              <a:pathLst>
                <a:path extrusionOk="0" h="15538" w="18754">
                  <a:moveTo>
                    <a:pt x="10978" y="0"/>
                  </a:moveTo>
                  <a:cubicBezTo>
                    <a:pt x="10219" y="0"/>
                    <a:pt x="9370" y="59"/>
                    <a:pt x="8420" y="187"/>
                  </a:cubicBezTo>
                  <a:cubicBezTo>
                    <a:pt x="5203" y="615"/>
                    <a:pt x="3102" y="3117"/>
                    <a:pt x="2144" y="5390"/>
                  </a:cubicBezTo>
                  <a:cubicBezTo>
                    <a:pt x="1187" y="7663"/>
                    <a:pt x="0" y="11551"/>
                    <a:pt x="2144" y="13695"/>
                  </a:cubicBezTo>
                  <a:cubicBezTo>
                    <a:pt x="3230" y="14795"/>
                    <a:pt x="5460" y="15309"/>
                    <a:pt x="7690" y="15538"/>
                  </a:cubicBezTo>
                  <a:cubicBezTo>
                    <a:pt x="6104" y="12565"/>
                    <a:pt x="5546" y="9063"/>
                    <a:pt x="6146" y="5747"/>
                  </a:cubicBezTo>
                  <a:cubicBezTo>
                    <a:pt x="6361" y="4589"/>
                    <a:pt x="6790" y="3346"/>
                    <a:pt x="7833" y="2803"/>
                  </a:cubicBezTo>
                  <a:cubicBezTo>
                    <a:pt x="8448" y="2489"/>
                    <a:pt x="9177" y="2474"/>
                    <a:pt x="9877" y="2474"/>
                  </a:cubicBezTo>
                  <a:cubicBezTo>
                    <a:pt x="10949" y="2474"/>
                    <a:pt x="12035" y="2460"/>
                    <a:pt x="13122" y="2460"/>
                  </a:cubicBezTo>
                  <a:cubicBezTo>
                    <a:pt x="13479" y="2460"/>
                    <a:pt x="13865" y="2460"/>
                    <a:pt x="14165" y="2631"/>
                  </a:cubicBezTo>
                  <a:cubicBezTo>
                    <a:pt x="14637" y="2902"/>
                    <a:pt x="14823" y="3446"/>
                    <a:pt x="14937" y="3960"/>
                  </a:cubicBezTo>
                  <a:cubicBezTo>
                    <a:pt x="15623" y="7105"/>
                    <a:pt x="14379" y="11751"/>
                    <a:pt x="14894" y="15496"/>
                  </a:cubicBezTo>
                  <a:cubicBezTo>
                    <a:pt x="16323" y="15252"/>
                    <a:pt x="17396" y="14795"/>
                    <a:pt x="17739" y="14009"/>
                  </a:cubicBezTo>
                  <a:cubicBezTo>
                    <a:pt x="18225" y="12923"/>
                    <a:pt x="18753" y="6790"/>
                    <a:pt x="17739" y="4303"/>
                  </a:cubicBezTo>
                  <a:cubicBezTo>
                    <a:pt x="16880" y="2157"/>
                    <a:pt x="15569" y="0"/>
                    <a:pt x="10978" y="0"/>
                  </a:cubicBezTo>
                  <a:close/>
                </a:path>
              </a:pathLst>
            </a:custGeom>
            <a:solidFill>
              <a:srgbClr val="0931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45"/>
            <p:cNvSpPr/>
            <p:nvPr/>
          </p:nvSpPr>
          <p:spPr>
            <a:xfrm>
              <a:off x="5722825" y="2132950"/>
              <a:ext cx="120425" cy="105100"/>
            </a:xfrm>
            <a:custGeom>
              <a:rect b="b" l="l" r="r" t="t"/>
              <a:pathLst>
                <a:path extrusionOk="0" h="4204" w="4817">
                  <a:moveTo>
                    <a:pt x="3102" y="0"/>
                  </a:moveTo>
                  <a:cubicBezTo>
                    <a:pt x="2875" y="0"/>
                    <a:pt x="2659" y="106"/>
                    <a:pt x="2316" y="254"/>
                  </a:cubicBezTo>
                  <a:cubicBezTo>
                    <a:pt x="1687" y="540"/>
                    <a:pt x="658" y="1055"/>
                    <a:pt x="658" y="1055"/>
                  </a:cubicBezTo>
                  <a:cubicBezTo>
                    <a:pt x="0" y="2384"/>
                    <a:pt x="315" y="4070"/>
                    <a:pt x="315" y="4070"/>
                  </a:cubicBezTo>
                  <a:cubicBezTo>
                    <a:pt x="915" y="4171"/>
                    <a:pt x="1450" y="4204"/>
                    <a:pt x="1897" y="4204"/>
                  </a:cubicBezTo>
                  <a:cubicBezTo>
                    <a:pt x="2790" y="4204"/>
                    <a:pt x="3330" y="4070"/>
                    <a:pt x="3330" y="4070"/>
                  </a:cubicBezTo>
                  <a:lnTo>
                    <a:pt x="3116" y="1026"/>
                  </a:lnTo>
                  <a:lnTo>
                    <a:pt x="3116" y="1026"/>
                  </a:lnTo>
                  <a:cubicBezTo>
                    <a:pt x="3116" y="1026"/>
                    <a:pt x="3578" y="1497"/>
                    <a:pt x="3996" y="1497"/>
                  </a:cubicBezTo>
                  <a:cubicBezTo>
                    <a:pt x="4132" y="1497"/>
                    <a:pt x="4264" y="1446"/>
                    <a:pt x="4374" y="1312"/>
                  </a:cubicBezTo>
                  <a:cubicBezTo>
                    <a:pt x="4816" y="754"/>
                    <a:pt x="4402" y="655"/>
                    <a:pt x="3774" y="254"/>
                  </a:cubicBezTo>
                  <a:cubicBezTo>
                    <a:pt x="3488" y="73"/>
                    <a:pt x="3291" y="0"/>
                    <a:pt x="3102" y="0"/>
                  </a:cubicBezTo>
                  <a:close/>
                </a:path>
              </a:pathLst>
            </a:custGeom>
            <a:solidFill>
              <a:srgbClr val="E591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45"/>
            <p:cNvSpPr/>
            <p:nvPr/>
          </p:nvSpPr>
          <p:spPr>
            <a:xfrm>
              <a:off x="5787125" y="2149650"/>
              <a:ext cx="38250" cy="82200"/>
            </a:xfrm>
            <a:custGeom>
              <a:rect b="b" l="l" r="r" t="t"/>
              <a:pathLst>
                <a:path extrusionOk="0" h="3288" w="1530">
                  <a:moveTo>
                    <a:pt x="773" y="0"/>
                  </a:moveTo>
                  <a:cubicBezTo>
                    <a:pt x="344" y="0"/>
                    <a:pt x="1" y="744"/>
                    <a:pt x="1" y="1645"/>
                  </a:cubicBezTo>
                  <a:cubicBezTo>
                    <a:pt x="1" y="2560"/>
                    <a:pt x="344" y="3288"/>
                    <a:pt x="773" y="3288"/>
                  </a:cubicBezTo>
                  <a:cubicBezTo>
                    <a:pt x="1187" y="3288"/>
                    <a:pt x="1530" y="2560"/>
                    <a:pt x="1530" y="1645"/>
                  </a:cubicBezTo>
                  <a:cubicBezTo>
                    <a:pt x="1530" y="744"/>
                    <a:pt x="1187" y="0"/>
                    <a:pt x="773" y="0"/>
                  </a:cubicBezTo>
                  <a:close/>
                </a:path>
              </a:pathLst>
            </a:custGeom>
            <a:solidFill>
              <a:srgbClr val="E591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45"/>
            <p:cNvSpPr/>
            <p:nvPr/>
          </p:nvSpPr>
          <p:spPr>
            <a:xfrm>
              <a:off x="5743875" y="2132875"/>
              <a:ext cx="92950" cy="105425"/>
            </a:xfrm>
            <a:custGeom>
              <a:rect b="b" l="l" r="r" t="t"/>
              <a:pathLst>
                <a:path extrusionOk="0" h="4217" w="3718">
                  <a:moveTo>
                    <a:pt x="1" y="0"/>
                  </a:moveTo>
                  <a:lnTo>
                    <a:pt x="1" y="4216"/>
                  </a:lnTo>
                  <a:lnTo>
                    <a:pt x="3717" y="4216"/>
                  </a:lnTo>
                  <a:lnTo>
                    <a:pt x="3717" y="0"/>
                  </a:lnTo>
                  <a:close/>
                </a:path>
              </a:pathLst>
            </a:custGeom>
            <a:solidFill>
              <a:srgbClr val="E08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45"/>
            <p:cNvSpPr/>
            <p:nvPr/>
          </p:nvSpPr>
          <p:spPr>
            <a:xfrm>
              <a:off x="5787125" y="2149650"/>
              <a:ext cx="38250" cy="82200"/>
            </a:xfrm>
            <a:custGeom>
              <a:rect b="b" l="l" r="r" t="t"/>
              <a:pathLst>
                <a:path extrusionOk="0" h="3288" w="1530">
                  <a:moveTo>
                    <a:pt x="1530" y="1601"/>
                  </a:moveTo>
                  <a:lnTo>
                    <a:pt x="1430" y="2459"/>
                  </a:lnTo>
                  <a:cubicBezTo>
                    <a:pt x="1487" y="2216"/>
                    <a:pt x="1530" y="1944"/>
                    <a:pt x="1530" y="1645"/>
                  </a:cubicBezTo>
                  <a:lnTo>
                    <a:pt x="1530" y="1601"/>
                  </a:lnTo>
                  <a:close/>
                  <a:moveTo>
                    <a:pt x="773" y="0"/>
                  </a:moveTo>
                  <a:cubicBezTo>
                    <a:pt x="344" y="0"/>
                    <a:pt x="1" y="744"/>
                    <a:pt x="1" y="1645"/>
                  </a:cubicBezTo>
                  <a:cubicBezTo>
                    <a:pt x="1" y="2531"/>
                    <a:pt x="329" y="3259"/>
                    <a:pt x="744" y="3288"/>
                  </a:cubicBezTo>
                  <a:lnTo>
                    <a:pt x="786" y="3288"/>
                  </a:lnTo>
                  <a:lnTo>
                    <a:pt x="1001" y="72"/>
                  </a:lnTo>
                  <a:cubicBezTo>
                    <a:pt x="929" y="29"/>
                    <a:pt x="844" y="0"/>
                    <a:pt x="773" y="0"/>
                  </a:cubicBezTo>
                  <a:close/>
                </a:path>
              </a:pathLst>
            </a:custGeom>
            <a:solidFill>
              <a:srgbClr val="E08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45"/>
            <p:cNvSpPr/>
            <p:nvPr/>
          </p:nvSpPr>
          <p:spPr>
            <a:xfrm>
              <a:off x="5783900" y="2092125"/>
              <a:ext cx="52925" cy="181150"/>
            </a:xfrm>
            <a:custGeom>
              <a:rect b="b" l="l" r="r" t="t"/>
              <a:pathLst>
                <a:path extrusionOk="0" h="7246" w="2117">
                  <a:moveTo>
                    <a:pt x="1287" y="1"/>
                  </a:moveTo>
                  <a:lnTo>
                    <a:pt x="858" y="6304"/>
                  </a:lnTo>
                  <a:cubicBezTo>
                    <a:pt x="858" y="6304"/>
                    <a:pt x="1" y="6461"/>
                    <a:pt x="229" y="6961"/>
                  </a:cubicBezTo>
                  <a:cubicBezTo>
                    <a:pt x="307" y="7132"/>
                    <a:pt x="408" y="7198"/>
                    <a:pt x="512" y="7198"/>
                  </a:cubicBezTo>
                  <a:cubicBezTo>
                    <a:pt x="712" y="7198"/>
                    <a:pt x="921" y="6950"/>
                    <a:pt x="988" y="6732"/>
                  </a:cubicBezTo>
                  <a:cubicBezTo>
                    <a:pt x="988" y="6732"/>
                    <a:pt x="1212" y="7246"/>
                    <a:pt x="1513" y="7246"/>
                  </a:cubicBezTo>
                  <a:cubicBezTo>
                    <a:pt x="1560" y="7246"/>
                    <a:pt x="1609" y="7233"/>
                    <a:pt x="1659" y="7205"/>
                  </a:cubicBezTo>
                  <a:cubicBezTo>
                    <a:pt x="2030" y="6990"/>
                    <a:pt x="1744" y="6504"/>
                    <a:pt x="1373" y="6389"/>
                  </a:cubicBezTo>
                  <a:lnTo>
                    <a:pt x="2116" y="1"/>
                  </a:lnTo>
                  <a:close/>
                </a:path>
              </a:pathLst>
            </a:custGeom>
            <a:solidFill>
              <a:srgbClr val="FCD9B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45"/>
            <p:cNvSpPr/>
            <p:nvPr/>
          </p:nvSpPr>
          <p:spPr>
            <a:xfrm>
              <a:off x="5785000" y="1978800"/>
              <a:ext cx="101125" cy="153075"/>
            </a:xfrm>
            <a:custGeom>
              <a:rect b="b" l="l" r="r" t="t"/>
              <a:pathLst>
                <a:path extrusionOk="0" h="6123" w="4045">
                  <a:moveTo>
                    <a:pt x="2013" y="1"/>
                  </a:moveTo>
                  <a:cubicBezTo>
                    <a:pt x="1057" y="1"/>
                    <a:pt x="0" y="821"/>
                    <a:pt x="0" y="2175"/>
                  </a:cubicBezTo>
                  <a:cubicBezTo>
                    <a:pt x="0" y="4162"/>
                    <a:pt x="715" y="4677"/>
                    <a:pt x="801" y="4833"/>
                  </a:cubicBezTo>
                  <a:cubicBezTo>
                    <a:pt x="929" y="5077"/>
                    <a:pt x="300" y="5834"/>
                    <a:pt x="600" y="5877"/>
                  </a:cubicBezTo>
                  <a:cubicBezTo>
                    <a:pt x="608" y="5878"/>
                    <a:pt x="615" y="5878"/>
                    <a:pt x="621" y="5878"/>
                  </a:cubicBezTo>
                  <a:cubicBezTo>
                    <a:pt x="753" y="5878"/>
                    <a:pt x="847" y="5757"/>
                    <a:pt x="929" y="5634"/>
                  </a:cubicBezTo>
                  <a:cubicBezTo>
                    <a:pt x="1006" y="5504"/>
                    <a:pt x="1060" y="5387"/>
                    <a:pt x="1112" y="5387"/>
                  </a:cubicBezTo>
                  <a:cubicBezTo>
                    <a:pt x="1118" y="5387"/>
                    <a:pt x="1123" y="5389"/>
                    <a:pt x="1129" y="5391"/>
                  </a:cubicBezTo>
                  <a:cubicBezTo>
                    <a:pt x="1229" y="5434"/>
                    <a:pt x="1144" y="6063"/>
                    <a:pt x="1357" y="6120"/>
                  </a:cubicBezTo>
                  <a:cubicBezTo>
                    <a:pt x="1364" y="6122"/>
                    <a:pt x="1371" y="6123"/>
                    <a:pt x="1378" y="6123"/>
                  </a:cubicBezTo>
                  <a:cubicBezTo>
                    <a:pt x="1571" y="6123"/>
                    <a:pt x="1762" y="5362"/>
                    <a:pt x="1887" y="5334"/>
                  </a:cubicBezTo>
                  <a:cubicBezTo>
                    <a:pt x="1890" y="5333"/>
                    <a:pt x="1892" y="5333"/>
                    <a:pt x="1895" y="5333"/>
                  </a:cubicBezTo>
                  <a:cubicBezTo>
                    <a:pt x="1948" y="5333"/>
                    <a:pt x="1989" y="5469"/>
                    <a:pt x="2044" y="5605"/>
                  </a:cubicBezTo>
                  <a:cubicBezTo>
                    <a:pt x="2098" y="5728"/>
                    <a:pt x="2178" y="5864"/>
                    <a:pt x="2284" y="5864"/>
                  </a:cubicBezTo>
                  <a:cubicBezTo>
                    <a:pt x="2290" y="5864"/>
                    <a:pt x="2295" y="5863"/>
                    <a:pt x="2301" y="5862"/>
                  </a:cubicBezTo>
                  <a:cubicBezTo>
                    <a:pt x="2558" y="5834"/>
                    <a:pt x="2358" y="5262"/>
                    <a:pt x="2358" y="5091"/>
                  </a:cubicBezTo>
                  <a:cubicBezTo>
                    <a:pt x="2358" y="4963"/>
                    <a:pt x="2558" y="4791"/>
                    <a:pt x="2873" y="4433"/>
                  </a:cubicBezTo>
                  <a:cubicBezTo>
                    <a:pt x="3002" y="4290"/>
                    <a:pt x="3145" y="4105"/>
                    <a:pt x="3316" y="3876"/>
                  </a:cubicBezTo>
                  <a:cubicBezTo>
                    <a:pt x="3859" y="3133"/>
                    <a:pt x="4045" y="1775"/>
                    <a:pt x="3158" y="560"/>
                  </a:cubicBezTo>
                  <a:cubicBezTo>
                    <a:pt x="3015" y="360"/>
                    <a:pt x="2815" y="202"/>
                    <a:pt x="2602" y="117"/>
                  </a:cubicBezTo>
                  <a:cubicBezTo>
                    <a:pt x="2417" y="38"/>
                    <a:pt x="2217" y="1"/>
                    <a:pt x="2013" y="1"/>
                  </a:cubicBezTo>
                  <a:close/>
                </a:path>
              </a:pathLst>
            </a:custGeom>
            <a:solidFill>
              <a:srgbClr val="7741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45"/>
            <p:cNvSpPr/>
            <p:nvPr/>
          </p:nvSpPr>
          <p:spPr>
            <a:xfrm>
              <a:off x="5840025" y="2004575"/>
              <a:ext cx="27525" cy="47550"/>
            </a:xfrm>
            <a:custGeom>
              <a:rect b="b" l="l" r="r" t="t"/>
              <a:pathLst>
                <a:path extrusionOk="0" h="1902" w="1101">
                  <a:moveTo>
                    <a:pt x="529" y="0"/>
                  </a:moveTo>
                  <a:cubicBezTo>
                    <a:pt x="0" y="86"/>
                    <a:pt x="86" y="972"/>
                    <a:pt x="100" y="1344"/>
                  </a:cubicBezTo>
                  <a:cubicBezTo>
                    <a:pt x="115" y="1530"/>
                    <a:pt x="143" y="1730"/>
                    <a:pt x="286" y="1830"/>
                  </a:cubicBezTo>
                  <a:cubicBezTo>
                    <a:pt x="343" y="1887"/>
                    <a:pt x="414" y="1902"/>
                    <a:pt x="500" y="1902"/>
                  </a:cubicBezTo>
                  <a:cubicBezTo>
                    <a:pt x="643" y="1902"/>
                    <a:pt x="801" y="1830"/>
                    <a:pt x="900" y="1702"/>
                  </a:cubicBezTo>
                  <a:cubicBezTo>
                    <a:pt x="1043" y="1515"/>
                    <a:pt x="1072" y="1273"/>
                    <a:pt x="1087" y="1029"/>
                  </a:cubicBezTo>
                  <a:cubicBezTo>
                    <a:pt x="1100" y="686"/>
                    <a:pt x="1087" y="0"/>
                    <a:pt x="601" y="0"/>
                  </a:cubicBezTo>
                  <a:close/>
                </a:path>
              </a:pathLst>
            </a:custGeom>
            <a:solidFill>
              <a:srgbClr val="AE79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45"/>
            <p:cNvSpPr/>
            <p:nvPr/>
          </p:nvSpPr>
          <p:spPr>
            <a:xfrm>
              <a:off x="5785000" y="1978850"/>
              <a:ext cx="71825" cy="152950"/>
            </a:xfrm>
            <a:custGeom>
              <a:rect b="b" l="l" r="r" t="t"/>
              <a:pathLst>
                <a:path extrusionOk="0" h="6118" w="2873">
                  <a:moveTo>
                    <a:pt x="2015" y="0"/>
                  </a:moveTo>
                  <a:cubicBezTo>
                    <a:pt x="1058" y="0"/>
                    <a:pt x="0" y="815"/>
                    <a:pt x="0" y="2173"/>
                  </a:cubicBezTo>
                  <a:cubicBezTo>
                    <a:pt x="0" y="4160"/>
                    <a:pt x="715" y="4675"/>
                    <a:pt x="801" y="4831"/>
                  </a:cubicBezTo>
                  <a:cubicBezTo>
                    <a:pt x="814" y="4860"/>
                    <a:pt x="814" y="4875"/>
                    <a:pt x="814" y="4903"/>
                  </a:cubicBezTo>
                  <a:cubicBezTo>
                    <a:pt x="814" y="5146"/>
                    <a:pt x="515" y="5589"/>
                    <a:pt x="515" y="5775"/>
                  </a:cubicBezTo>
                  <a:cubicBezTo>
                    <a:pt x="515" y="5832"/>
                    <a:pt x="528" y="5875"/>
                    <a:pt x="600" y="5875"/>
                  </a:cubicBezTo>
                  <a:lnTo>
                    <a:pt x="614" y="5875"/>
                  </a:lnTo>
                  <a:cubicBezTo>
                    <a:pt x="757" y="5875"/>
                    <a:pt x="858" y="5761"/>
                    <a:pt x="929" y="5632"/>
                  </a:cubicBezTo>
                  <a:cubicBezTo>
                    <a:pt x="1014" y="5504"/>
                    <a:pt x="1072" y="5389"/>
                    <a:pt x="1115" y="5389"/>
                  </a:cubicBezTo>
                  <a:lnTo>
                    <a:pt x="1129" y="5389"/>
                  </a:lnTo>
                  <a:cubicBezTo>
                    <a:pt x="1229" y="5432"/>
                    <a:pt x="1144" y="6061"/>
                    <a:pt x="1357" y="6118"/>
                  </a:cubicBezTo>
                  <a:lnTo>
                    <a:pt x="1372" y="6118"/>
                  </a:lnTo>
                  <a:cubicBezTo>
                    <a:pt x="1572" y="6118"/>
                    <a:pt x="1758" y="5361"/>
                    <a:pt x="1887" y="5332"/>
                  </a:cubicBezTo>
                  <a:cubicBezTo>
                    <a:pt x="1958" y="5332"/>
                    <a:pt x="2001" y="5460"/>
                    <a:pt x="2044" y="5603"/>
                  </a:cubicBezTo>
                  <a:cubicBezTo>
                    <a:pt x="2101" y="5732"/>
                    <a:pt x="2173" y="5860"/>
                    <a:pt x="2287" y="5860"/>
                  </a:cubicBezTo>
                  <a:lnTo>
                    <a:pt x="2301" y="5860"/>
                  </a:lnTo>
                  <a:cubicBezTo>
                    <a:pt x="2401" y="5847"/>
                    <a:pt x="2430" y="5761"/>
                    <a:pt x="2430" y="5647"/>
                  </a:cubicBezTo>
                  <a:cubicBezTo>
                    <a:pt x="2430" y="5447"/>
                    <a:pt x="2358" y="5189"/>
                    <a:pt x="2358" y="5089"/>
                  </a:cubicBezTo>
                  <a:cubicBezTo>
                    <a:pt x="2358" y="4961"/>
                    <a:pt x="2558" y="4789"/>
                    <a:pt x="2873" y="4431"/>
                  </a:cubicBezTo>
                  <a:cubicBezTo>
                    <a:pt x="2444" y="4417"/>
                    <a:pt x="2001" y="4417"/>
                    <a:pt x="1658" y="4202"/>
                  </a:cubicBezTo>
                  <a:cubicBezTo>
                    <a:pt x="1100" y="3874"/>
                    <a:pt x="944" y="3131"/>
                    <a:pt x="986" y="2487"/>
                  </a:cubicBezTo>
                  <a:cubicBezTo>
                    <a:pt x="1043" y="1744"/>
                    <a:pt x="1344" y="972"/>
                    <a:pt x="1929" y="486"/>
                  </a:cubicBezTo>
                  <a:cubicBezTo>
                    <a:pt x="2144" y="301"/>
                    <a:pt x="2373" y="187"/>
                    <a:pt x="2602" y="115"/>
                  </a:cubicBezTo>
                  <a:cubicBezTo>
                    <a:pt x="2415" y="44"/>
                    <a:pt x="2215" y="0"/>
                    <a:pt x="2015" y="0"/>
                  </a:cubicBezTo>
                  <a:close/>
                </a:path>
              </a:pathLst>
            </a:custGeom>
            <a:solidFill>
              <a:srgbClr val="6837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45"/>
            <p:cNvSpPr/>
            <p:nvPr/>
          </p:nvSpPr>
          <p:spPr>
            <a:xfrm>
              <a:off x="5796425" y="2175850"/>
              <a:ext cx="61475" cy="42725"/>
            </a:xfrm>
            <a:custGeom>
              <a:rect b="b" l="l" r="r" t="t"/>
              <a:pathLst>
                <a:path extrusionOk="0" h="1709" w="2459">
                  <a:moveTo>
                    <a:pt x="1802" y="1"/>
                  </a:moveTo>
                  <a:cubicBezTo>
                    <a:pt x="1538" y="1"/>
                    <a:pt x="1226" y="198"/>
                    <a:pt x="1001" y="382"/>
                  </a:cubicBezTo>
                  <a:cubicBezTo>
                    <a:pt x="601" y="696"/>
                    <a:pt x="1" y="625"/>
                    <a:pt x="43" y="1311"/>
                  </a:cubicBezTo>
                  <a:cubicBezTo>
                    <a:pt x="62" y="1584"/>
                    <a:pt x="328" y="1708"/>
                    <a:pt x="643" y="1708"/>
                  </a:cubicBezTo>
                  <a:cubicBezTo>
                    <a:pt x="806" y="1708"/>
                    <a:pt x="983" y="1675"/>
                    <a:pt x="1144" y="1611"/>
                  </a:cubicBezTo>
                  <a:cubicBezTo>
                    <a:pt x="1615" y="1426"/>
                    <a:pt x="2459" y="1068"/>
                    <a:pt x="2244" y="382"/>
                  </a:cubicBezTo>
                  <a:cubicBezTo>
                    <a:pt x="2155" y="102"/>
                    <a:pt x="1991" y="1"/>
                    <a:pt x="1802" y="1"/>
                  </a:cubicBezTo>
                  <a:close/>
                </a:path>
              </a:pathLst>
            </a:custGeom>
            <a:solidFill>
              <a:srgbClr val="E591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45"/>
            <p:cNvSpPr/>
            <p:nvPr/>
          </p:nvSpPr>
          <p:spPr>
            <a:xfrm>
              <a:off x="5796425" y="2203025"/>
              <a:ext cx="61475" cy="42700"/>
            </a:xfrm>
            <a:custGeom>
              <a:rect b="b" l="l" r="r" t="t"/>
              <a:pathLst>
                <a:path extrusionOk="0" h="1708" w="2459">
                  <a:moveTo>
                    <a:pt x="1802" y="0"/>
                  </a:moveTo>
                  <a:cubicBezTo>
                    <a:pt x="1538" y="0"/>
                    <a:pt x="1226" y="198"/>
                    <a:pt x="1001" y="381"/>
                  </a:cubicBezTo>
                  <a:cubicBezTo>
                    <a:pt x="601" y="710"/>
                    <a:pt x="1" y="625"/>
                    <a:pt x="43" y="1311"/>
                  </a:cubicBezTo>
                  <a:cubicBezTo>
                    <a:pt x="62" y="1583"/>
                    <a:pt x="328" y="1708"/>
                    <a:pt x="643" y="1708"/>
                  </a:cubicBezTo>
                  <a:cubicBezTo>
                    <a:pt x="806" y="1708"/>
                    <a:pt x="983" y="1674"/>
                    <a:pt x="1144" y="1610"/>
                  </a:cubicBezTo>
                  <a:cubicBezTo>
                    <a:pt x="1615" y="1425"/>
                    <a:pt x="2459" y="1067"/>
                    <a:pt x="2244" y="381"/>
                  </a:cubicBezTo>
                  <a:cubicBezTo>
                    <a:pt x="2155" y="101"/>
                    <a:pt x="1991" y="0"/>
                    <a:pt x="1802" y="0"/>
                  </a:cubicBezTo>
                  <a:close/>
                </a:path>
              </a:pathLst>
            </a:custGeom>
            <a:solidFill>
              <a:srgbClr val="E591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45"/>
            <p:cNvSpPr/>
            <p:nvPr/>
          </p:nvSpPr>
          <p:spPr>
            <a:xfrm>
              <a:off x="5794625" y="2150225"/>
              <a:ext cx="61150" cy="42950"/>
            </a:xfrm>
            <a:custGeom>
              <a:rect b="b" l="l" r="r" t="t"/>
              <a:pathLst>
                <a:path extrusionOk="0" h="1718" w="2446">
                  <a:moveTo>
                    <a:pt x="1786" y="1"/>
                  </a:moveTo>
                  <a:cubicBezTo>
                    <a:pt x="1522" y="1"/>
                    <a:pt x="1211" y="201"/>
                    <a:pt x="987" y="393"/>
                  </a:cubicBezTo>
                  <a:cubicBezTo>
                    <a:pt x="601" y="707"/>
                    <a:pt x="0" y="621"/>
                    <a:pt x="29" y="1307"/>
                  </a:cubicBezTo>
                  <a:cubicBezTo>
                    <a:pt x="48" y="1591"/>
                    <a:pt x="317" y="1718"/>
                    <a:pt x="633" y="1718"/>
                  </a:cubicBezTo>
                  <a:cubicBezTo>
                    <a:pt x="796" y="1718"/>
                    <a:pt x="970" y="1685"/>
                    <a:pt x="1130" y="1622"/>
                  </a:cubicBezTo>
                  <a:cubicBezTo>
                    <a:pt x="1601" y="1435"/>
                    <a:pt x="2445" y="1064"/>
                    <a:pt x="2230" y="393"/>
                  </a:cubicBezTo>
                  <a:cubicBezTo>
                    <a:pt x="2141" y="105"/>
                    <a:pt x="1976" y="1"/>
                    <a:pt x="1786" y="1"/>
                  </a:cubicBezTo>
                  <a:close/>
                </a:path>
              </a:pathLst>
            </a:custGeom>
            <a:solidFill>
              <a:srgbClr val="E591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45"/>
            <p:cNvSpPr/>
            <p:nvPr/>
          </p:nvSpPr>
          <p:spPr>
            <a:xfrm>
              <a:off x="5579500" y="1867350"/>
              <a:ext cx="195850" cy="396650"/>
            </a:xfrm>
            <a:custGeom>
              <a:rect b="b" l="l" r="r" t="t"/>
              <a:pathLst>
                <a:path extrusionOk="0" h="15866" w="7834">
                  <a:moveTo>
                    <a:pt x="130" y="1"/>
                  </a:moveTo>
                  <a:lnTo>
                    <a:pt x="130" y="1"/>
                  </a:lnTo>
                  <a:cubicBezTo>
                    <a:pt x="130" y="1"/>
                    <a:pt x="759" y="1445"/>
                    <a:pt x="1131" y="4117"/>
                  </a:cubicBezTo>
                  <a:cubicBezTo>
                    <a:pt x="1487" y="6791"/>
                    <a:pt x="515" y="9706"/>
                    <a:pt x="230" y="12737"/>
                  </a:cubicBezTo>
                  <a:cubicBezTo>
                    <a:pt x="0" y="15157"/>
                    <a:pt x="959" y="15865"/>
                    <a:pt x="2293" y="15865"/>
                  </a:cubicBezTo>
                  <a:cubicBezTo>
                    <a:pt x="2621" y="15865"/>
                    <a:pt x="2971" y="15823"/>
                    <a:pt x="3332" y="15752"/>
                  </a:cubicBezTo>
                  <a:cubicBezTo>
                    <a:pt x="3942" y="15638"/>
                    <a:pt x="4602" y="15600"/>
                    <a:pt x="5212" y="15600"/>
                  </a:cubicBezTo>
                  <a:cubicBezTo>
                    <a:pt x="6432" y="15600"/>
                    <a:pt x="7448" y="15752"/>
                    <a:pt x="7448" y="15752"/>
                  </a:cubicBezTo>
                  <a:cubicBezTo>
                    <a:pt x="7134" y="15195"/>
                    <a:pt x="6576" y="15052"/>
                    <a:pt x="6576" y="15052"/>
                  </a:cubicBezTo>
                  <a:cubicBezTo>
                    <a:pt x="6705" y="15009"/>
                    <a:pt x="6862" y="14923"/>
                    <a:pt x="7005" y="14837"/>
                  </a:cubicBezTo>
                  <a:cubicBezTo>
                    <a:pt x="7262" y="14681"/>
                    <a:pt x="7491" y="14523"/>
                    <a:pt x="7491" y="14523"/>
                  </a:cubicBezTo>
                  <a:cubicBezTo>
                    <a:pt x="6962" y="14208"/>
                    <a:pt x="6576" y="13766"/>
                    <a:pt x="6576" y="13766"/>
                  </a:cubicBezTo>
                  <a:cubicBezTo>
                    <a:pt x="7162" y="13608"/>
                    <a:pt x="7834" y="12937"/>
                    <a:pt x="7834" y="12937"/>
                  </a:cubicBezTo>
                  <a:cubicBezTo>
                    <a:pt x="7233" y="12693"/>
                    <a:pt x="6576" y="12207"/>
                    <a:pt x="6576" y="12207"/>
                  </a:cubicBezTo>
                  <a:cubicBezTo>
                    <a:pt x="7205" y="11565"/>
                    <a:pt x="7662" y="10879"/>
                    <a:pt x="7662" y="10878"/>
                  </a:cubicBezTo>
                  <a:lnTo>
                    <a:pt x="7662" y="10878"/>
                  </a:lnTo>
                  <a:cubicBezTo>
                    <a:pt x="7662" y="10879"/>
                    <a:pt x="7008" y="10980"/>
                    <a:pt x="6496" y="10980"/>
                  </a:cubicBezTo>
                  <a:cubicBezTo>
                    <a:pt x="6240" y="10980"/>
                    <a:pt x="6019" y="10955"/>
                    <a:pt x="5933" y="10878"/>
                  </a:cubicBezTo>
                  <a:cubicBezTo>
                    <a:pt x="5690" y="10650"/>
                    <a:pt x="4704" y="10650"/>
                    <a:pt x="4317" y="7347"/>
                  </a:cubicBezTo>
                  <a:cubicBezTo>
                    <a:pt x="4218" y="6505"/>
                    <a:pt x="4003" y="5676"/>
                    <a:pt x="3717" y="4889"/>
                  </a:cubicBezTo>
                  <a:lnTo>
                    <a:pt x="3717" y="4875"/>
                  </a:lnTo>
                  <a:cubicBezTo>
                    <a:pt x="2903" y="2617"/>
                    <a:pt x="1430" y="759"/>
                    <a:pt x="130" y="1"/>
                  </a:cubicBezTo>
                  <a:close/>
                </a:path>
              </a:pathLst>
            </a:custGeom>
            <a:solidFill>
              <a:srgbClr val="6837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45"/>
            <p:cNvSpPr/>
            <p:nvPr/>
          </p:nvSpPr>
          <p:spPr>
            <a:xfrm>
              <a:off x="5582750" y="1867350"/>
              <a:ext cx="182975" cy="395250"/>
            </a:xfrm>
            <a:custGeom>
              <a:rect b="b" l="l" r="r" t="t"/>
              <a:pathLst>
                <a:path extrusionOk="0" h="15810" w="7319">
                  <a:moveTo>
                    <a:pt x="0" y="1"/>
                  </a:moveTo>
                  <a:cubicBezTo>
                    <a:pt x="400" y="315"/>
                    <a:pt x="757" y="658"/>
                    <a:pt x="1072" y="1001"/>
                  </a:cubicBezTo>
                  <a:cubicBezTo>
                    <a:pt x="3444" y="3675"/>
                    <a:pt x="3573" y="7233"/>
                    <a:pt x="3702" y="9063"/>
                  </a:cubicBezTo>
                  <a:cubicBezTo>
                    <a:pt x="3802" y="10564"/>
                    <a:pt x="3859" y="13294"/>
                    <a:pt x="2887" y="15809"/>
                  </a:cubicBezTo>
                  <a:cubicBezTo>
                    <a:pt x="2987" y="15795"/>
                    <a:pt x="3101" y="15781"/>
                    <a:pt x="3202" y="15752"/>
                  </a:cubicBezTo>
                  <a:cubicBezTo>
                    <a:pt x="3802" y="15638"/>
                    <a:pt x="4473" y="15595"/>
                    <a:pt x="5074" y="15595"/>
                  </a:cubicBezTo>
                  <a:cubicBezTo>
                    <a:pt x="6303" y="15595"/>
                    <a:pt x="7318" y="15752"/>
                    <a:pt x="7318" y="15752"/>
                  </a:cubicBezTo>
                  <a:cubicBezTo>
                    <a:pt x="7004" y="15195"/>
                    <a:pt x="6446" y="15052"/>
                    <a:pt x="6446" y="15052"/>
                  </a:cubicBezTo>
                  <a:cubicBezTo>
                    <a:pt x="6575" y="15009"/>
                    <a:pt x="6732" y="14923"/>
                    <a:pt x="6875" y="14837"/>
                  </a:cubicBezTo>
                  <a:cubicBezTo>
                    <a:pt x="6461" y="14694"/>
                    <a:pt x="6003" y="14609"/>
                    <a:pt x="5560" y="14566"/>
                  </a:cubicBezTo>
                  <a:cubicBezTo>
                    <a:pt x="5146" y="14538"/>
                    <a:pt x="4702" y="14523"/>
                    <a:pt x="4416" y="14237"/>
                  </a:cubicBezTo>
                  <a:cubicBezTo>
                    <a:pt x="4102" y="13909"/>
                    <a:pt x="4130" y="13394"/>
                    <a:pt x="4174" y="12950"/>
                  </a:cubicBezTo>
                  <a:cubicBezTo>
                    <a:pt x="4388" y="10278"/>
                    <a:pt x="4231" y="7505"/>
                    <a:pt x="3587" y="4889"/>
                  </a:cubicBezTo>
                  <a:lnTo>
                    <a:pt x="3587" y="4875"/>
                  </a:lnTo>
                  <a:cubicBezTo>
                    <a:pt x="2773" y="2617"/>
                    <a:pt x="1300" y="759"/>
                    <a:pt x="0" y="1"/>
                  </a:cubicBezTo>
                  <a:close/>
                </a:path>
              </a:pathLst>
            </a:custGeom>
            <a:solidFill>
              <a:srgbClr val="582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45"/>
            <p:cNvSpPr/>
            <p:nvPr/>
          </p:nvSpPr>
          <p:spPr>
            <a:xfrm>
              <a:off x="5825725" y="2706350"/>
              <a:ext cx="68725" cy="59275"/>
            </a:xfrm>
            <a:custGeom>
              <a:rect b="b" l="l" r="r" t="t"/>
              <a:pathLst>
                <a:path extrusionOk="0" h="2371" w="2749">
                  <a:moveTo>
                    <a:pt x="1593" y="1"/>
                  </a:moveTo>
                  <a:cubicBezTo>
                    <a:pt x="1581" y="1"/>
                    <a:pt x="1570" y="1"/>
                    <a:pt x="1558" y="2"/>
                  </a:cubicBezTo>
                  <a:cubicBezTo>
                    <a:pt x="643" y="45"/>
                    <a:pt x="129" y="631"/>
                    <a:pt x="129" y="631"/>
                  </a:cubicBezTo>
                  <a:lnTo>
                    <a:pt x="1" y="1989"/>
                  </a:lnTo>
                  <a:cubicBezTo>
                    <a:pt x="1" y="1989"/>
                    <a:pt x="644" y="2370"/>
                    <a:pt x="1292" y="2370"/>
                  </a:cubicBezTo>
                  <a:cubicBezTo>
                    <a:pt x="1540" y="2370"/>
                    <a:pt x="1788" y="2315"/>
                    <a:pt x="2002" y="2161"/>
                  </a:cubicBezTo>
                  <a:cubicBezTo>
                    <a:pt x="2749" y="1596"/>
                    <a:pt x="2480" y="1"/>
                    <a:pt x="1593" y="1"/>
                  </a:cubicBezTo>
                  <a:close/>
                </a:path>
              </a:pathLst>
            </a:custGeom>
            <a:solidFill>
              <a:srgbClr val="E591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45"/>
            <p:cNvSpPr/>
            <p:nvPr/>
          </p:nvSpPr>
          <p:spPr>
            <a:xfrm>
              <a:off x="5775700" y="2700650"/>
              <a:ext cx="77200" cy="62325"/>
            </a:xfrm>
            <a:custGeom>
              <a:rect b="b" l="l" r="r" t="t"/>
              <a:pathLst>
                <a:path extrusionOk="0" h="2493" w="3088">
                  <a:moveTo>
                    <a:pt x="1823" y="0"/>
                  </a:moveTo>
                  <a:cubicBezTo>
                    <a:pt x="970" y="0"/>
                    <a:pt x="243" y="716"/>
                    <a:pt x="243" y="716"/>
                  </a:cubicBezTo>
                  <a:lnTo>
                    <a:pt x="1" y="1960"/>
                  </a:lnTo>
                  <a:cubicBezTo>
                    <a:pt x="1" y="1960"/>
                    <a:pt x="681" y="2492"/>
                    <a:pt x="1493" y="2492"/>
                  </a:cubicBezTo>
                  <a:cubicBezTo>
                    <a:pt x="1659" y="2492"/>
                    <a:pt x="1830" y="2470"/>
                    <a:pt x="2002" y="2417"/>
                  </a:cubicBezTo>
                  <a:cubicBezTo>
                    <a:pt x="3016" y="2088"/>
                    <a:pt x="3088" y="216"/>
                    <a:pt x="2116" y="30"/>
                  </a:cubicBezTo>
                  <a:cubicBezTo>
                    <a:pt x="2017" y="9"/>
                    <a:pt x="1919" y="0"/>
                    <a:pt x="1823" y="0"/>
                  </a:cubicBezTo>
                  <a:close/>
                </a:path>
              </a:pathLst>
            </a:custGeom>
            <a:solidFill>
              <a:srgbClr val="E591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45"/>
            <p:cNvSpPr/>
            <p:nvPr/>
          </p:nvSpPr>
          <p:spPr>
            <a:xfrm>
              <a:off x="5642050" y="2647900"/>
              <a:ext cx="163325" cy="110575"/>
            </a:xfrm>
            <a:custGeom>
              <a:rect b="b" l="l" r="r" t="t"/>
              <a:pathLst>
                <a:path extrusionOk="0" h="4423" w="6533">
                  <a:moveTo>
                    <a:pt x="3801" y="1"/>
                  </a:moveTo>
                  <a:cubicBezTo>
                    <a:pt x="3105" y="1"/>
                    <a:pt x="2094" y="103"/>
                    <a:pt x="1259" y="596"/>
                  </a:cubicBezTo>
                  <a:cubicBezTo>
                    <a:pt x="872" y="825"/>
                    <a:pt x="529" y="1125"/>
                    <a:pt x="258" y="1539"/>
                  </a:cubicBezTo>
                  <a:cubicBezTo>
                    <a:pt x="258" y="1539"/>
                    <a:pt x="115" y="1911"/>
                    <a:pt x="58" y="2368"/>
                  </a:cubicBezTo>
                  <a:lnTo>
                    <a:pt x="43" y="2397"/>
                  </a:lnTo>
                  <a:cubicBezTo>
                    <a:pt x="1" y="2812"/>
                    <a:pt x="29" y="3254"/>
                    <a:pt x="300" y="3555"/>
                  </a:cubicBezTo>
                  <a:cubicBezTo>
                    <a:pt x="544" y="3812"/>
                    <a:pt x="973" y="3883"/>
                    <a:pt x="1472" y="3898"/>
                  </a:cubicBezTo>
                  <a:cubicBezTo>
                    <a:pt x="1531" y="3901"/>
                    <a:pt x="1590" y="3902"/>
                    <a:pt x="1649" y="3902"/>
                  </a:cubicBezTo>
                  <a:cubicBezTo>
                    <a:pt x="1909" y="3902"/>
                    <a:pt x="2177" y="3881"/>
                    <a:pt x="2444" y="3870"/>
                  </a:cubicBezTo>
                  <a:cubicBezTo>
                    <a:pt x="2703" y="3855"/>
                    <a:pt x="2959" y="3844"/>
                    <a:pt x="3196" y="3844"/>
                  </a:cubicBezTo>
                  <a:cubicBezTo>
                    <a:pt x="3430" y="3844"/>
                    <a:pt x="3647" y="3855"/>
                    <a:pt x="3831" y="3883"/>
                  </a:cubicBezTo>
                  <a:cubicBezTo>
                    <a:pt x="4524" y="3999"/>
                    <a:pt x="4975" y="4422"/>
                    <a:pt x="5446" y="4422"/>
                  </a:cubicBezTo>
                  <a:cubicBezTo>
                    <a:pt x="5558" y="4422"/>
                    <a:pt x="5671" y="4398"/>
                    <a:pt x="5789" y="4341"/>
                  </a:cubicBezTo>
                  <a:cubicBezTo>
                    <a:pt x="5890" y="4284"/>
                    <a:pt x="5989" y="4213"/>
                    <a:pt x="6103" y="4098"/>
                  </a:cubicBezTo>
                  <a:cubicBezTo>
                    <a:pt x="6519" y="3698"/>
                    <a:pt x="6532" y="3054"/>
                    <a:pt x="6233" y="2612"/>
                  </a:cubicBezTo>
                  <a:cubicBezTo>
                    <a:pt x="6189" y="2555"/>
                    <a:pt x="6147" y="2497"/>
                    <a:pt x="6090" y="2454"/>
                  </a:cubicBezTo>
                  <a:cubicBezTo>
                    <a:pt x="5902" y="2267"/>
                    <a:pt x="5641" y="2147"/>
                    <a:pt x="5323" y="2147"/>
                  </a:cubicBezTo>
                  <a:cubicBezTo>
                    <a:pt x="5155" y="2147"/>
                    <a:pt x="4972" y="2180"/>
                    <a:pt x="4775" y="2254"/>
                  </a:cubicBezTo>
                  <a:lnTo>
                    <a:pt x="4746" y="1939"/>
                  </a:lnTo>
                  <a:lnTo>
                    <a:pt x="4674" y="696"/>
                  </a:lnTo>
                  <a:lnTo>
                    <a:pt x="4632" y="53"/>
                  </a:lnTo>
                  <a:cubicBezTo>
                    <a:pt x="4632" y="53"/>
                    <a:pt x="4296" y="1"/>
                    <a:pt x="3801" y="1"/>
                  </a:cubicBezTo>
                  <a:close/>
                </a:path>
              </a:pathLst>
            </a:custGeom>
            <a:solidFill>
              <a:srgbClr val="E591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45"/>
            <p:cNvSpPr/>
            <p:nvPr/>
          </p:nvSpPr>
          <p:spPr>
            <a:xfrm>
              <a:off x="5643125" y="2661075"/>
              <a:ext cx="173675" cy="52850"/>
            </a:xfrm>
            <a:custGeom>
              <a:rect b="b" l="l" r="r" t="t"/>
              <a:pathLst>
                <a:path extrusionOk="0" h="2114" w="6947">
                  <a:moveTo>
                    <a:pt x="2901" y="1"/>
                  </a:moveTo>
                  <a:cubicBezTo>
                    <a:pt x="2306" y="1"/>
                    <a:pt x="1699" y="35"/>
                    <a:pt x="1216" y="69"/>
                  </a:cubicBezTo>
                  <a:cubicBezTo>
                    <a:pt x="615" y="112"/>
                    <a:pt x="200" y="169"/>
                    <a:pt x="200" y="169"/>
                  </a:cubicBezTo>
                  <a:lnTo>
                    <a:pt x="15" y="1841"/>
                  </a:lnTo>
                  <a:lnTo>
                    <a:pt x="0" y="1870"/>
                  </a:lnTo>
                  <a:lnTo>
                    <a:pt x="1559" y="1927"/>
                  </a:lnTo>
                  <a:lnTo>
                    <a:pt x="2130" y="1942"/>
                  </a:lnTo>
                  <a:lnTo>
                    <a:pt x="2601" y="1970"/>
                  </a:lnTo>
                  <a:lnTo>
                    <a:pt x="5818" y="2085"/>
                  </a:lnTo>
                  <a:lnTo>
                    <a:pt x="6190" y="2085"/>
                  </a:lnTo>
                  <a:lnTo>
                    <a:pt x="6947" y="2113"/>
                  </a:lnTo>
                  <a:cubicBezTo>
                    <a:pt x="6947" y="2113"/>
                    <a:pt x="6632" y="2013"/>
                    <a:pt x="6261" y="1813"/>
                  </a:cubicBezTo>
                  <a:cubicBezTo>
                    <a:pt x="6089" y="1713"/>
                    <a:pt x="5918" y="1584"/>
                    <a:pt x="5746" y="1441"/>
                  </a:cubicBezTo>
                  <a:cubicBezTo>
                    <a:pt x="5504" y="1227"/>
                    <a:pt x="5304" y="941"/>
                    <a:pt x="5246" y="612"/>
                  </a:cubicBezTo>
                  <a:cubicBezTo>
                    <a:pt x="5203" y="398"/>
                    <a:pt x="4974" y="269"/>
                    <a:pt x="4631" y="169"/>
                  </a:cubicBezTo>
                  <a:cubicBezTo>
                    <a:pt x="4190" y="42"/>
                    <a:pt x="3553" y="1"/>
                    <a:pt x="2901" y="1"/>
                  </a:cubicBezTo>
                  <a:close/>
                </a:path>
              </a:pathLst>
            </a:custGeom>
            <a:solidFill>
              <a:srgbClr val="E591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45"/>
            <p:cNvSpPr/>
            <p:nvPr/>
          </p:nvSpPr>
          <p:spPr>
            <a:xfrm>
              <a:off x="5642050" y="2647900"/>
              <a:ext cx="144750" cy="97475"/>
            </a:xfrm>
            <a:custGeom>
              <a:rect b="b" l="l" r="r" t="t"/>
              <a:pathLst>
                <a:path extrusionOk="0" h="3899" w="5790">
                  <a:moveTo>
                    <a:pt x="3801" y="1"/>
                  </a:moveTo>
                  <a:cubicBezTo>
                    <a:pt x="3105" y="1"/>
                    <a:pt x="2094" y="103"/>
                    <a:pt x="1259" y="596"/>
                  </a:cubicBezTo>
                  <a:cubicBezTo>
                    <a:pt x="658" y="639"/>
                    <a:pt x="243" y="696"/>
                    <a:pt x="243" y="696"/>
                  </a:cubicBezTo>
                  <a:lnTo>
                    <a:pt x="58" y="2368"/>
                  </a:lnTo>
                  <a:lnTo>
                    <a:pt x="43" y="2397"/>
                  </a:lnTo>
                  <a:cubicBezTo>
                    <a:pt x="1" y="2812"/>
                    <a:pt x="29" y="3254"/>
                    <a:pt x="300" y="3555"/>
                  </a:cubicBezTo>
                  <a:cubicBezTo>
                    <a:pt x="544" y="3812"/>
                    <a:pt x="973" y="3883"/>
                    <a:pt x="1472" y="3898"/>
                  </a:cubicBezTo>
                  <a:cubicBezTo>
                    <a:pt x="1459" y="3412"/>
                    <a:pt x="1472" y="2911"/>
                    <a:pt x="1602" y="2454"/>
                  </a:cubicBezTo>
                  <a:cubicBezTo>
                    <a:pt x="1630" y="2297"/>
                    <a:pt x="1687" y="2154"/>
                    <a:pt x="1758" y="2011"/>
                  </a:cubicBezTo>
                  <a:cubicBezTo>
                    <a:pt x="1901" y="2168"/>
                    <a:pt x="2030" y="2326"/>
                    <a:pt x="2173" y="2469"/>
                  </a:cubicBezTo>
                  <a:cubicBezTo>
                    <a:pt x="2202" y="2511"/>
                    <a:pt x="2231" y="2540"/>
                    <a:pt x="2259" y="2568"/>
                  </a:cubicBezTo>
                  <a:cubicBezTo>
                    <a:pt x="2306" y="2627"/>
                    <a:pt x="2371" y="2694"/>
                    <a:pt x="2447" y="2694"/>
                  </a:cubicBezTo>
                  <a:cubicBezTo>
                    <a:pt x="2465" y="2694"/>
                    <a:pt x="2483" y="2691"/>
                    <a:pt x="2502" y="2683"/>
                  </a:cubicBezTo>
                  <a:cubicBezTo>
                    <a:pt x="2559" y="2669"/>
                    <a:pt x="2587" y="2597"/>
                    <a:pt x="2616" y="2540"/>
                  </a:cubicBezTo>
                  <a:cubicBezTo>
                    <a:pt x="2631" y="2526"/>
                    <a:pt x="2631" y="2511"/>
                    <a:pt x="2644" y="2497"/>
                  </a:cubicBezTo>
                  <a:cubicBezTo>
                    <a:pt x="2816" y="2168"/>
                    <a:pt x="2988" y="1854"/>
                    <a:pt x="3145" y="1525"/>
                  </a:cubicBezTo>
                  <a:cubicBezTo>
                    <a:pt x="3288" y="1811"/>
                    <a:pt x="3445" y="2082"/>
                    <a:pt x="3616" y="2326"/>
                  </a:cubicBezTo>
                  <a:cubicBezTo>
                    <a:pt x="3845" y="2183"/>
                    <a:pt x="4045" y="1968"/>
                    <a:pt x="4188" y="1726"/>
                  </a:cubicBezTo>
                  <a:cubicBezTo>
                    <a:pt x="4388" y="1825"/>
                    <a:pt x="4575" y="1897"/>
                    <a:pt x="4746" y="1939"/>
                  </a:cubicBezTo>
                  <a:cubicBezTo>
                    <a:pt x="4961" y="2001"/>
                    <a:pt x="5159" y="2029"/>
                    <a:pt x="5342" y="2029"/>
                  </a:cubicBezTo>
                  <a:cubicBezTo>
                    <a:pt x="5502" y="2029"/>
                    <a:pt x="5650" y="2008"/>
                    <a:pt x="5789" y="1968"/>
                  </a:cubicBezTo>
                  <a:cubicBezTo>
                    <a:pt x="5547" y="1754"/>
                    <a:pt x="5347" y="1468"/>
                    <a:pt x="5289" y="1139"/>
                  </a:cubicBezTo>
                  <a:cubicBezTo>
                    <a:pt x="5246" y="925"/>
                    <a:pt x="5017" y="796"/>
                    <a:pt x="4674" y="696"/>
                  </a:cubicBezTo>
                  <a:lnTo>
                    <a:pt x="4632" y="53"/>
                  </a:lnTo>
                  <a:cubicBezTo>
                    <a:pt x="4632" y="53"/>
                    <a:pt x="4296" y="1"/>
                    <a:pt x="3801" y="1"/>
                  </a:cubicBezTo>
                  <a:close/>
                </a:path>
              </a:pathLst>
            </a:custGeom>
            <a:solidFill>
              <a:srgbClr val="D671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45"/>
            <p:cNvSpPr/>
            <p:nvPr/>
          </p:nvSpPr>
          <p:spPr>
            <a:xfrm>
              <a:off x="5336525" y="2255575"/>
              <a:ext cx="475275" cy="449400"/>
            </a:xfrm>
            <a:custGeom>
              <a:rect b="b" l="l" r="r" t="t"/>
              <a:pathLst>
                <a:path extrusionOk="0" h="17976" w="19011">
                  <a:moveTo>
                    <a:pt x="5322" y="1"/>
                  </a:moveTo>
                  <a:cubicBezTo>
                    <a:pt x="2286" y="1"/>
                    <a:pt x="273" y="166"/>
                    <a:pt x="273" y="166"/>
                  </a:cubicBezTo>
                  <a:cubicBezTo>
                    <a:pt x="187" y="2053"/>
                    <a:pt x="0" y="5083"/>
                    <a:pt x="3631" y="5498"/>
                  </a:cubicBezTo>
                  <a:cubicBezTo>
                    <a:pt x="7276" y="5912"/>
                    <a:pt x="11549" y="5584"/>
                    <a:pt x="12350" y="6655"/>
                  </a:cubicBezTo>
                  <a:cubicBezTo>
                    <a:pt x="13137" y="7728"/>
                    <a:pt x="12350" y="17562"/>
                    <a:pt x="12350" y="17562"/>
                  </a:cubicBezTo>
                  <a:cubicBezTo>
                    <a:pt x="12350" y="17562"/>
                    <a:pt x="13236" y="17276"/>
                    <a:pt x="13693" y="16632"/>
                  </a:cubicBezTo>
                  <a:cubicBezTo>
                    <a:pt x="13693" y="16632"/>
                    <a:pt x="14280" y="17518"/>
                    <a:pt x="14380" y="17975"/>
                  </a:cubicBezTo>
                  <a:cubicBezTo>
                    <a:pt x="14380" y="17975"/>
                    <a:pt x="15123" y="17604"/>
                    <a:pt x="15409" y="16718"/>
                  </a:cubicBezTo>
                  <a:cubicBezTo>
                    <a:pt x="15409" y="16718"/>
                    <a:pt x="15695" y="17461"/>
                    <a:pt x="16167" y="17975"/>
                  </a:cubicBezTo>
                  <a:cubicBezTo>
                    <a:pt x="16167" y="17975"/>
                    <a:pt x="16224" y="17876"/>
                    <a:pt x="16310" y="17733"/>
                  </a:cubicBezTo>
                  <a:cubicBezTo>
                    <a:pt x="16466" y="17476"/>
                    <a:pt x="16710" y="17061"/>
                    <a:pt x="16924" y="16775"/>
                  </a:cubicBezTo>
                  <a:cubicBezTo>
                    <a:pt x="16924" y="16775"/>
                    <a:pt x="17324" y="17975"/>
                    <a:pt x="18397" y="17975"/>
                  </a:cubicBezTo>
                  <a:cubicBezTo>
                    <a:pt x="18397" y="17975"/>
                    <a:pt x="18082" y="17232"/>
                    <a:pt x="18397" y="15603"/>
                  </a:cubicBezTo>
                  <a:cubicBezTo>
                    <a:pt x="18725" y="13973"/>
                    <a:pt x="19011" y="6255"/>
                    <a:pt x="18397" y="4126"/>
                  </a:cubicBezTo>
                  <a:cubicBezTo>
                    <a:pt x="17939" y="2496"/>
                    <a:pt x="16924" y="1252"/>
                    <a:pt x="13894" y="595"/>
                  </a:cubicBezTo>
                  <a:cubicBezTo>
                    <a:pt x="12979" y="395"/>
                    <a:pt x="11864" y="252"/>
                    <a:pt x="10520" y="166"/>
                  </a:cubicBezTo>
                  <a:cubicBezTo>
                    <a:pt x="8615" y="42"/>
                    <a:pt x="6841" y="1"/>
                    <a:pt x="5322" y="1"/>
                  </a:cubicBezTo>
                  <a:close/>
                </a:path>
              </a:pathLst>
            </a:custGeom>
            <a:solidFill>
              <a:srgbClr val="6837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45"/>
            <p:cNvSpPr/>
            <p:nvPr/>
          </p:nvSpPr>
          <p:spPr>
            <a:xfrm>
              <a:off x="5598450" y="2265075"/>
              <a:ext cx="145825" cy="439900"/>
            </a:xfrm>
            <a:custGeom>
              <a:rect b="b" l="l" r="r" t="t"/>
              <a:pathLst>
                <a:path extrusionOk="0" h="17596" w="5833">
                  <a:moveTo>
                    <a:pt x="2231" y="1"/>
                  </a:moveTo>
                  <a:cubicBezTo>
                    <a:pt x="1759" y="1201"/>
                    <a:pt x="1044" y="2330"/>
                    <a:pt x="1" y="3260"/>
                  </a:cubicBezTo>
                  <a:cubicBezTo>
                    <a:pt x="716" y="3860"/>
                    <a:pt x="1101" y="4588"/>
                    <a:pt x="1330" y="5417"/>
                  </a:cubicBezTo>
                  <a:cubicBezTo>
                    <a:pt x="1373" y="5560"/>
                    <a:pt x="1415" y="5747"/>
                    <a:pt x="1444" y="5961"/>
                  </a:cubicBezTo>
                  <a:cubicBezTo>
                    <a:pt x="1630" y="6046"/>
                    <a:pt x="1773" y="6161"/>
                    <a:pt x="1873" y="6275"/>
                  </a:cubicBezTo>
                  <a:cubicBezTo>
                    <a:pt x="2130" y="6633"/>
                    <a:pt x="2216" y="7977"/>
                    <a:pt x="2216" y="9591"/>
                  </a:cubicBezTo>
                  <a:cubicBezTo>
                    <a:pt x="2216" y="12808"/>
                    <a:pt x="1873" y="17182"/>
                    <a:pt x="1873" y="17182"/>
                  </a:cubicBezTo>
                  <a:cubicBezTo>
                    <a:pt x="1873" y="17182"/>
                    <a:pt x="2759" y="16896"/>
                    <a:pt x="3216" y="16252"/>
                  </a:cubicBezTo>
                  <a:cubicBezTo>
                    <a:pt x="3216" y="16252"/>
                    <a:pt x="3803" y="17138"/>
                    <a:pt x="3903" y="17595"/>
                  </a:cubicBezTo>
                  <a:cubicBezTo>
                    <a:pt x="3903" y="17595"/>
                    <a:pt x="4646" y="17224"/>
                    <a:pt x="4932" y="16338"/>
                  </a:cubicBezTo>
                  <a:cubicBezTo>
                    <a:pt x="4932" y="16338"/>
                    <a:pt x="5218" y="17081"/>
                    <a:pt x="5690" y="17595"/>
                  </a:cubicBezTo>
                  <a:cubicBezTo>
                    <a:pt x="5690" y="17595"/>
                    <a:pt x="5747" y="17496"/>
                    <a:pt x="5833" y="17353"/>
                  </a:cubicBezTo>
                  <a:cubicBezTo>
                    <a:pt x="5561" y="16667"/>
                    <a:pt x="5303" y="15981"/>
                    <a:pt x="5347" y="15266"/>
                  </a:cubicBezTo>
                  <a:lnTo>
                    <a:pt x="5347" y="15266"/>
                  </a:lnTo>
                  <a:cubicBezTo>
                    <a:pt x="4960" y="15638"/>
                    <a:pt x="4589" y="16023"/>
                    <a:pt x="4203" y="16395"/>
                  </a:cubicBezTo>
                  <a:cubicBezTo>
                    <a:pt x="4003" y="15737"/>
                    <a:pt x="3874" y="15051"/>
                    <a:pt x="3788" y="14351"/>
                  </a:cubicBezTo>
                  <a:cubicBezTo>
                    <a:pt x="3546" y="14437"/>
                    <a:pt x="3288" y="14508"/>
                    <a:pt x="3031" y="14594"/>
                  </a:cubicBezTo>
                  <a:cubicBezTo>
                    <a:pt x="3317" y="12293"/>
                    <a:pt x="3603" y="10006"/>
                    <a:pt x="3874" y="7719"/>
                  </a:cubicBezTo>
                  <a:cubicBezTo>
                    <a:pt x="4032" y="6447"/>
                    <a:pt x="4160" y="5003"/>
                    <a:pt x="3346" y="4003"/>
                  </a:cubicBezTo>
                  <a:cubicBezTo>
                    <a:pt x="2888" y="3431"/>
                    <a:pt x="2187" y="3102"/>
                    <a:pt x="1516" y="2802"/>
                  </a:cubicBezTo>
                  <a:cubicBezTo>
                    <a:pt x="2273" y="2116"/>
                    <a:pt x="2917" y="1230"/>
                    <a:pt x="3417" y="215"/>
                  </a:cubicBezTo>
                  <a:cubicBezTo>
                    <a:pt x="3060" y="144"/>
                    <a:pt x="2660" y="72"/>
                    <a:pt x="2231" y="1"/>
                  </a:cubicBezTo>
                  <a:close/>
                </a:path>
              </a:pathLst>
            </a:custGeom>
            <a:solidFill>
              <a:srgbClr val="582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45"/>
            <p:cNvSpPr/>
            <p:nvPr/>
          </p:nvSpPr>
          <p:spPr>
            <a:xfrm>
              <a:off x="5112125" y="1809100"/>
              <a:ext cx="568550" cy="591300"/>
            </a:xfrm>
            <a:custGeom>
              <a:rect b="b" l="l" r="r" t="t"/>
              <a:pathLst>
                <a:path extrusionOk="0" h="23652" w="22742">
                  <a:moveTo>
                    <a:pt x="10551" y="0"/>
                  </a:moveTo>
                  <a:cubicBezTo>
                    <a:pt x="10479" y="0"/>
                    <a:pt x="10407" y="1"/>
                    <a:pt x="10335" y="1"/>
                  </a:cubicBezTo>
                  <a:cubicBezTo>
                    <a:pt x="5060" y="44"/>
                    <a:pt x="0" y="2902"/>
                    <a:pt x="315" y="11078"/>
                  </a:cubicBezTo>
                  <a:cubicBezTo>
                    <a:pt x="587" y="18225"/>
                    <a:pt x="3017" y="22671"/>
                    <a:pt x="9948" y="23513"/>
                  </a:cubicBezTo>
                  <a:cubicBezTo>
                    <a:pt x="10750" y="23605"/>
                    <a:pt x="11616" y="23651"/>
                    <a:pt x="12547" y="23651"/>
                  </a:cubicBezTo>
                  <a:cubicBezTo>
                    <a:pt x="12777" y="23651"/>
                    <a:pt x="13012" y="23648"/>
                    <a:pt x="13251" y="23643"/>
                  </a:cubicBezTo>
                  <a:cubicBezTo>
                    <a:pt x="22741" y="23371"/>
                    <a:pt x="22741" y="14566"/>
                    <a:pt x="22527" y="11393"/>
                  </a:cubicBezTo>
                  <a:cubicBezTo>
                    <a:pt x="22398" y="9563"/>
                    <a:pt x="22269" y="6005"/>
                    <a:pt x="19897" y="3331"/>
                  </a:cubicBezTo>
                  <a:cubicBezTo>
                    <a:pt x="18193" y="1430"/>
                    <a:pt x="15350" y="0"/>
                    <a:pt x="10551" y="0"/>
                  </a:cubicBezTo>
                  <a:close/>
                </a:path>
              </a:pathLst>
            </a:custGeom>
            <a:solidFill>
              <a:srgbClr val="7741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45"/>
            <p:cNvSpPr/>
            <p:nvPr/>
          </p:nvSpPr>
          <p:spPr>
            <a:xfrm>
              <a:off x="5172150" y="1821625"/>
              <a:ext cx="437400" cy="479550"/>
            </a:xfrm>
            <a:custGeom>
              <a:rect b="b" l="l" r="r" t="t"/>
              <a:pathLst>
                <a:path extrusionOk="0" h="19182" w="17496">
                  <a:moveTo>
                    <a:pt x="15952" y="1487"/>
                  </a:moveTo>
                  <a:cubicBezTo>
                    <a:pt x="15980" y="1601"/>
                    <a:pt x="15995" y="1702"/>
                    <a:pt x="16009" y="1816"/>
                  </a:cubicBezTo>
                  <a:cubicBezTo>
                    <a:pt x="16066" y="2073"/>
                    <a:pt x="16110" y="2287"/>
                    <a:pt x="16152" y="2487"/>
                  </a:cubicBezTo>
                  <a:cubicBezTo>
                    <a:pt x="16609" y="2588"/>
                    <a:pt x="17053" y="2702"/>
                    <a:pt x="17496" y="2830"/>
                  </a:cubicBezTo>
                  <a:cubicBezTo>
                    <a:pt x="17181" y="2487"/>
                    <a:pt x="16824" y="2144"/>
                    <a:pt x="16424" y="1830"/>
                  </a:cubicBezTo>
                  <a:cubicBezTo>
                    <a:pt x="16266" y="1715"/>
                    <a:pt x="16123" y="1601"/>
                    <a:pt x="15952" y="1487"/>
                  </a:cubicBezTo>
                  <a:close/>
                  <a:moveTo>
                    <a:pt x="4418" y="0"/>
                  </a:moveTo>
                  <a:cubicBezTo>
                    <a:pt x="3503" y="272"/>
                    <a:pt x="2630" y="658"/>
                    <a:pt x="1845" y="1187"/>
                  </a:cubicBezTo>
                  <a:cubicBezTo>
                    <a:pt x="2702" y="2258"/>
                    <a:pt x="2960" y="4246"/>
                    <a:pt x="2960" y="6304"/>
                  </a:cubicBezTo>
                  <a:lnTo>
                    <a:pt x="2960" y="6504"/>
                  </a:lnTo>
                  <a:cubicBezTo>
                    <a:pt x="2931" y="9863"/>
                    <a:pt x="2230" y="13365"/>
                    <a:pt x="2230" y="13365"/>
                  </a:cubicBezTo>
                  <a:cubicBezTo>
                    <a:pt x="2230" y="13365"/>
                    <a:pt x="3160" y="13579"/>
                    <a:pt x="5018" y="13636"/>
                  </a:cubicBezTo>
                  <a:cubicBezTo>
                    <a:pt x="5047" y="13036"/>
                    <a:pt x="5075" y="12435"/>
                    <a:pt x="5117" y="11835"/>
                  </a:cubicBezTo>
                  <a:cubicBezTo>
                    <a:pt x="5275" y="9106"/>
                    <a:pt x="5418" y="6804"/>
                    <a:pt x="6890" y="4389"/>
                  </a:cubicBezTo>
                  <a:lnTo>
                    <a:pt x="6890" y="4389"/>
                  </a:lnTo>
                  <a:cubicBezTo>
                    <a:pt x="6661" y="4446"/>
                    <a:pt x="6432" y="4488"/>
                    <a:pt x="6247" y="4488"/>
                  </a:cubicBezTo>
                  <a:cubicBezTo>
                    <a:pt x="6161" y="4488"/>
                    <a:pt x="6076" y="4474"/>
                    <a:pt x="6019" y="4446"/>
                  </a:cubicBezTo>
                  <a:cubicBezTo>
                    <a:pt x="5889" y="4374"/>
                    <a:pt x="5847" y="4231"/>
                    <a:pt x="5847" y="4059"/>
                  </a:cubicBezTo>
                  <a:cubicBezTo>
                    <a:pt x="5847" y="3703"/>
                    <a:pt x="6019" y="3202"/>
                    <a:pt x="6019" y="2802"/>
                  </a:cubicBezTo>
                  <a:lnTo>
                    <a:pt x="6019" y="2802"/>
                  </a:lnTo>
                  <a:cubicBezTo>
                    <a:pt x="6018" y="2802"/>
                    <a:pt x="5403" y="3516"/>
                    <a:pt x="4989" y="3516"/>
                  </a:cubicBezTo>
                  <a:cubicBezTo>
                    <a:pt x="4961" y="3516"/>
                    <a:pt x="4917" y="3516"/>
                    <a:pt x="4889" y="3503"/>
                  </a:cubicBezTo>
                  <a:cubicBezTo>
                    <a:pt x="4631" y="3417"/>
                    <a:pt x="4460" y="1744"/>
                    <a:pt x="4418" y="0"/>
                  </a:cubicBezTo>
                  <a:close/>
                  <a:moveTo>
                    <a:pt x="5432" y="18796"/>
                  </a:moveTo>
                  <a:cubicBezTo>
                    <a:pt x="4989" y="18810"/>
                    <a:pt x="4574" y="18825"/>
                    <a:pt x="4160" y="18854"/>
                  </a:cubicBezTo>
                  <a:cubicBezTo>
                    <a:pt x="3274" y="18882"/>
                    <a:pt x="2459" y="18925"/>
                    <a:pt x="1702" y="18925"/>
                  </a:cubicBezTo>
                  <a:cubicBezTo>
                    <a:pt x="1087" y="18925"/>
                    <a:pt x="530" y="18896"/>
                    <a:pt x="0" y="18825"/>
                  </a:cubicBezTo>
                  <a:lnTo>
                    <a:pt x="0" y="18825"/>
                  </a:lnTo>
                  <a:cubicBezTo>
                    <a:pt x="86" y="18953"/>
                    <a:pt x="172" y="19068"/>
                    <a:pt x="258" y="19182"/>
                  </a:cubicBezTo>
                  <a:cubicBezTo>
                    <a:pt x="258" y="19182"/>
                    <a:pt x="2274" y="19025"/>
                    <a:pt x="5318" y="19025"/>
                  </a:cubicBezTo>
                  <a:lnTo>
                    <a:pt x="5489" y="19025"/>
                  </a:lnTo>
                  <a:cubicBezTo>
                    <a:pt x="5475" y="18953"/>
                    <a:pt x="5447" y="18867"/>
                    <a:pt x="5432" y="18796"/>
                  </a:cubicBezTo>
                  <a:close/>
                </a:path>
              </a:pathLst>
            </a:custGeom>
            <a:solidFill>
              <a:srgbClr val="6837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45"/>
            <p:cNvSpPr/>
            <p:nvPr/>
          </p:nvSpPr>
          <p:spPr>
            <a:xfrm>
              <a:off x="5558450" y="2192900"/>
              <a:ext cx="47175" cy="39325"/>
            </a:xfrm>
            <a:custGeom>
              <a:rect b="b" l="l" r="r" t="t"/>
              <a:pathLst>
                <a:path extrusionOk="0" h="1573" w="1887">
                  <a:moveTo>
                    <a:pt x="858" y="1"/>
                  </a:moveTo>
                  <a:cubicBezTo>
                    <a:pt x="0" y="1"/>
                    <a:pt x="86" y="1386"/>
                    <a:pt x="814" y="1558"/>
                  </a:cubicBezTo>
                  <a:cubicBezTo>
                    <a:pt x="843" y="1573"/>
                    <a:pt x="886" y="1573"/>
                    <a:pt x="929" y="1573"/>
                  </a:cubicBezTo>
                  <a:cubicBezTo>
                    <a:pt x="1601" y="1573"/>
                    <a:pt x="1887" y="129"/>
                    <a:pt x="972" y="14"/>
                  </a:cubicBezTo>
                  <a:cubicBezTo>
                    <a:pt x="929" y="1"/>
                    <a:pt x="886" y="1"/>
                    <a:pt x="858" y="1"/>
                  </a:cubicBezTo>
                  <a:close/>
                </a:path>
              </a:pathLst>
            </a:custGeom>
            <a:solidFill>
              <a:srgbClr val="6F3B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45"/>
            <p:cNvSpPr/>
            <p:nvPr/>
          </p:nvSpPr>
          <p:spPr>
            <a:xfrm>
              <a:off x="5581650" y="2255425"/>
              <a:ext cx="32200" cy="41850"/>
            </a:xfrm>
            <a:custGeom>
              <a:rect b="b" l="l" r="r" t="t"/>
              <a:pathLst>
                <a:path extrusionOk="0" h="1674" w="1288">
                  <a:moveTo>
                    <a:pt x="687" y="0"/>
                  </a:moveTo>
                  <a:cubicBezTo>
                    <a:pt x="673" y="0"/>
                    <a:pt x="644" y="0"/>
                    <a:pt x="616" y="15"/>
                  </a:cubicBezTo>
                  <a:cubicBezTo>
                    <a:pt x="73" y="57"/>
                    <a:pt x="1" y="1673"/>
                    <a:pt x="616" y="1673"/>
                  </a:cubicBezTo>
                  <a:cubicBezTo>
                    <a:pt x="915" y="1673"/>
                    <a:pt x="1173" y="1258"/>
                    <a:pt x="1230" y="844"/>
                  </a:cubicBezTo>
                  <a:cubicBezTo>
                    <a:pt x="1287" y="429"/>
                    <a:pt x="1144" y="0"/>
                    <a:pt x="687" y="0"/>
                  </a:cubicBezTo>
                  <a:close/>
                </a:path>
              </a:pathLst>
            </a:custGeom>
            <a:solidFill>
              <a:srgbClr val="6F3B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45"/>
            <p:cNvSpPr/>
            <p:nvPr/>
          </p:nvSpPr>
          <p:spPr>
            <a:xfrm>
              <a:off x="5617750" y="2212200"/>
              <a:ext cx="21100" cy="20025"/>
            </a:xfrm>
            <a:custGeom>
              <a:rect b="b" l="l" r="r" t="t"/>
              <a:pathLst>
                <a:path extrusionOk="0" h="801" w="844">
                  <a:moveTo>
                    <a:pt x="430" y="0"/>
                  </a:moveTo>
                  <a:cubicBezTo>
                    <a:pt x="215" y="0"/>
                    <a:pt x="72" y="200"/>
                    <a:pt x="29" y="401"/>
                  </a:cubicBezTo>
                  <a:cubicBezTo>
                    <a:pt x="1" y="601"/>
                    <a:pt x="72" y="801"/>
                    <a:pt x="300" y="801"/>
                  </a:cubicBezTo>
                  <a:lnTo>
                    <a:pt x="315" y="801"/>
                  </a:lnTo>
                  <a:cubicBezTo>
                    <a:pt x="815" y="786"/>
                    <a:pt x="844" y="115"/>
                    <a:pt x="558" y="14"/>
                  </a:cubicBezTo>
                  <a:cubicBezTo>
                    <a:pt x="515" y="0"/>
                    <a:pt x="472" y="0"/>
                    <a:pt x="430" y="0"/>
                  </a:cubicBezTo>
                  <a:close/>
                </a:path>
              </a:pathLst>
            </a:custGeom>
            <a:solidFill>
              <a:srgbClr val="6F3B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45"/>
            <p:cNvSpPr/>
            <p:nvPr/>
          </p:nvSpPr>
          <p:spPr>
            <a:xfrm>
              <a:off x="5596650" y="2160025"/>
              <a:ext cx="32200" cy="30750"/>
            </a:xfrm>
            <a:custGeom>
              <a:rect b="b" l="l" r="r" t="t"/>
              <a:pathLst>
                <a:path extrusionOk="0" h="1230" w="1288">
                  <a:moveTo>
                    <a:pt x="773" y="1"/>
                  </a:moveTo>
                  <a:cubicBezTo>
                    <a:pt x="458" y="1"/>
                    <a:pt x="1" y="1201"/>
                    <a:pt x="516" y="1230"/>
                  </a:cubicBezTo>
                  <a:lnTo>
                    <a:pt x="544" y="1230"/>
                  </a:lnTo>
                  <a:cubicBezTo>
                    <a:pt x="1087" y="1230"/>
                    <a:pt x="1287" y="486"/>
                    <a:pt x="873" y="43"/>
                  </a:cubicBezTo>
                  <a:cubicBezTo>
                    <a:pt x="845" y="14"/>
                    <a:pt x="801" y="1"/>
                    <a:pt x="773" y="1"/>
                  </a:cubicBezTo>
                  <a:close/>
                </a:path>
              </a:pathLst>
            </a:custGeom>
            <a:solidFill>
              <a:srgbClr val="6F3B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45"/>
            <p:cNvSpPr/>
            <p:nvPr/>
          </p:nvSpPr>
          <p:spPr>
            <a:xfrm>
              <a:off x="5663850" y="2748125"/>
              <a:ext cx="67800" cy="59825"/>
            </a:xfrm>
            <a:custGeom>
              <a:rect b="b" l="l" r="r" t="t"/>
              <a:pathLst>
                <a:path extrusionOk="0" h="2393" w="2712">
                  <a:moveTo>
                    <a:pt x="1527" y="0"/>
                  </a:moveTo>
                  <a:cubicBezTo>
                    <a:pt x="1504" y="0"/>
                    <a:pt x="1481" y="1"/>
                    <a:pt x="1458" y="4"/>
                  </a:cubicBezTo>
                  <a:cubicBezTo>
                    <a:pt x="543" y="89"/>
                    <a:pt x="57" y="703"/>
                    <a:pt x="57" y="703"/>
                  </a:cubicBezTo>
                  <a:lnTo>
                    <a:pt x="0" y="2076"/>
                  </a:lnTo>
                  <a:cubicBezTo>
                    <a:pt x="0" y="2076"/>
                    <a:pt x="592" y="2392"/>
                    <a:pt x="1204" y="2392"/>
                  </a:cubicBezTo>
                  <a:cubicBezTo>
                    <a:pt x="1484" y="2392"/>
                    <a:pt x="1768" y="2326"/>
                    <a:pt x="2001" y="2133"/>
                  </a:cubicBezTo>
                  <a:cubicBezTo>
                    <a:pt x="2712" y="1548"/>
                    <a:pt x="2378" y="0"/>
                    <a:pt x="1527" y="0"/>
                  </a:cubicBezTo>
                  <a:close/>
                </a:path>
              </a:pathLst>
            </a:custGeom>
            <a:solidFill>
              <a:srgbClr val="E591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45"/>
            <p:cNvSpPr/>
            <p:nvPr/>
          </p:nvSpPr>
          <p:spPr>
            <a:xfrm>
              <a:off x="5613475" y="2744600"/>
              <a:ext cx="75775" cy="62900"/>
            </a:xfrm>
            <a:custGeom>
              <a:rect b="b" l="l" r="r" t="t"/>
              <a:pathLst>
                <a:path extrusionOk="0" h="2516" w="3031">
                  <a:moveTo>
                    <a:pt x="1806" y="0"/>
                  </a:moveTo>
                  <a:cubicBezTo>
                    <a:pt x="913" y="0"/>
                    <a:pt x="186" y="802"/>
                    <a:pt x="186" y="802"/>
                  </a:cubicBezTo>
                  <a:lnTo>
                    <a:pt x="0" y="2060"/>
                  </a:lnTo>
                  <a:cubicBezTo>
                    <a:pt x="0" y="2060"/>
                    <a:pt x="644" y="2515"/>
                    <a:pt x="1408" y="2515"/>
                  </a:cubicBezTo>
                  <a:cubicBezTo>
                    <a:pt x="1610" y="2515"/>
                    <a:pt x="1821" y="2484"/>
                    <a:pt x="2030" y="2403"/>
                  </a:cubicBezTo>
                  <a:cubicBezTo>
                    <a:pt x="3031" y="2031"/>
                    <a:pt x="3002" y="158"/>
                    <a:pt x="2015" y="15"/>
                  </a:cubicBezTo>
                  <a:cubicBezTo>
                    <a:pt x="1945" y="5"/>
                    <a:pt x="1875" y="0"/>
                    <a:pt x="1806" y="0"/>
                  </a:cubicBezTo>
                  <a:close/>
                </a:path>
              </a:pathLst>
            </a:custGeom>
            <a:solidFill>
              <a:srgbClr val="E591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45"/>
            <p:cNvSpPr/>
            <p:nvPr/>
          </p:nvSpPr>
          <p:spPr>
            <a:xfrm>
              <a:off x="5478400" y="2696200"/>
              <a:ext cx="164025" cy="108500"/>
            </a:xfrm>
            <a:custGeom>
              <a:rect b="b" l="l" r="r" t="t"/>
              <a:pathLst>
                <a:path extrusionOk="0" h="4340" w="6561">
                  <a:moveTo>
                    <a:pt x="3981" y="1"/>
                  </a:moveTo>
                  <a:cubicBezTo>
                    <a:pt x="3307" y="1"/>
                    <a:pt x="2092" y="101"/>
                    <a:pt x="1144" y="737"/>
                  </a:cubicBezTo>
                  <a:cubicBezTo>
                    <a:pt x="772" y="979"/>
                    <a:pt x="443" y="1309"/>
                    <a:pt x="201" y="1723"/>
                  </a:cubicBezTo>
                  <a:cubicBezTo>
                    <a:pt x="201" y="1723"/>
                    <a:pt x="71" y="2109"/>
                    <a:pt x="29" y="2567"/>
                  </a:cubicBezTo>
                  <a:lnTo>
                    <a:pt x="29" y="2595"/>
                  </a:lnTo>
                  <a:cubicBezTo>
                    <a:pt x="0" y="3009"/>
                    <a:pt x="58" y="3453"/>
                    <a:pt x="343" y="3739"/>
                  </a:cubicBezTo>
                  <a:cubicBezTo>
                    <a:pt x="564" y="3959"/>
                    <a:pt x="951" y="4026"/>
                    <a:pt x="1395" y="4026"/>
                  </a:cubicBezTo>
                  <a:cubicBezTo>
                    <a:pt x="1440" y="4026"/>
                    <a:pt x="1484" y="4026"/>
                    <a:pt x="1529" y="4024"/>
                  </a:cubicBezTo>
                  <a:cubicBezTo>
                    <a:pt x="2190" y="4000"/>
                    <a:pt x="2961" y="3865"/>
                    <a:pt x="3564" y="3865"/>
                  </a:cubicBezTo>
                  <a:cubicBezTo>
                    <a:pt x="3679" y="3865"/>
                    <a:pt x="3788" y="3870"/>
                    <a:pt x="3888" y="3882"/>
                  </a:cubicBezTo>
                  <a:cubicBezTo>
                    <a:pt x="4558" y="3971"/>
                    <a:pt x="5019" y="4339"/>
                    <a:pt x="5474" y="4339"/>
                  </a:cubicBezTo>
                  <a:cubicBezTo>
                    <a:pt x="5602" y="4339"/>
                    <a:pt x="5729" y="4310"/>
                    <a:pt x="5861" y="4238"/>
                  </a:cubicBezTo>
                  <a:cubicBezTo>
                    <a:pt x="5960" y="4181"/>
                    <a:pt x="6061" y="4095"/>
                    <a:pt x="6160" y="3981"/>
                  </a:cubicBezTo>
                  <a:cubicBezTo>
                    <a:pt x="6561" y="3567"/>
                    <a:pt x="6547" y="2923"/>
                    <a:pt x="6217" y="2494"/>
                  </a:cubicBezTo>
                  <a:cubicBezTo>
                    <a:pt x="6175" y="2437"/>
                    <a:pt x="6132" y="2380"/>
                    <a:pt x="6075" y="2338"/>
                  </a:cubicBezTo>
                  <a:cubicBezTo>
                    <a:pt x="5893" y="2173"/>
                    <a:pt x="5647" y="2071"/>
                    <a:pt x="5354" y="2071"/>
                  </a:cubicBezTo>
                  <a:cubicBezTo>
                    <a:pt x="5165" y="2071"/>
                    <a:pt x="4955" y="2113"/>
                    <a:pt x="4731" y="2209"/>
                  </a:cubicBezTo>
                  <a:lnTo>
                    <a:pt x="4702" y="1894"/>
                  </a:lnTo>
                  <a:lnTo>
                    <a:pt x="4559" y="665"/>
                  </a:lnTo>
                  <a:lnTo>
                    <a:pt x="4489" y="22"/>
                  </a:lnTo>
                  <a:cubicBezTo>
                    <a:pt x="4489" y="22"/>
                    <a:pt x="4293" y="1"/>
                    <a:pt x="3981" y="1"/>
                  </a:cubicBezTo>
                  <a:close/>
                </a:path>
              </a:pathLst>
            </a:custGeom>
            <a:solidFill>
              <a:srgbClr val="E591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45"/>
            <p:cNvSpPr/>
            <p:nvPr/>
          </p:nvSpPr>
          <p:spPr>
            <a:xfrm>
              <a:off x="5479125" y="2710325"/>
              <a:ext cx="173675" cy="50775"/>
            </a:xfrm>
            <a:custGeom>
              <a:rect b="b" l="l" r="r" t="t"/>
              <a:pathLst>
                <a:path extrusionOk="0" h="2031" w="6947">
                  <a:moveTo>
                    <a:pt x="3400" y="1"/>
                  </a:moveTo>
                  <a:cubicBezTo>
                    <a:pt x="2634" y="1"/>
                    <a:pt x="1766" y="89"/>
                    <a:pt x="1115" y="172"/>
                  </a:cubicBezTo>
                  <a:cubicBezTo>
                    <a:pt x="528" y="243"/>
                    <a:pt x="114" y="315"/>
                    <a:pt x="114" y="315"/>
                  </a:cubicBezTo>
                  <a:lnTo>
                    <a:pt x="0" y="2002"/>
                  </a:lnTo>
                  <a:lnTo>
                    <a:pt x="0" y="2030"/>
                  </a:lnTo>
                  <a:lnTo>
                    <a:pt x="1544" y="2015"/>
                  </a:lnTo>
                  <a:lnTo>
                    <a:pt x="2129" y="2002"/>
                  </a:lnTo>
                  <a:lnTo>
                    <a:pt x="2601" y="1987"/>
                  </a:lnTo>
                  <a:lnTo>
                    <a:pt x="5817" y="1944"/>
                  </a:lnTo>
                  <a:lnTo>
                    <a:pt x="6188" y="1929"/>
                  </a:lnTo>
                  <a:lnTo>
                    <a:pt x="6947" y="1916"/>
                  </a:lnTo>
                  <a:cubicBezTo>
                    <a:pt x="6947" y="1916"/>
                    <a:pt x="6617" y="1830"/>
                    <a:pt x="6246" y="1644"/>
                  </a:cubicBezTo>
                  <a:cubicBezTo>
                    <a:pt x="6074" y="1558"/>
                    <a:pt x="5889" y="1443"/>
                    <a:pt x="5717" y="1315"/>
                  </a:cubicBezTo>
                  <a:cubicBezTo>
                    <a:pt x="5460" y="1100"/>
                    <a:pt x="5245" y="843"/>
                    <a:pt x="5159" y="500"/>
                  </a:cubicBezTo>
                  <a:cubicBezTo>
                    <a:pt x="5117" y="300"/>
                    <a:pt x="4873" y="172"/>
                    <a:pt x="4530" y="100"/>
                  </a:cubicBezTo>
                  <a:cubicBezTo>
                    <a:pt x="4223" y="28"/>
                    <a:pt x="3827" y="1"/>
                    <a:pt x="3400" y="1"/>
                  </a:cubicBezTo>
                  <a:close/>
                </a:path>
              </a:pathLst>
            </a:custGeom>
            <a:solidFill>
              <a:srgbClr val="E591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45"/>
            <p:cNvSpPr/>
            <p:nvPr/>
          </p:nvSpPr>
          <p:spPr>
            <a:xfrm>
              <a:off x="5478400" y="2696200"/>
              <a:ext cx="143675" cy="100675"/>
            </a:xfrm>
            <a:custGeom>
              <a:rect b="b" l="l" r="r" t="t"/>
              <a:pathLst>
                <a:path extrusionOk="0" h="4027" w="5747">
                  <a:moveTo>
                    <a:pt x="3981" y="1"/>
                  </a:moveTo>
                  <a:cubicBezTo>
                    <a:pt x="3307" y="1"/>
                    <a:pt x="2092" y="101"/>
                    <a:pt x="1144" y="737"/>
                  </a:cubicBezTo>
                  <a:cubicBezTo>
                    <a:pt x="557" y="808"/>
                    <a:pt x="143" y="880"/>
                    <a:pt x="143" y="880"/>
                  </a:cubicBezTo>
                  <a:lnTo>
                    <a:pt x="29" y="2567"/>
                  </a:lnTo>
                  <a:lnTo>
                    <a:pt x="29" y="2595"/>
                  </a:lnTo>
                  <a:cubicBezTo>
                    <a:pt x="0" y="3009"/>
                    <a:pt x="58" y="3453"/>
                    <a:pt x="343" y="3739"/>
                  </a:cubicBezTo>
                  <a:cubicBezTo>
                    <a:pt x="564" y="3959"/>
                    <a:pt x="951" y="4026"/>
                    <a:pt x="1395" y="4026"/>
                  </a:cubicBezTo>
                  <a:cubicBezTo>
                    <a:pt x="1440" y="4026"/>
                    <a:pt x="1484" y="4026"/>
                    <a:pt x="1529" y="4024"/>
                  </a:cubicBezTo>
                  <a:cubicBezTo>
                    <a:pt x="1487" y="3524"/>
                    <a:pt x="1472" y="3038"/>
                    <a:pt x="1573" y="2580"/>
                  </a:cubicBezTo>
                  <a:cubicBezTo>
                    <a:pt x="1615" y="2424"/>
                    <a:pt x="1658" y="2266"/>
                    <a:pt x="1716" y="2123"/>
                  </a:cubicBezTo>
                  <a:lnTo>
                    <a:pt x="2158" y="2567"/>
                  </a:lnTo>
                  <a:lnTo>
                    <a:pt x="2244" y="2652"/>
                  </a:lnTo>
                  <a:cubicBezTo>
                    <a:pt x="2305" y="2712"/>
                    <a:pt x="2376" y="2773"/>
                    <a:pt x="2448" y="2773"/>
                  </a:cubicBezTo>
                  <a:cubicBezTo>
                    <a:pt x="2461" y="2773"/>
                    <a:pt x="2474" y="2771"/>
                    <a:pt x="2487" y="2767"/>
                  </a:cubicBezTo>
                  <a:cubicBezTo>
                    <a:pt x="2545" y="2738"/>
                    <a:pt x="2573" y="2666"/>
                    <a:pt x="2602" y="2609"/>
                  </a:cubicBezTo>
                  <a:cubicBezTo>
                    <a:pt x="2616" y="2595"/>
                    <a:pt x="2616" y="2580"/>
                    <a:pt x="2630" y="2552"/>
                  </a:cubicBezTo>
                  <a:cubicBezTo>
                    <a:pt x="2773" y="2223"/>
                    <a:pt x="2930" y="1894"/>
                    <a:pt x="3073" y="1566"/>
                  </a:cubicBezTo>
                  <a:cubicBezTo>
                    <a:pt x="3231" y="1837"/>
                    <a:pt x="3402" y="2109"/>
                    <a:pt x="3587" y="2352"/>
                  </a:cubicBezTo>
                  <a:cubicBezTo>
                    <a:pt x="3802" y="2180"/>
                    <a:pt x="3988" y="1966"/>
                    <a:pt x="4117" y="1709"/>
                  </a:cubicBezTo>
                  <a:cubicBezTo>
                    <a:pt x="4331" y="1795"/>
                    <a:pt x="4517" y="1852"/>
                    <a:pt x="4702" y="1894"/>
                  </a:cubicBezTo>
                  <a:cubicBezTo>
                    <a:pt x="4887" y="1934"/>
                    <a:pt x="5059" y="1952"/>
                    <a:pt x="5220" y="1952"/>
                  </a:cubicBezTo>
                  <a:cubicBezTo>
                    <a:pt x="5409" y="1952"/>
                    <a:pt x="5584" y="1927"/>
                    <a:pt x="5746" y="1880"/>
                  </a:cubicBezTo>
                  <a:cubicBezTo>
                    <a:pt x="5489" y="1665"/>
                    <a:pt x="5274" y="1408"/>
                    <a:pt x="5188" y="1065"/>
                  </a:cubicBezTo>
                  <a:cubicBezTo>
                    <a:pt x="5146" y="865"/>
                    <a:pt x="4902" y="737"/>
                    <a:pt x="4559" y="665"/>
                  </a:cubicBezTo>
                  <a:lnTo>
                    <a:pt x="4489" y="22"/>
                  </a:lnTo>
                  <a:cubicBezTo>
                    <a:pt x="4489" y="22"/>
                    <a:pt x="4293" y="1"/>
                    <a:pt x="3981" y="1"/>
                  </a:cubicBezTo>
                  <a:close/>
                </a:path>
              </a:pathLst>
            </a:custGeom>
            <a:solidFill>
              <a:srgbClr val="D671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45"/>
            <p:cNvSpPr/>
            <p:nvPr/>
          </p:nvSpPr>
          <p:spPr>
            <a:xfrm>
              <a:off x="5171800" y="2297325"/>
              <a:ext cx="475275" cy="449475"/>
            </a:xfrm>
            <a:custGeom>
              <a:rect b="b" l="l" r="r" t="t"/>
              <a:pathLst>
                <a:path extrusionOk="0" h="17979" w="19011">
                  <a:moveTo>
                    <a:pt x="5234" y="0"/>
                  </a:moveTo>
                  <a:cubicBezTo>
                    <a:pt x="2241" y="0"/>
                    <a:pt x="272" y="154"/>
                    <a:pt x="272" y="154"/>
                  </a:cubicBezTo>
                  <a:cubicBezTo>
                    <a:pt x="186" y="2041"/>
                    <a:pt x="1" y="5071"/>
                    <a:pt x="3631" y="5486"/>
                  </a:cubicBezTo>
                  <a:cubicBezTo>
                    <a:pt x="7262" y="5915"/>
                    <a:pt x="11550" y="5585"/>
                    <a:pt x="12335" y="6658"/>
                  </a:cubicBezTo>
                  <a:cubicBezTo>
                    <a:pt x="13136" y="7729"/>
                    <a:pt x="12335" y="17550"/>
                    <a:pt x="12335" y="17550"/>
                  </a:cubicBezTo>
                  <a:cubicBezTo>
                    <a:pt x="12335" y="17550"/>
                    <a:pt x="13236" y="17277"/>
                    <a:pt x="13694" y="16620"/>
                  </a:cubicBezTo>
                  <a:cubicBezTo>
                    <a:pt x="13694" y="16620"/>
                    <a:pt x="14279" y="17506"/>
                    <a:pt x="14380" y="17978"/>
                  </a:cubicBezTo>
                  <a:cubicBezTo>
                    <a:pt x="14380" y="17978"/>
                    <a:pt x="15123" y="17592"/>
                    <a:pt x="15409" y="16721"/>
                  </a:cubicBezTo>
                  <a:cubicBezTo>
                    <a:pt x="15409" y="16721"/>
                    <a:pt x="15695" y="17464"/>
                    <a:pt x="16166" y="17978"/>
                  </a:cubicBezTo>
                  <a:cubicBezTo>
                    <a:pt x="16166" y="17978"/>
                    <a:pt x="16595" y="17220"/>
                    <a:pt x="16909" y="16763"/>
                  </a:cubicBezTo>
                  <a:cubicBezTo>
                    <a:pt x="16909" y="16763"/>
                    <a:pt x="17324" y="17978"/>
                    <a:pt x="18396" y="17978"/>
                  </a:cubicBezTo>
                  <a:cubicBezTo>
                    <a:pt x="18396" y="17978"/>
                    <a:pt x="18367" y="17906"/>
                    <a:pt x="18339" y="17763"/>
                  </a:cubicBezTo>
                  <a:cubicBezTo>
                    <a:pt x="18268" y="17449"/>
                    <a:pt x="18167" y="16734"/>
                    <a:pt x="18396" y="15591"/>
                  </a:cubicBezTo>
                  <a:cubicBezTo>
                    <a:pt x="18725" y="13961"/>
                    <a:pt x="19011" y="6243"/>
                    <a:pt x="18396" y="4127"/>
                  </a:cubicBezTo>
                  <a:cubicBezTo>
                    <a:pt x="17795" y="1998"/>
                    <a:pt x="16238" y="525"/>
                    <a:pt x="10521" y="154"/>
                  </a:cubicBezTo>
                  <a:cubicBezTo>
                    <a:pt x="9406" y="83"/>
                    <a:pt x="8348" y="40"/>
                    <a:pt x="7347" y="26"/>
                  </a:cubicBezTo>
                  <a:cubicBezTo>
                    <a:pt x="6600" y="8"/>
                    <a:pt x="5892" y="0"/>
                    <a:pt x="5234" y="0"/>
                  </a:cubicBezTo>
                  <a:close/>
                </a:path>
              </a:pathLst>
            </a:custGeom>
            <a:solidFill>
              <a:srgbClr val="6837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45"/>
            <p:cNvSpPr/>
            <p:nvPr/>
          </p:nvSpPr>
          <p:spPr>
            <a:xfrm>
              <a:off x="5177525" y="2297250"/>
              <a:ext cx="454175" cy="449550"/>
            </a:xfrm>
            <a:custGeom>
              <a:rect b="b" l="l" r="r" t="t"/>
              <a:pathLst>
                <a:path extrusionOk="0" h="17982" w="18167">
                  <a:moveTo>
                    <a:pt x="5103" y="0"/>
                  </a:moveTo>
                  <a:cubicBezTo>
                    <a:pt x="2059" y="0"/>
                    <a:pt x="43" y="157"/>
                    <a:pt x="43" y="157"/>
                  </a:cubicBezTo>
                  <a:cubicBezTo>
                    <a:pt x="29" y="486"/>
                    <a:pt x="0" y="843"/>
                    <a:pt x="0" y="1215"/>
                  </a:cubicBezTo>
                  <a:cubicBezTo>
                    <a:pt x="0" y="3016"/>
                    <a:pt x="386" y="5146"/>
                    <a:pt x="3402" y="5489"/>
                  </a:cubicBezTo>
                  <a:cubicBezTo>
                    <a:pt x="7033" y="5918"/>
                    <a:pt x="11321" y="5588"/>
                    <a:pt x="12106" y="6661"/>
                  </a:cubicBezTo>
                  <a:cubicBezTo>
                    <a:pt x="12378" y="7018"/>
                    <a:pt x="12464" y="8348"/>
                    <a:pt x="12464" y="9962"/>
                  </a:cubicBezTo>
                  <a:cubicBezTo>
                    <a:pt x="12464" y="13192"/>
                    <a:pt x="12106" y="17553"/>
                    <a:pt x="12106" y="17553"/>
                  </a:cubicBezTo>
                  <a:cubicBezTo>
                    <a:pt x="12106" y="17553"/>
                    <a:pt x="13007" y="17280"/>
                    <a:pt x="13465" y="16623"/>
                  </a:cubicBezTo>
                  <a:cubicBezTo>
                    <a:pt x="13465" y="16623"/>
                    <a:pt x="14050" y="17509"/>
                    <a:pt x="14151" y="17981"/>
                  </a:cubicBezTo>
                  <a:cubicBezTo>
                    <a:pt x="14151" y="17981"/>
                    <a:pt x="14894" y="17595"/>
                    <a:pt x="15180" y="16724"/>
                  </a:cubicBezTo>
                  <a:cubicBezTo>
                    <a:pt x="15180" y="16724"/>
                    <a:pt x="15466" y="17467"/>
                    <a:pt x="15937" y="17981"/>
                  </a:cubicBezTo>
                  <a:cubicBezTo>
                    <a:pt x="15937" y="17981"/>
                    <a:pt x="16366" y="17223"/>
                    <a:pt x="16680" y="16766"/>
                  </a:cubicBezTo>
                  <a:cubicBezTo>
                    <a:pt x="16680" y="16766"/>
                    <a:pt x="17095" y="17981"/>
                    <a:pt x="18167" y="17981"/>
                  </a:cubicBezTo>
                  <a:cubicBezTo>
                    <a:pt x="18167" y="17981"/>
                    <a:pt x="18138" y="17909"/>
                    <a:pt x="18110" y="17766"/>
                  </a:cubicBezTo>
                  <a:cubicBezTo>
                    <a:pt x="17524" y="17166"/>
                    <a:pt x="16838" y="16609"/>
                    <a:pt x="16909" y="15822"/>
                  </a:cubicBezTo>
                  <a:lnTo>
                    <a:pt x="16909" y="15822"/>
                  </a:lnTo>
                  <a:cubicBezTo>
                    <a:pt x="16652" y="16009"/>
                    <a:pt x="16394" y="16209"/>
                    <a:pt x="16123" y="16394"/>
                  </a:cubicBezTo>
                  <a:cubicBezTo>
                    <a:pt x="15994" y="16066"/>
                    <a:pt x="15851" y="15737"/>
                    <a:pt x="15708" y="15409"/>
                  </a:cubicBezTo>
                  <a:cubicBezTo>
                    <a:pt x="15337" y="15794"/>
                    <a:pt x="14908" y="16108"/>
                    <a:pt x="14422" y="16323"/>
                  </a:cubicBezTo>
                  <a:cubicBezTo>
                    <a:pt x="14365" y="15809"/>
                    <a:pt x="14193" y="15323"/>
                    <a:pt x="13894" y="14908"/>
                  </a:cubicBezTo>
                  <a:cubicBezTo>
                    <a:pt x="13707" y="15037"/>
                    <a:pt x="13465" y="15108"/>
                    <a:pt x="13221" y="15108"/>
                  </a:cubicBezTo>
                  <a:cubicBezTo>
                    <a:pt x="13122" y="15108"/>
                    <a:pt x="13021" y="15094"/>
                    <a:pt x="12922" y="15065"/>
                  </a:cubicBezTo>
                  <a:cubicBezTo>
                    <a:pt x="13135" y="13236"/>
                    <a:pt x="13808" y="11477"/>
                    <a:pt x="13922" y="9648"/>
                  </a:cubicBezTo>
                  <a:cubicBezTo>
                    <a:pt x="14036" y="7804"/>
                    <a:pt x="13393" y="5731"/>
                    <a:pt x="11750" y="4917"/>
                  </a:cubicBezTo>
                  <a:cubicBezTo>
                    <a:pt x="10848" y="4460"/>
                    <a:pt x="9791" y="4473"/>
                    <a:pt x="8790" y="4359"/>
                  </a:cubicBezTo>
                  <a:cubicBezTo>
                    <a:pt x="7919" y="4260"/>
                    <a:pt x="7046" y="4060"/>
                    <a:pt x="6217" y="3759"/>
                  </a:cubicBezTo>
                  <a:cubicBezTo>
                    <a:pt x="5661" y="3559"/>
                    <a:pt x="5089" y="3288"/>
                    <a:pt x="4803" y="2787"/>
                  </a:cubicBezTo>
                  <a:cubicBezTo>
                    <a:pt x="4359" y="1986"/>
                    <a:pt x="4874" y="929"/>
                    <a:pt x="5661" y="471"/>
                  </a:cubicBezTo>
                  <a:cubicBezTo>
                    <a:pt x="6103" y="200"/>
                    <a:pt x="6604" y="86"/>
                    <a:pt x="7118" y="29"/>
                  </a:cubicBezTo>
                  <a:cubicBezTo>
                    <a:pt x="6404" y="0"/>
                    <a:pt x="5731" y="0"/>
                    <a:pt x="5103" y="0"/>
                  </a:cubicBezTo>
                  <a:close/>
                </a:path>
              </a:pathLst>
            </a:custGeom>
            <a:solidFill>
              <a:srgbClr val="582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45"/>
            <p:cNvSpPr/>
            <p:nvPr/>
          </p:nvSpPr>
          <p:spPr>
            <a:xfrm>
              <a:off x="5452675" y="1954900"/>
              <a:ext cx="99700" cy="356825"/>
            </a:xfrm>
            <a:custGeom>
              <a:rect b="b" l="l" r="r" t="t"/>
              <a:pathLst>
                <a:path extrusionOk="0" h="14273" w="3988">
                  <a:moveTo>
                    <a:pt x="3804" y="1"/>
                  </a:moveTo>
                  <a:cubicBezTo>
                    <a:pt x="3721" y="1"/>
                    <a:pt x="3638" y="55"/>
                    <a:pt x="3616" y="144"/>
                  </a:cubicBezTo>
                  <a:lnTo>
                    <a:pt x="14" y="13965"/>
                  </a:lnTo>
                  <a:cubicBezTo>
                    <a:pt x="0" y="14066"/>
                    <a:pt x="57" y="14165"/>
                    <a:pt x="143" y="14194"/>
                  </a:cubicBezTo>
                  <a:lnTo>
                    <a:pt x="414" y="14266"/>
                  </a:lnTo>
                  <a:cubicBezTo>
                    <a:pt x="429" y="14270"/>
                    <a:pt x="444" y="14272"/>
                    <a:pt x="459" y="14272"/>
                  </a:cubicBezTo>
                  <a:cubicBezTo>
                    <a:pt x="543" y="14272"/>
                    <a:pt x="619" y="14208"/>
                    <a:pt x="643" y="14123"/>
                  </a:cubicBezTo>
                  <a:lnTo>
                    <a:pt x="3974" y="230"/>
                  </a:lnTo>
                  <a:cubicBezTo>
                    <a:pt x="3988" y="144"/>
                    <a:pt x="3945" y="58"/>
                    <a:pt x="3873" y="15"/>
                  </a:cubicBezTo>
                  <a:cubicBezTo>
                    <a:pt x="3851" y="5"/>
                    <a:pt x="3827" y="1"/>
                    <a:pt x="3804" y="1"/>
                  </a:cubicBezTo>
                  <a:close/>
                </a:path>
              </a:pathLst>
            </a:custGeom>
            <a:solidFill>
              <a:srgbClr val="C67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45"/>
            <p:cNvSpPr/>
            <p:nvPr/>
          </p:nvSpPr>
          <p:spPr>
            <a:xfrm>
              <a:off x="5488025" y="1978750"/>
              <a:ext cx="92600" cy="86800"/>
            </a:xfrm>
            <a:custGeom>
              <a:rect b="b" l="l" r="r" t="t"/>
              <a:pathLst>
                <a:path extrusionOk="0" h="3472" w="3704">
                  <a:moveTo>
                    <a:pt x="1195" y="0"/>
                  </a:moveTo>
                  <a:cubicBezTo>
                    <a:pt x="761" y="0"/>
                    <a:pt x="378" y="277"/>
                    <a:pt x="244" y="690"/>
                  </a:cubicBezTo>
                  <a:cubicBezTo>
                    <a:pt x="87" y="1262"/>
                    <a:pt x="29" y="1820"/>
                    <a:pt x="16" y="2234"/>
                  </a:cubicBezTo>
                  <a:cubicBezTo>
                    <a:pt x="1" y="2634"/>
                    <a:pt x="244" y="3021"/>
                    <a:pt x="630" y="3164"/>
                  </a:cubicBezTo>
                  <a:cubicBezTo>
                    <a:pt x="1270" y="3408"/>
                    <a:pt x="1853" y="3472"/>
                    <a:pt x="2295" y="3472"/>
                  </a:cubicBezTo>
                  <a:cubicBezTo>
                    <a:pt x="2395" y="3472"/>
                    <a:pt x="2489" y="3468"/>
                    <a:pt x="2574" y="3463"/>
                  </a:cubicBezTo>
                  <a:cubicBezTo>
                    <a:pt x="2874" y="3449"/>
                    <a:pt x="3145" y="3307"/>
                    <a:pt x="3317" y="3063"/>
                  </a:cubicBezTo>
                  <a:cubicBezTo>
                    <a:pt x="3360" y="3006"/>
                    <a:pt x="3389" y="2935"/>
                    <a:pt x="3417" y="2878"/>
                  </a:cubicBezTo>
                  <a:cubicBezTo>
                    <a:pt x="3675" y="2263"/>
                    <a:pt x="3703" y="1677"/>
                    <a:pt x="3688" y="1262"/>
                  </a:cubicBezTo>
                  <a:cubicBezTo>
                    <a:pt x="3660" y="905"/>
                    <a:pt x="3446" y="591"/>
                    <a:pt x="3117" y="433"/>
                  </a:cubicBezTo>
                  <a:cubicBezTo>
                    <a:pt x="2560" y="191"/>
                    <a:pt x="1845" y="76"/>
                    <a:pt x="1302" y="4"/>
                  </a:cubicBezTo>
                  <a:lnTo>
                    <a:pt x="1287" y="4"/>
                  </a:lnTo>
                  <a:cubicBezTo>
                    <a:pt x="1256" y="1"/>
                    <a:pt x="1226" y="0"/>
                    <a:pt x="1195" y="0"/>
                  </a:cubicBezTo>
                  <a:close/>
                </a:path>
              </a:pathLst>
            </a:custGeom>
            <a:solidFill>
              <a:srgbClr val="A2B9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45"/>
            <p:cNvSpPr/>
            <p:nvPr/>
          </p:nvSpPr>
          <p:spPr>
            <a:xfrm>
              <a:off x="5488025" y="1978750"/>
              <a:ext cx="82925" cy="86800"/>
            </a:xfrm>
            <a:custGeom>
              <a:rect b="b" l="l" r="r" t="t"/>
              <a:pathLst>
                <a:path extrusionOk="0" h="3472" w="3317">
                  <a:moveTo>
                    <a:pt x="1195" y="0"/>
                  </a:moveTo>
                  <a:cubicBezTo>
                    <a:pt x="761" y="0"/>
                    <a:pt x="378" y="277"/>
                    <a:pt x="244" y="690"/>
                  </a:cubicBezTo>
                  <a:cubicBezTo>
                    <a:pt x="87" y="1262"/>
                    <a:pt x="29" y="1820"/>
                    <a:pt x="16" y="2234"/>
                  </a:cubicBezTo>
                  <a:cubicBezTo>
                    <a:pt x="1" y="2634"/>
                    <a:pt x="244" y="3021"/>
                    <a:pt x="630" y="3164"/>
                  </a:cubicBezTo>
                  <a:cubicBezTo>
                    <a:pt x="1270" y="3408"/>
                    <a:pt x="1853" y="3472"/>
                    <a:pt x="2295" y="3472"/>
                  </a:cubicBezTo>
                  <a:cubicBezTo>
                    <a:pt x="2395" y="3472"/>
                    <a:pt x="2489" y="3468"/>
                    <a:pt x="2574" y="3463"/>
                  </a:cubicBezTo>
                  <a:cubicBezTo>
                    <a:pt x="2874" y="3449"/>
                    <a:pt x="3145" y="3307"/>
                    <a:pt x="3317" y="3063"/>
                  </a:cubicBezTo>
                  <a:cubicBezTo>
                    <a:pt x="2659" y="2891"/>
                    <a:pt x="1817" y="2920"/>
                    <a:pt x="1344" y="2420"/>
                  </a:cubicBezTo>
                  <a:cubicBezTo>
                    <a:pt x="916" y="1963"/>
                    <a:pt x="959" y="1262"/>
                    <a:pt x="1102" y="648"/>
                  </a:cubicBezTo>
                  <a:cubicBezTo>
                    <a:pt x="1159" y="433"/>
                    <a:pt x="1230" y="219"/>
                    <a:pt x="1302" y="4"/>
                  </a:cubicBezTo>
                  <a:lnTo>
                    <a:pt x="1287" y="4"/>
                  </a:lnTo>
                  <a:cubicBezTo>
                    <a:pt x="1256" y="1"/>
                    <a:pt x="1226" y="0"/>
                    <a:pt x="1195" y="0"/>
                  </a:cubicBezTo>
                  <a:close/>
                </a:path>
              </a:pathLst>
            </a:custGeom>
            <a:solidFill>
              <a:srgbClr val="536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45"/>
            <p:cNvSpPr/>
            <p:nvPr/>
          </p:nvSpPr>
          <p:spPr>
            <a:xfrm>
              <a:off x="5367250" y="2139450"/>
              <a:ext cx="166550" cy="144250"/>
            </a:xfrm>
            <a:custGeom>
              <a:rect b="b" l="l" r="r" t="t"/>
              <a:pathLst>
                <a:path extrusionOk="0" h="5770" w="6662">
                  <a:moveTo>
                    <a:pt x="4606" y="1"/>
                  </a:moveTo>
                  <a:cubicBezTo>
                    <a:pt x="4037" y="1"/>
                    <a:pt x="3507" y="263"/>
                    <a:pt x="3059" y="666"/>
                  </a:cubicBezTo>
                  <a:cubicBezTo>
                    <a:pt x="2974" y="738"/>
                    <a:pt x="2888" y="809"/>
                    <a:pt x="2802" y="866"/>
                  </a:cubicBezTo>
                  <a:cubicBezTo>
                    <a:pt x="2288" y="1209"/>
                    <a:pt x="1802" y="1252"/>
                    <a:pt x="1802" y="1252"/>
                  </a:cubicBezTo>
                  <a:cubicBezTo>
                    <a:pt x="1" y="3782"/>
                    <a:pt x="1001" y="5540"/>
                    <a:pt x="1001" y="5540"/>
                  </a:cubicBezTo>
                  <a:cubicBezTo>
                    <a:pt x="1973" y="5697"/>
                    <a:pt x="2817" y="5769"/>
                    <a:pt x="3503" y="5769"/>
                  </a:cubicBezTo>
                  <a:cubicBezTo>
                    <a:pt x="5375" y="5754"/>
                    <a:pt x="6276" y="5254"/>
                    <a:pt x="6375" y="4740"/>
                  </a:cubicBezTo>
                  <a:cubicBezTo>
                    <a:pt x="6505" y="4039"/>
                    <a:pt x="6047" y="3882"/>
                    <a:pt x="6047" y="3882"/>
                  </a:cubicBezTo>
                  <a:cubicBezTo>
                    <a:pt x="6047" y="3882"/>
                    <a:pt x="6505" y="3753"/>
                    <a:pt x="6576" y="3153"/>
                  </a:cubicBezTo>
                  <a:cubicBezTo>
                    <a:pt x="6633" y="2552"/>
                    <a:pt x="6233" y="2281"/>
                    <a:pt x="6233" y="2281"/>
                  </a:cubicBezTo>
                  <a:cubicBezTo>
                    <a:pt x="6505" y="2152"/>
                    <a:pt x="6661" y="1595"/>
                    <a:pt x="6505" y="995"/>
                  </a:cubicBezTo>
                  <a:cubicBezTo>
                    <a:pt x="6430" y="732"/>
                    <a:pt x="6237" y="658"/>
                    <a:pt x="6043" y="658"/>
                  </a:cubicBezTo>
                  <a:cubicBezTo>
                    <a:pt x="5795" y="658"/>
                    <a:pt x="5546" y="780"/>
                    <a:pt x="5546" y="780"/>
                  </a:cubicBezTo>
                  <a:lnTo>
                    <a:pt x="5346" y="1409"/>
                  </a:lnTo>
                  <a:cubicBezTo>
                    <a:pt x="5161" y="1452"/>
                    <a:pt x="4761" y="1567"/>
                    <a:pt x="4761" y="1567"/>
                  </a:cubicBezTo>
                  <a:lnTo>
                    <a:pt x="5146" y="80"/>
                  </a:lnTo>
                  <a:cubicBezTo>
                    <a:pt x="4963" y="26"/>
                    <a:pt x="4783" y="1"/>
                    <a:pt x="4606" y="1"/>
                  </a:cubicBezTo>
                  <a:close/>
                </a:path>
              </a:pathLst>
            </a:custGeom>
            <a:solidFill>
              <a:srgbClr val="E591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45"/>
            <p:cNvSpPr/>
            <p:nvPr/>
          </p:nvSpPr>
          <p:spPr>
            <a:xfrm>
              <a:off x="5367250" y="2161075"/>
              <a:ext cx="89350" cy="122625"/>
            </a:xfrm>
            <a:custGeom>
              <a:rect b="b" l="l" r="r" t="t"/>
              <a:pathLst>
                <a:path extrusionOk="0" h="4905" w="3574">
                  <a:moveTo>
                    <a:pt x="2802" y="1"/>
                  </a:moveTo>
                  <a:lnTo>
                    <a:pt x="2802" y="1"/>
                  </a:lnTo>
                  <a:cubicBezTo>
                    <a:pt x="2288" y="344"/>
                    <a:pt x="1802" y="387"/>
                    <a:pt x="1802" y="387"/>
                  </a:cubicBezTo>
                  <a:cubicBezTo>
                    <a:pt x="1" y="2917"/>
                    <a:pt x="1001" y="4675"/>
                    <a:pt x="1001" y="4675"/>
                  </a:cubicBezTo>
                  <a:cubicBezTo>
                    <a:pt x="1973" y="4832"/>
                    <a:pt x="2817" y="4904"/>
                    <a:pt x="3503" y="4904"/>
                  </a:cubicBezTo>
                  <a:cubicBezTo>
                    <a:pt x="3488" y="4889"/>
                    <a:pt x="3474" y="4861"/>
                    <a:pt x="3460" y="4847"/>
                  </a:cubicBezTo>
                  <a:cubicBezTo>
                    <a:pt x="3259" y="4632"/>
                    <a:pt x="3160" y="4317"/>
                    <a:pt x="3189" y="4018"/>
                  </a:cubicBezTo>
                  <a:cubicBezTo>
                    <a:pt x="3202" y="3818"/>
                    <a:pt x="3288" y="3631"/>
                    <a:pt x="3303" y="3431"/>
                  </a:cubicBezTo>
                  <a:cubicBezTo>
                    <a:pt x="3317" y="3246"/>
                    <a:pt x="3259" y="3017"/>
                    <a:pt x="3088" y="2932"/>
                  </a:cubicBezTo>
                  <a:cubicBezTo>
                    <a:pt x="2916" y="2846"/>
                    <a:pt x="2645" y="2817"/>
                    <a:pt x="2674" y="2631"/>
                  </a:cubicBezTo>
                  <a:cubicBezTo>
                    <a:pt x="2688" y="2574"/>
                    <a:pt x="2731" y="2516"/>
                    <a:pt x="2774" y="2488"/>
                  </a:cubicBezTo>
                  <a:cubicBezTo>
                    <a:pt x="2974" y="2316"/>
                    <a:pt x="3174" y="2131"/>
                    <a:pt x="3360" y="1960"/>
                  </a:cubicBezTo>
                  <a:cubicBezTo>
                    <a:pt x="3431" y="1902"/>
                    <a:pt x="3503" y="1830"/>
                    <a:pt x="3532" y="1745"/>
                  </a:cubicBezTo>
                  <a:cubicBezTo>
                    <a:pt x="3574" y="1573"/>
                    <a:pt x="3446" y="1402"/>
                    <a:pt x="3288" y="1316"/>
                  </a:cubicBezTo>
                  <a:cubicBezTo>
                    <a:pt x="3145" y="1230"/>
                    <a:pt x="2960" y="1188"/>
                    <a:pt x="2831" y="1059"/>
                  </a:cubicBezTo>
                  <a:cubicBezTo>
                    <a:pt x="2545" y="801"/>
                    <a:pt x="2617" y="359"/>
                    <a:pt x="2802" y="1"/>
                  </a:cubicBezTo>
                  <a:close/>
                </a:path>
              </a:pathLst>
            </a:custGeom>
            <a:solidFill>
              <a:srgbClr val="D671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45"/>
            <p:cNvSpPr/>
            <p:nvPr/>
          </p:nvSpPr>
          <p:spPr>
            <a:xfrm>
              <a:off x="5072800" y="1851275"/>
              <a:ext cx="365600" cy="443575"/>
            </a:xfrm>
            <a:custGeom>
              <a:rect b="b" l="l" r="r" t="t"/>
              <a:pathLst>
                <a:path extrusionOk="0" h="17743" w="14624">
                  <a:moveTo>
                    <a:pt x="5819" y="1"/>
                  </a:moveTo>
                  <a:cubicBezTo>
                    <a:pt x="5819" y="1"/>
                    <a:pt x="2945" y="373"/>
                    <a:pt x="1474" y="5633"/>
                  </a:cubicBezTo>
                  <a:cubicBezTo>
                    <a:pt x="1" y="10893"/>
                    <a:pt x="243" y="16210"/>
                    <a:pt x="2560" y="17253"/>
                  </a:cubicBezTo>
                  <a:cubicBezTo>
                    <a:pt x="3427" y="17638"/>
                    <a:pt x="4474" y="17742"/>
                    <a:pt x="5711" y="17742"/>
                  </a:cubicBezTo>
                  <a:cubicBezTo>
                    <a:pt x="6450" y="17742"/>
                    <a:pt x="7257" y="17705"/>
                    <a:pt x="8134" y="17668"/>
                  </a:cubicBezTo>
                  <a:cubicBezTo>
                    <a:pt x="9041" y="17626"/>
                    <a:pt x="10028" y="17585"/>
                    <a:pt x="11096" y="17585"/>
                  </a:cubicBezTo>
                  <a:cubicBezTo>
                    <a:pt x="11880" y="17585"/>
                    <a:pt x="12708" y="17607"/>
                    <a:pt x="13580" y="17668"/>
                  </a:cubicBezTo>
                  <a:cubicBezTo>
                    <a:pt x="13580" y="17668"/>
                    <a:pt x="13065" y="16767"/>
                    <a:pt x="12765" y="16252"/>
                  </a:cubicBezTo>
                  <a:cubicBezTo>
                    <a:pt x="12765" y="16252"/>
                    <a:pt x="13808" y="16010"/>
                    <a:pt x="14195" y="15781"/>
                  </a:cubicBezTo>
                  <a:cubicBezTo>
                    <a:pt x="14195" y="15781"/>
                    <a:pt x="14138" y="15724"/>
                    <a:pt x="14023" y="15638"/>
                  </a:cubicBezTo>
                  <a:cubicBezTo>
                    <a:pt x="13837" y="15480"/>
                    <a:pt x="13509" y="15209"/>
                    <a:pt x="13179" y="14880"/>
                  </a:cubicBezTo>
                  <a:cubicBezTo>
                    <a:pt x="13179" y="14880"/>
                    <a:pt x="14338" y="14409"/>
                    <a:pt x="14624" y="14165"/>
                  </a:cubicBezTo>
                  <a:cubicBezTo>
                    <a:pt x="14624" y="14165"/>
                    <a:pt x="13923" y="13651"/>
                    <a:pt x="13580" y="13308"/>
                  </a:cubicBezTo>
                  <a:cubicBezTo>
                    <a:pt x="13580" y="13308"/>
                    <a:pt x="14138" y="12936"/>
                    <a:pt x="14509" y="12036"/>
                  </a:cubicBezTo>
                  <a:lnTo>
                    <a:pt x="14509" y="12036"/>
                  </a:lnTo>
                  <a:cubicBezTo>
                    <a:pt x="14509" y="12036"/>
                    <a:pt x="11458" y="12468"/>
                    <a:pt x="9455" y="12468"/>
                  </a:cubicBezTo>
                  <a:cubicBezTo>
                    <a:pt x="9365" y="12468"/>
                    <a:pt x="9277" y="12467"/>
                    <a:pt x="9192" y="12465"/>
                  </a:cubicBezTo>
                  <a:cubicBezTo>
                    <a:pt x="7205" y="12408"/>
                    <a:pt x="6204" y="12179"/>
                    <a:pt x="6204" y="12179"/>
                  </a:cubicBezTo>
                  <a:cubicBezTo>
                    <a:pt x="6204" y="12179"/>
                    <a:pt x="6905" y="8677"/>
                    <a:pt x="6934" y="5318"/>
                  </a:cubicBezTo>
                  <a:cubicBezTo>
                    <a:pt x="6947" y="3188"/>
                    <a:pt x="6705" y="1101"/>
                    <a:pt x="5819" y="1"/>
                  </a:cubicBezTo>
                  <a:close/>
                </a:path>
              </a:pathLst>
            </a:custGeom>
            <a:solidFill>
              <a:srgbClr val="6837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45"/>
            <p:cNvSpPr/>
            <p:nvPr/>
          </p:nvSpPr>
          <p:spPr>
            <a:xfrm>
              <a:off x="5086400" y="1851275"/>
              <a:ext cx="341275" cy="443475"/>
            </a:xfrm>
            <a:custGeom>
              <a:rect b="b" l="l" r="r" t="t"/>
              <a:pathLst>
                <a:path extrusionOk="0" h="17739" w="13651">
                  <a:moveTo>
                    <a:pt x="5275" y="1"/>
                  </a:moveTo>
                  <a:cubicBezTo>
                    <a:pt x="5275" y="1"/>
                    <a:pt x="2401" y="373"/>
                    <a:pt x="930" y="5633"/>
                  </a:cubicBezTo>
                  <a:cubicBezTo>
                    <a:pt x="314" y="7805"/>
                    <a:pt x="0" y="9978"/>
                    <a:pt x="0" y="11865"/>
                  </a:cubicBezTo>
                  <a:cubicBezTo>
                    <a:pt x="0" y="14552"/>
                    <a:pt x="657" y="16639"/>
                    <a:pt x="2016" y="17253"/>
                  </a:cubicBezTo>
                  <a:cubicBezTo>
                    <a:pt x="2874" y="17639"/>
                    <a:pt x="3916" y="17739"/>
                    <a:pt x="5132" y="17739"/>
                  </a:cubicBezTo>
                  <a:cubicBezTo>
                    <a:pt x="5889" y="17739"/>
                    <a:pt x="6704" y="17696"/>
                    <a:pt x="7590" y="17668"/>
                  </a:cubicBezTo>
                  <a:cubicBezTo>
                    <a:pt x="8477" y="17624"/>
                    <a:pt x="9434" y="17582"/>
                    <a:pt x="10478" y="17582"/>
                  </a:cubicBezTo>
                  <a:cubicBezTo>
                    <a:pt x="11278" y="17582"/>
                    <a:pt x="12136" y="17610"/>
                    <a:pt x="13036" y="17668"/>
                  </a:cubicBezTo>
                  <a:cubicBezTo>
                    <a:pt x="13036" y="17668"/>
                    <a:pt x="12521" y="16767"/>
                    <a:pt x="12221" y="16252"/>
                  </a:cubicBezTo>
                  <a:cubicBezTo>
                    <a:pt x="12221" y="16252"/>
                    <a:pt x="13264" y="16010"/>
                    <a:pt x="13651" y="15781"/>
                  </a:cubicBezTo>
                  <a:cubicBezTo>
                    <a:pt x="13651" y="15781"/>
                    <a:pt x="13594" y="15724"/>
                    <a:pt x="13479" y="15638"/>
                  </a:cubicBezTo>
                  <a:cubicBezTo>
                    <a:pt x="13407" y="15623"/>
                    <a:pt x="13336" y="15623"/>
                    <a:pt x="13279" y="15623"/>
                  </a:cubicBezTo>
                  <a:lnTo>
                    <a:pt x="11435" y="15581"/>
                  </a:lnTo>
                  <a:lnTo>
                    <a:pt x="11435" y="15581"/>
                  </a:lnTo>
                  <a:cubicBezTo>
                    <a:pt x="11478" y="15981"/>
                    <a:pt x="11535" y="16381"/>
                    <a:pt x="11578" y="16781"/>
                  </a:cubicBezTo>
                  <a:cubicBezTo>
                    <a:pt x="10163" y="16724"/>
                    <a:pt x="8762" y="16624"/>
                    <a:pt x="7347" y="16467"/>
                  </a:cubicBezTo>
                  <a:cubicBezTo>
                    <a:pt x="5532" y="16267"/>
                    <a:pt x="3560" y="15880"/>
                    <a:pt x="2416" y="14451"/>
                  </a:cubicBezTo>
                  <a:cubicBezTo>
                    <a:pt x="1387" y="13180"/>
                    <a:pt x="1344" y="11379"/>
                    <a:pt x="1458" y="9749"/>
                  </a:cubicBezTo>
                  <a:cubicBezTo>
                    <a:pt x="1601" y="7905"/>
                    <a:pt x="1987" y="5932"/>
                    <a:pt x="3316" y="4661"/>
                  </a:cubicBezTo>
                  <a:cubicBezTo>
                    <a:pt x="3731" y="4260"/>
                    <a:pt x="4331" y="3960"/>
                    <a:pt x="4888" y="3960"/>
                  </a:cubicBezTo>
                  <a:cubicBezTo>
                    <a:pt x="5189" y="3960"/>
                    <a:pt x="5460" y="4045"/>
                    <a:pt x="5689" y="4260"/>
                  </a:cubicBezTo>
                  <a:cubicBezTo>
                    <a:pt x="6032" y="4560"/>
                    <a:pt x="6247" y="4918"/>
                    <a:pt x="6390" y="5318"/>
                  </a:cubicBezTo>
                  <a:lnTo>
                    <a:pt x="6390" y="5118"/>
                  </a:lnTo>
                  <a:cubicBezTo>
                    <a:pt x="6390" y="3060"/>
                    <a:pt x="6132" y="1072"/>
                    <a:pt x="5275" y="1"/>
                  </a:cubicBezTo>
                  <a:close/>
                </a:path>
              </a:pathLst>
            </a:custGeom>
            <a:solidFill>
              <a:srgbClr val="582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45"/>
            <p:cNvSpPr/>
            <p:nvPr/>
          </p:nvSpPr>
          <p:spPr>
            <a:xfrm>
              <a:off x="5557000" y="1729475"/>
              <a:ext cx="43075" cy="62175"/>
            </a:xfrm>
            <a:custGeom>
              <a:rect b="b" l="l" r="r" t="t"/>
              <a:pathLst>
                <a:path extrusionOk="0" h="2487" w="1723">
                  <a:moveTo>
                    <a:pt x="531" y="0"/>
                  </a:moveTo>
                  <a:cubicBezTo>
                    <a:pt x="243" y="0"/>
                    <a:pt x="1" y="152"/>
                    <a:pt x="1" y="413"/>
                  </a:cubicBezTo>
                  <a:cubicBezTo>
                    <a:pt x="1" y="1027"/>
                    <a:pt x="115" y="2485"/>
                    <a:pt x="115" y="2485"/>
                  </a:cubicBezTo>
                  <a:cubicBezTo>
                    <a:pt x="140" y="2486"/>
                    <a:pt x="165" y="2487"/>
                    <a:pt x="190" y="2487"/>
                  </a:cubicBezTo>
                  <a:cubicBezTo>
                    <a:pt x="1279" y="2487"/>
                    <a:pt x="1723" y="1550"/>
                    <a:pt x="1402" y="642"/>
                  </a:cubicBezTo>
                  <a:cubicBezTo>
                    <a:pt x="1242" y="194"/>
                    <a:pt x="857" y="0"/>
                    <a:pt x="531" y="0"/>
                  </a:cubicBezTo>
                  <a:close/>
                </a:path>
              </a:pathLst>
            </a:custGeom>
            <a:solidFill>
              <a:srgbClr val="E591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45"/>
            <p:cNvSpPr/>
            <p:nvPr/>
          </p:nvSpPr>
          <p:spPr>
            <a:xfrm>
              <a:off x="5565600" y="1745500"/>
              <a:ext cx="20575" cy="24025"/>
            </a:xfrm>
            <a:custGeom>
              <a:rect b="b" l="l" r="r" t="t"/>
              <a:pathLst>
                <a:path extrusionOk="0" h="961" w="823">
                  <a:moveTo>
                    <a:pt x="422" y="1"/>
                  </a:moveTo>
                  <a:cubicBezTo>
                    <a:pt x="419" y="1"/>
                    <a:pt x="417" y="1"/>
                    <a:pt x="414" y="1"/>
                  </a:cubicBezTo>
                  <a:cubicBezTo>
                    <a:pt x="86" y="1"/>
                    <a:pt x="0" y="901"/>
                    <a:pt x="414" y="958"/>
                  </a:cubicBezTo>
                  <a:cubicBezTo>
                    <a:pt x="425" y="960"/>
                    <a:pt x="436" y="960"/>
                    <a:pt x="447" y="960"/>
                  </a:cubicBezTo>
                  <a:cubicBezTo>
                    <a:pt x="823" y="960"/>
                    <a:pt x="763" y="1"/>
                    <a:pt x="422" y="1"/>
                  </a:cubicBezTo>
                  <a:close/>
                </a:path>
              </a:pathLst>
            </a:custGeom>
            <a:solidFill>
              <a:srgbClr val="D671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45"/>
            <p:cNvSpPr/>
            <p:nvPr/>
          </p:nvSpPr>
          <p:spPr>
            <a:xfrm>
              <a:off x="5279725" y="1574175"/>
              <a:ext cx="299500" cy="386975"/>
            </a:xfrm>
            <a:custGeom>
              <a:rect b="b" l="l" r="r" t="t"/>
              <a:pathLst>
                <a:path extrusionOk="0" h="15479" w="11980">
                  <a:moveTo>
                    <a:pt x="8373" y="1"/>
                  </a:moveTo>
                  <a:cubicBezTo>
                    <a:pt x="8039" y="1"/>
                    <a:pt x="7531" y="74"/>
                    <a:pt x="6775" y="279"/>
                  </a:cubicBezTo>
                  <a:cubicBezTo>
                    <a:pt x="4946" y="765"/>
                    <a:pt x="4088" y="2094"/>
                    <a:pt x="4088" y="2094"/>
                  </a:cubicBezTo>
                  <a:cubicBezTo>
                    <a:pt x="4203" y="1293"/>
                    <a:pt x="5217" y="651"/>
                    <a:pt x="5017" y="321"/>
                  </a:cubicBezTo>
                  <a:cubicBezTo>
                    <a:pt x="5003" y="293"/>
                    <a:pt x="4974" y="279"/>
                    <a:pt x="4931" y="279"/>
                  </a:cubicBezTo>
                  <a:cubicBezTo>
                    <a:pt x="4915" y="277"/>
                    <a:pt x="4897" y="276"/>
                    <a:pt x="4878" y="276"/>
                  </a:cubicBezTo>
                  <a:cubicBezTo>
                    <a:pt x="4189" y="276"/>
                    <a:pt x="1445" y="1498"/>
                    <a:pt x="986" y="2680"/>
                  </a:cubicBezTo>
                  <a:cubicBezTo>
                    <a:pt x="486" y="4009"/>
                    <a:pt x="258" y="5482"/>
                    <a:pt x="143" y="7311"/>
                  </a:cubicBezTo>
                  <a:cubicBezTo>
                    <a:pt x="0" y="9427"/>
                    <a:pt x="186" y="13271"/>
                    <a:pt x="586" y="13401"/>
                  </a:cubicBezTo>
                  <a:cubicBezTo>
                    <a:pt x="617" y="13412"/>
                    <a:pt x="650" y="13417"/>
                    <a:pt x="685" y="13417"/>
                  </a:cubicBezTo>
                  <a:cubicBezTo>
                    <a:pt x="1095" y="13417"/>
                    <a:pt x="1715" y="12700"/>
                    <a:pt x="1716" y="12700"/>
                  </a:cubicBezTo>
                  <a:lnTo>
                    <a:pt x="1716" y="12700"/>
                  </a:lnTo>
                  <a:cubicBezTo>
                    <a:pt x="1716" y="13300"/>
                    <a:pt x="1315" y="14129"/>
                    <a:pt x="1716" y="14344"/>
                  </a:cubicBezTo>
                  <a:cubicBezTo>
                    <a:pt x="1773" y="14374"/>
                    <a:pt x="1852" y="14387"/>
                    <a:pt x="1947" y="14387"/>
                  </a:cubicBezTo>
                  <a:cubicBezTo>
                    <a:pt x="2517" y="14387"/>
                    <a:pt x="3631" y="13915"/>
                    <a:pt x="3631" y="13915"/>
                  </a:cubicBezTo>
                  <a:cubicBezTo>
                    <a:pt x="3631" y="13915"/>
                    <a:pt x="3670" y="15478"/>
                    <a:pt x="4086" y="15478"/>
                  </a:cubicBezTo>
                  <a:cubicBezTo>
                    <a:pt x="4101" y="15478"/>
                    <a:pt x="4115" y="15476"/>
                    <a:pt x="4131" y="15472"/>
                  </a:cubicBezTo>
                  <a:cubicBezTo>
                    <a:pt x="4588" y="15358"/>
                    <a:pt x="5617" y="14315"/>
                    <a:pt x="5617" y="14315"/>
                  </a:cubicBezTo>
                  <a:cubicBezTo>
                    <a:pt x="5617" y="14315"/>
                    <a:pt x="6230" y="15467"/>
                    <a:pt x="6673" y="15467"/>
                  </a:cubicBezTo>
                  <a:cubicBezTo>
                    <a:pt x="6708" y="15467"/>
                    <a:pt x="6742" y="15460"/>
                    <a:pt x="6775" y="15444"/>
                  </a:cubicBezTo>
                  <a:cubicBezTo>
                    <a:pt x="7218" y="15230"/>
                    <a:pt x="7332" y="14272"/>
                    <a:pt x="7332" y="14272"/>
                  </a:cubicBezTo>
                  <a:cubicBezTo>
                    <a:pt x="7332" y="14272"/>
                    <a:pt x="8740" y="15096"/>
                    <a:pt x="9256" y="15096"/>
                  </a:cubicBezTo>
                  <a:cubicBezTo>
                    <a:pt x="9305" y="15096"/>
                    <a:pt x="9346" y="15088"/>
                    <a:pt x="9377" y="15072"/>
                  </a:cubicBezTo>
                  <a:cubicBezTo>
                    <a:pt x="9748" y="14887"/>
                    <a:pt x="9377" y="13887"/>
                    <a:pt x="9377" y="13886"/>
                  </a:cubicBezTo>
                  <a:lnTo>
                    <a:pt x="9377" y="13886"/>
                  </a:lnTo>
                  <a:cubicBezTo>
                    <a:pt x="9861" y="14339"/>
                    <a:pt x="10678" y="14582"/>
                    <a:pt x="11121" y="14582"/>
                  </a:cubicBezTo>
                  <a:cubicBezTo>
                    <a:pt x="11279" y="14582"/>
                    <a:pt x="11390" y="14551"/>
                    <a:pt x="11420" y="14487"/>
                  </a:cubicBezTo>
                  <a:cubicBezTo>
                    <a:pt x="11521" y="14243"/>
                    <a:pt x="11178" y="13157"/>
                    <a:pt x="11178" y="13157"/>
                  </a:cubicBezTo>
                  <a:lnTo>
                    <a:pt x="11178" y="13157"/>
                  </a:lnTo>
                  <a:cubicBezTo>
                    <a:pt x="11380" y="13196"/>
                    <a:pt x="11535" y="13217"/>
                    <a:pt x="11651" y="13217"/>
                  </a:cubicBezTo>
                  <a:cubicBezTo>
                    <a:pt x="11918" y="13217"/>
                    <a:pt x="11979" y="13106"/>
                    <a:pt x="11950" y="12857"/>
                  </a:cubicBezTo>
                  <a:cubicBezTo>
                    <a:pt x="11921" y="12614"/>
                    <a:pt x="11807" y="12242"/>
                    <a:pt x="11706" y="11714"/>
                  </a:cubicBezTo>
                  <a:cubicBezTo>
                    <a:pt x="11464" y="10399"/>
                    <a:pt x="11263" y="8741"/>
                    <a:pt x="11220" y="5696"/>
                  </a:cubicBezTo>
                  <a:cubicBezTo>
                    <a:pt x="11179" y="2762"/>
                    <a:pt x="9677" y="2709"/>
                    <a:pt x="9568" y="2709"/>
                  </a:cubicBezTo>
                  <a:cubicBezTo>
                    <a:pt x="9564" y="2709"/>
                    <a:pt x="9562" y="2709"/>
                    <a:pt x="9562" y="2709"/>
                  </a:cubicBezTo>
                  <a:cubicBezTo>
                    <a:pt x="9905" y="1979"/>
                    <a:pt x="10448" y="1966"/>
                    <a:pt x="10963" y="1823"/>
                  </a:cubicBezTo>
                  <a:cubicBezTo>
                    <a:pt x="11464" y="1694"/>
                    <a:pt x="11277" y="1293"/>
                    <a:pt x="9920" y="1208"/>
                  </a:cubicBezTo>
                  <a:cubicBezTo>
                    <a:pt x="9852" y="1203"/>
                    <a:pt x="9783" y="1201"/>
                    <a:pt x="9712" y="1201"/>
                  </a:cubicBezTo>
                  <a:cubicBezTo>
                    <a:pt x="8374" y="1201"/>
                    <a:pt x="6632" y="1937"/>
                    <a:pt x="6632" y="1937"/>
                  </a:cubicBezTo>
                  <a:cubicBezTo>
                    <a:pt x="7304" y="508"/>
                    <a:pt x="8891" y="479"/>
                    <a:pt x="8948" y="279"/>
                  </a:cubicBezTo>
                  <a:cubicBezTo>
                    <a:pt x="8973" y="152"/>
                    <a:pt x="8854" y="1"/>
                    <a:pt x="8373" y="1"/>
                  </a:cubicBezTo>
                  <a:close/>
                </a:path>
              </a:pathLst>
            </a:custGeom>
            <a:solidFill>
              <a:srgbClr val="6837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45"/>
            <p:cNvSpPr/>
            <p:nvPr/>
          </p:nvSpPr>
          <p:spPr>
            <a:xfrm>
              <a:off x="5282200" y="1581150"/>
              <a:ext cx="296625" cy="379850"/>
            </a:xfrm>
            <a:custGeom>
              <a:rect b="b" l="l" r="r" t="t"/>
              <a:pathLst>
                <a:path extrusionOk="0" h="15194" w="11865">
                  <a:moveTo>
                    <a:pt x="4775" y="0"/>
                  </a:moveTo>
                  <a:cubicBezTo>
                    <a:pt x="4089" y="0"/>
                    <a:pt x="1359" y="1229"/>
                    <a:pt x="887" y="2401"/>
                  </a:cubicBezTo>
                  <a:cubicBezTo>
                    <a:pt x="387" y="3730"/>
                    <a:pt x="159" y="5203"/>
                    <a:pt x="44" y="7032"/>
                  </a:cubicBezTo>
                  <a:cubicBezTo>
                    <a:pt x="16" y="7490"/>
                    <a:pt x="1" y="8033"/>
                    <a:pt x="1" y="8605"/>
                  </a:cubicBezTo>
                  <a:cubicBezTo>
                    <a:pt x="1" y="10648"/>
                    <a:pt x="172" y="13021"/>
                    <a:pt x="487" y="13122"/>
                  </a:cubicBezTo>
                  <a:cubicBezTo>
                    <a:pt x="515" y="13135"/>
                    <a:pt x="559" y="13135"/>
                    <a:pt x="587" y="13135"/>
                  </a:cubicBezTo>
                  <a:cubicBezTo>
                    <a:pt x="1001" y="13135"/>
                    <a:pt x="1616" y="12421"/>
                    <a:pt x="1617" y="12421"/>
                  </a:cubicBezTo>
                  <a:lnTo>
                    <a:pt x="1617" y="12421"/>
                  </a:lnTo>
                  <a:cubicBezTo>
                    <a:pt x="1617" y="12821"/>
                    <a:pt x="1445" y="13322"/>
                    <a:pt x="1445" y="13678"/>
                  </a:cubicBezTo>
                  <a:cubicBezTo>
                    <a:pt x="1445" y="13850"/>
                    <a:pt x="1487" y="13993"/>
                    <a:pt x="1617" y="14065"/>
                  </a:cubicBezTo>
                  <a:cubicBezTo>
                    <a:pt x="1674" y="14093"/>
                    <a:pt x="1759" y="14107"/>
                    <a:pt x="1845" y="14107"/>
                  </a:cubicBezTo>
                  <a:cubicBezTo>
                    <a:pt x="2417" y="14107"/>
                    <a:pt x="3532" y="13636"/>
                    <a:pt x="3532" y="13636"/>
                  </a:cubicBezTo>
                  <a:cubicBezTo>
                    <a:pt x="3532" y="13636"/>
                    <a:pt x="3574" y="15193"/>
                    <a:pt x="3989" y="15193"/>
                  </a:cubicBezTo>
                  <a:lnTo>
                    <a:pt x="4032" y="15193"/>
                  </a:lnTo>
                  <a:cubicBezTo>
                    <a:pt x="4489" y="15079"/>
                    <a:pt x="5518" y="14036"/>
                    <a:pt x="5518" y="14036"/>
                  </a:cubicBezTo>
                  <a:cubicBezTo>
                    <a:pt x="5518" y="14036"/>
                    <a:pt x="6133" y="15193"/>
                    <a:pt x="6576" y="15193"/>
                  </a:cubicBezTo>
                  <a:cubicBezTo>
                    <a:pt x="6619" y="15193"/>
                    <a:pt x="6648" y="15180"/>
                    <a:pt x="6676" y="15165"/>
                  </a:cubicBezTo>
                  <a:cubicBezTo>
                    <a:pt x="7119" y="14951"/>
                    <a:pt x="7233" y="13993"/>
                    <a:pt x="7233" y="13993"/>
                  </a:cubicBezTo>
                  <a:cubicBezTo>
                    <a:pt x="7233" y="13993"/>
                    <a:pt x="8649" y="14822"/>
                    <a:pt x="9163" y="14822"/>
                  </a:cubicBezTo>
                  <a:cubicBezTo>
                    <a:pt x="9206" y="14822"/>
                    <a:pt x="9249" y="14808"/>
                    <a:pt x="9278" y="14793"/>
                  </a:cubicBezTo>
                  <a:cubicBezTo>
                    <a:pt x="9406" y="14722"/>
                    <a:pt x="9449" y="14579"/>
                    <a:pt x="9449" y="14408"/>
                  </a:cubicBezTo>
                  <a:cubicBezTo>
                    <a:pt x="9449" y="14050"/>
                    <a:pt x="9278" y="13608"/>
                    <a:pt x="9278" y="13607"/>
                  </a:cubicBezTo>
                  <a:lnTo>
                    <a:pt x="9278" y="13607"/>
                  </a:lnTo>
                  <a:cubicBezTo>
                    <a:pt x="9764" y="14065"/>
                    <a:pt x="10578" y="14294"/>
                    <a:pt x="11007" y="14294"/>
                  </a:cubicBezTo>
                  <a:cubicBezTo>
                    <a:pt x="11178" y="14294"/>
                    <a:pt x="11293" y="14265"/>
                    <a:pt x="11321" y="14208"/>
                  </a:cubicBezTo>
                  <a:cubicBezTo>
                    <a:pt x="11336" y="14164"/>
                    <a:pt x="11336" y="14122"/>
                    <a:pt x="11336" y="14065"/>
                  </a:cubicBezTo>
                  <a:cubicBezTo>
                    <a:pt x="11336" y="13693"/>
                    <a:pt x="11079" y="12878"/>
                    <a:pt x="11079" y="12878"/>
                  </a:cubicBezTo>
                  <a:lnTo>
                    <a:pt x="11079" y="12878"/>
                  </a:lnTo>
                  <a:cubicBezTo>
                    <a:pt x="11279" y="12921"/>
                    <a:pt x="11435" y="12935"/>
                    <a:pt x="11550" y="12935"/>
                  </a:cubicBezTo>
                  <a:cubicBezTo>
                    <a:pt x="11779" y="12935"/>
                    <a:pt x="11864" y="12849"/>
                    <a:pt x="11864" y="12678"/>
                  </a:cubicBezTo>
                  <a:cubicBezTo>
                    <a:pt x="11864" y="12649"/>
                    <a:pt x="11864" y="12621"/>
                    <a:pt x="11851" y="12578"/>
                  </a:cubicBezTo>
                  <a:cubicBezTo>
                    <a:pt x="11450" y="12563"/>
                    <a:pt x="11035" y="12563"/>
                    <a:pt x="10635" y="12550"/>
                  </a:cubicBezTo>
                  <a:lnTo>
                    <a:pt x="10635" y="12550"/>
                  </a:lnTo>
                  <a:cubicBezTo>
                    <a:pt x="10707" y="12921"/>
                    <a:pt x="10707" y="13322"/>
                    <a:pt x="10635" y="13707"/>
                  </a:cubicBezTo>
                  <a:cubicBezTo>
                    <a:pt x="10035" y="13421"/>
                    <a:pt x="9392" y="13221"/>
                    <a:pt x="8748" y="13107"/>
                  </a:cubicBezTo>
                  <a:lnTo>
                    <a:pt x="8748" y="14265"/>
                  </a:lnTo>
                  <a:cubicBezTo>
                    <a:pt x="8377" y="14021"/>
                    <a:pt x="7991" y="13764"/>
                    <a:pt x="7548" y="13722"/>
                  </a:cubicBezTo>
                  <a:cubicBezTo>
                    <a:pt x="7505" y="13722"/>
                    <a:pt x="7462" y="13707"/>
                    <a:pt x="7420" y="13707"/>
                  </a:cubicBezTo>
                  <a:cubicBezTo>
                    <a:pt x="7019" y="13707"/>
                    <a:pt x="6619" y="13922"/>
                    <a:pt x="6490" y="14279"/>
                  </a:cubicBezTo>
                  <a:cubicBezTo>
                    <a:pt x="6562" y="13993"/>
                    <a:pt x="6219" y="13793"/>
                    <a:pt x="5890" y="13793"/>
                  </a:cubicBezTo>
                  <a:cubicBezTo>
                    <a:pt x="5804" y="13793"/>
                    <a:pt x="5733" y="13808"/>
                    <a:pt x="5647" y="13836"/>
                  </a:cubicBezTo>
                  <a:cubicBezTo>
                    <a:pt x="5289" y="13979"/>
                    <a:pt x="4975" y="14294"/>
                    <a:pt x="4590" y="14294"/>
                  </a:cubicBezTo>
                  <a:lnTo>
                    <a:pt x="4546" y="14294"/>
                  </a:lnTo>
                  <a:cubicBezTo>
                    <a:pt x="4060" y="14265"/>
                    <a:pt x="3761" y="13593"/>
                    <a:pt x="4060" y="13221"/>
                  </a:cubicBezTo>
                  <a:lnTo>
                    <a:pt x="4060" y="13221"/>
                  </a:lnTo>
                  <a:cubicBezTo>
                    <a:pt x="3475" y="13293"/>
                    <a:pt x="2888" y="13364"/>
                    <a:pt x="2303" y="13450"/>
                  </a:cubicBezTo>
                  <a:cubicBezTo>
                    <a:pt x="2231" y="13135"/>
                    <a:pt x="2402" y="12821"/>
                    <a:pt x="2459" y="12521"/>
                  </a:cubicBezTo>
                  <a:cubicBezTo>
                    <a:pt x="2531" y="12207"/>
                    <a:pt x="2402" y="11778"/>
                    <a:pt x="2088" y="11763"/>
                  </a:cubicBezTo>
                  <a:lnTo>
                    <a:pt x="2045" y="11763"/>
                  </a:lnTo>
                  <a:cubicBezTo>
                    <a:pt x="1859" y="11763"/>
                    <a:pt x="1731" y="11807"/>
                    <a:pt x="1602" y="11849"/>
                  </a:cubicBezTo>
                  <a:cubicBezTo>
                    <a:pt x="1487" y="11906"/>
                    <a:pt x="1402" y="11949"/>
                    <a:pt x="1316" y="11949"/>
                  </a:cubicBezTo>
                  <a:cubicBezTo>
                    <a:pt x="1188" y="11949"/>
                    <a:pt x="1073" y="11849"/>
                    <a:pt x="930" y="11534"/>
                  </a:cubicBezTo>
                  <a:cubicBezTo>
                    <a:pt x="759" y="11163"/>
                    <a:pt x="759" y="10148"/>
                    <a:pt x="702" y="9705"/>
                  </a:cubicBezTo>
                  <a:cubicBezTo>
                    <a:pt x="502" y="8247"/>
                    <a:pt x="715" y="6747"/>
                    <a:pt x="930" y="5289"/>
                  </a:cubicBezTo>
                  <a:cubicBezTo>
                    <a:pt x="1116" y="4088"/>
                    <a:pt x="1344" y="2844"/>
                    <a:pt x="2059" y="1872"/>
                  </a:cubicBezTo>
                  <a:cubicBezTo>
                    <a:pt x="2259" y="1601"/>
                    <a:pt x="2488" y="1357"/>
                    <a:pt x="2717" y="1157"/>
                  </a:cubicBezTo>
                  <a:cubicBezTo>
                    <a:pt x="3345" y="643"/>
                    <a:pt x="4075" y="315"/>
                    <a:pt x="4832" y="0"/>
                  </a:cubicBezTo>
                  <a:close/>
                </a:path>
              </a:pathLst>
            </a:custGeom>
            <a:solidFill>
              <a:srgbClr val="582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45"/>
            <p:cNvSpPr/>
            <p:nvPr/>
          </p:nvSpPr>
          <p:spPr>
            <a:xfrm>
              <a:off x="5242075" y="1729425"/>
              <a:ext cx="49825" cy="71550"/>
            </a:xfrm>
            <a:custGeom>
              <a:rect b="b" l="l" r="r" t="t"/>
              <a:pathLst>
                <a:path extrusionOk="0" h="2862" w="1993">
                  <a:moveTo>
                    <a:pt x="1375" y="1"/>
                  </a:moveTo>
                  <a:cubicBezTo>
                    <a:pt x="1000" y="1"/>
                    <a:pt x="558" y="222"/>
                    <a:pt x="377" y="744"/>
                  </a:cubicBezTo>
                  <a:cubicBezTo>
                    <a:pt x="1" y="1789"/>
                    <a:pt x="508" y="2861"/>
                    <a:pt x="1752" y="2861"/>
                  </a:cubicBezTo>
                  <a:cubicBezTo>
                    <a:pt x="1784" y="2861"/>
                    <a:pt x="1816" y="2860"/>
                    <a:pt x="1849" y="2859"/>
                  </a:cubicBezTo>
                  <a:cubicBezTo>
                    <a:pt x="1849" y="2859"/>
                    <a:pt x="1992" y="1187"/>
                    <a:pt x="1992" y="473"/>
                  </a:cubicBezTo>
                  <a:cubicBezTo>
                    <a:pt x="1992" y="176"/>
                    <a:pt x="1710" y="1"/>
                    <a:pt x="1375" y="1"/>
                  </a:cubicBezTo>
                  <a:close/>
                </a:path>
              </a:pathLst>
            </a:custGeom>
            <a:solidFill>
              <a:srgbClr val="E591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45"/>
            <p:cNvSpPr/>
            <p:nvPr/>
          </p:nvSpPr>
          <p:spPr>
            <a:xfrm>
              <a:off x="5258425" y="1748000"/>
              <a:ext cx="23475" cy="27600"/>
            </a:xfrm>
            <a:custGeom>
              <a:rect b="b" l="l" r="r" t="t"/>
              <a:pathLst>
                <a:path extrusionOk="0" h="1104" w="939">
                  <a:moveTo>
                    <a:pt x="459" y="0"/>
                  </a:moveTo>
                  <a:cubicBezTo>
                    <a:pt x="61" y="0"/>
                    <a:pt x="0" y="1104"/>
                    <a:pt x="433" y="1104"/>
                  </a:cubicBezTo>
                  <a:cubicBezTo>
                    <a:pt x="444" y="1104"/>
                    <a:pt x="455" y="1103"/>
                    <a:pt x="466" y="1102"/>
                  </a:cubicBezTo>
                  <a:cubicBezTo>
                    <a:pt x="938" y="1030"/>
                    <a:pt x="837" y="1"/>
                    <a:pt x="466" y="1"/>
                  </a:cubicBezTo>
                  <a:cubicBezTo>
                    <a:pt x="463" y="1"/>
                    <a:pt x="461" y="0"/>
                    <a:pt x="459" y="0"/>
                  </a:cubicBezTo>
                  <a:close/>
                </a:path>
              </a:pathLst>
            </a:custGeom>
            <a:solidFill>
              <a:srgbClr val="D671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45"/>
            <p:cNvSpPr/>
            <p:nvPr/>
          </p:nvSpPr>
          <p:spPr>
            <a:xfrm>
              <a:off x="5293300" y="1698925"/>
              <a:ext cx="279100" cy="204175"/>
            </a:xfrm>
            <a:custGeom>
              <a:rect b="b" l="l" r="r" t="t"/>
              <a:pathLst>
                <a:path extrusionOk="0" h="8167" w="11164">
                  <a:moveTo>
                    <a:pt x="8115" y="1"/>
                  </a:moveTo>
                  <a:cubicBezTo>
                    <a:pt x="6924" y="1"/>
                    <a:pt x="6301" y="792"/>
                    <a:pt x="6098" y="792"/>
                  </a:cubicBezTo>
                  <a:cubicBezTo>
                    <a:pt x="6095" y="792"/>
                    <a:pt x="6092" y="792"/>
                    <a:pt x="6089" y="792"/>
                  </a:cubicBezTo>
                  <a:cubicBezTo>
                    <a:pt x="5778" y="749"/>
                    <a:pt x="5203" y="96"/>
                    <a:pt x="4038" y="96"/>
                  </a:cubicBezTo>
                  <a:cubicBezTo>
                    <a:pt x="3649" y="96"/>
                    <a:pt x="3193" y="169"/>
                    <a:pt x="2659" y="363"/>
                  </a:cubicBezTo>
                  <a:cubicBezTo>
                    <a:pt x="243" y="1235"/>
                    <a:pt x="0" y="5009"/>
                    <a:pt x="1615" y="6838"/>
                  </a:cubicBezTo>
                  <a:cubicBezTo>
                    <a:pt x="2391" y="7726"/>
                    <a:pt x="3998" y="8167"/>
                    <a:pt x="5629" y="8167"/>
                  </a:cubicBezTo>
                  <a:cubicBezTo>
                    <a:pt x="6702" y="8167"/>
                    <a:pt x="7785" y="7976"/>
                    <a:pt x="8647" y="7595"/>
                  </a:cubicBezTo>
                  <a:cubicBezTo>
                    <a:pt x="9177" y="7367"/>
                    <a:pt x="9606" y="7067"/>
                    <a:pt x="9920" y="6709"/>
                  </a:cubicBezTo>
                  <a:cubicBezTo>
                    <a:pt x="11163" y="5237"/>
                    <a:pt x="10849" y="2321"/>
                    <a:pt x="9848" y="892"/>
                  </a:cubicBezTo>
                  <a:cubicBezTo>
                    <a:pt x="9562" y="477"/>
                    <a:pt x="9219" y="191"/>
                    <a:pt x="8834" y="92"/>
                  </a:cubicBezTo>
                  <a:cubicBezTo>
                    <a:pt x="8574" y="28"/>
                    <a:pt x="8335" y="1"/>
                    <a:pt x="8115" y="1"/>
                  </a:cubicBezTo>
                  <a:close/>
                </a:path>
              </a:pathLst>
            </a:custGeom>
            <a:solidFill>
              <a:srgbClr val="E591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45"/>
            <p:cNvSpPr/>
            <p:nvPr/>
          </p:nvSpPr>
          <p:spPr>
            <a:xfrm>
              <a:off x="5293300" y="1698925"/>
              <a:ext cx="246225" cy="204175"/>
            </a:xfrm>
            <a:custGeom>
              <a:rect b="b" l="l" r="r" t="t"/>
              <a:pathLst>
                <a:path extrusionOk="0" h="8167" w="9849">
                  <a:moveTo>
                    <a:pt x="8115" y="1"/>
                  </a:moveTo>
                  <a:cubicBezTo>
                    <a:pt x="6924" y="1"/>
                    <a:pt x="6301" y="792"/>
                    <a:pt x="6098" y="792"/>
                  </a:cubicBezTo>
                  <a:cubicBezTo>
                    <a:pt x="6095" y="792"/>
                    <a:pt x="6092" y="792"/>
                    <a:pt x="6089" y="792"/>
                  </a:cubicBezTo>
                  <a:cubicBezTo>
                    <a:pt x="5778" y="749"/>
                    <a:pt x="5203" y="96"/>
                    <a:pt x="4038" y="96"/>
                  </a:cubicBezTo>
                  <a:cubicBezTo>
                    <a:pt x="3649" y="96"/>
                    <a:pt x="3193" y="169"/>
                    <a:pt x="2659" y="363"/>
                  </a:cubicBezTo>
                  <a:cubicBezTo>
                    <a:pt x="243" y="1235"/>
                    <a:pt x="0" y="5009"/>
                    <a:pt x="1615" y="6838"/>
                  </a:cubicBezTo>
                  <a:cubicBezTo>
                    <a:pt x="2391" y="7726"/>
                    <a:pt x="3998" y="8167"/>
                    <a:pt x="5629" y="8167"/>
                  </a:cubicBezTo>
                  <a:cubicBezTo>
                    <a:pt x="6702" y="8167"/>
                    <a:pt x="7785" y="7976"/>
                    <a:pt x="8647" y="7595"/>
                  </a:cubicBezTo>
                  <a:lnTo>
                    <a:pt x="8647" y="7595"/>
                  </a:lnTo>
                  <a:cubicBezTo>
                    <a:pt x="8504" y="7624"/>
                    <a:pt x="8362" y="7667"/>
                    <a:pt x="8219" y="7696"/>
                  </a:cubicBezTo>
                  <a:cubicBezTo>
                    <a:pt x="7533" y="7856"/>
                    <a:pt x="6830" y="7935"/>
                    <a:pt x="6124" y="7935"/>
                  </a:cubicBezTo>
                  <a:cubicBezTo>
                    <a:pt x="5315" y="7935"/>
                    <a:pt x="4503" y="7830"/>
                    <a:pt x="3717" y="7624"/>
                  </a:cubicBezTo>
                  <a:cubicBezTo>
                    <a:pt x="3088" y="7467"/>
                    <a:pt x="2444" y="7210"/>
                    <a:pt x="1987" y="6738"/>
                  </a:cubicBezTo>
                  <a:cubicBezTo>
                    <a:pt x="1344" y="6066"/>
                    <a:pt x="1186" y="5266"/>
                    <a:pt x="1129" y="4365"/>
                  </a:cubicBezTo>
                  <a:cubicBezTo>
                    <a:pt x="1087" y="3822"/>
                    <a:pt x="1043" y="3293"/>
                    <a:pt x="1129" y="2750"/>
                  </a:cubicBezTo>
                  <a:cubicBezTo>
                    <a:pt x="1215" y="2221"/>
                    <a:pt x="1430" y="1693"/>
                    <a:pt x="1830" y="1335"/>
                  </a:cubicBezTo>
                  <a:cubicBezTo>
                    <a:pt x="2403" y="821"/>
                    <a:pt x="3168" y="580"/>
                    <a:pt x="3930" y="580"/>
                  </a:cubicBezTo>
                  <a:cubicBezTo>
                    <a:pt x="4270" y="580"/>
                    <a:pt x="4609" y="628"/>
                    <a:pt x="4931" y="721"/>
                  </a:cubicBezTo>
                  <a:cubicBezTo>
                    <a:pt x="5259" y="816"/>
                    <a:pt x="5600" y="950"/>
                    <a:pt x="5941" y="950"/>
                  </a:cubicBezTo>
                  <a:cubicBezTo>
                    <a:pt x="5957" y="950"/>
                    <a:pt x="5973" y="950"/>
                    <a:pt x="5989" y="949"/>
                  </a:cubicBezTo>
                  <a:cubicBezTo>
                    <a:pt x="6389" y="921"/>
                    <a:pt x="6732" y="706"/>
                    <a:pt x="7104" y="563"/>
                  </a:cubicBezTo>
                  <a:cubicBezTo>
                    <a:pt x="7437" y="431"/>
                    <a:pt x="7791" y="369"/>
                    <a:pt x="8147" y="369"/>
                  </a:cubicBezTo>
                  <a:cubicBezTo>
                    <a:pt x="8602" y="369"/>
                    <a:pt x="9059" y="471"/>
                    <a:pt x="9476" y="663"/>
                  </a:cubicBezTo>
                  <a:cubicBezTo>
                    <a:pt x="9606" y="721"/>
                    <a:pt x="9734" y="806"/>
                    <a:pt x="9848" y="892"/>
                  </a:cubicBezTo>
                  <a:cubicBezTo>
                    <a:pt x="9562" y="477"/>
                    <a:pt x="9219" y="191"/>
                    <a:pt x="8834" y="92"/>
                  </a:cubicBezTo>
                  <a:cubicBezTo>
                    <a:pt x="8574" y="28"/>
                    <a:pt x="8335" y="1"/>
                    <a:pt x="8115" y="1"/>
                  </a:cubicBezTo>
                  <a:close/>
                </a:path>
              </a:pathLst>
            </a:custGeom>
            <a:solidFill>
              <a:srgbClr val="D671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45"/>
            <p:cNvSpPr/>
            <p:nvPr/>
          </p:nvSpPr>
          <p:spPr>
            <a:xfrm>
              <a:off x="5401550" y="1835500"/>
              <a:ext cx="29325" cy="20825"/>
            </a:xfrm>
            <a:custGeom>
              <a:rect b="b" l="l" r="r" t="t"/>
              <a:pathLst>
                <a:path extrusionOk="0" h="833" w="1173">
                  <a:moveTo>
                    <a:pt x="320" y="0"/>
                  </a:moveTo>
                  <a:cubicBezTo>
                    <a:pt x="290" y="0"/>
                    <a:pt x="260" y="5"/>
                    <a:pt x="229" y="17"/>
                  </a:cubicBezTo>
                  <a:cubicBezTo>
                    <a:pt x="130" y="60"/>
                    <a:pt x="87" y="146"/>
                    <a:pt x="29" y="232"/>
                  </a:cubicBezTo>
                  <a:cubicBezTo>
                    <a:pt x="16" y="260"/>
                    <a:pt x="1" y="289"/>
                    <a:pt x="1" y="318"/>
                  </a:cubicBezTo>
                  <a:cubicBezTo>
                    <a:pt x="1" y="375"/>
                    <a:pt x="58" y="417"/>
                    <a:pt x="101" y="446"/>
                  </a:cubicBezTo>
                  <a:cubicBezTo>
                    <a:pt x="287" y="589"/>
                    <a:pt x="487" y="703"/>
                    <a:pt x="702" y="803"/>
                  </a:cubicBezTo>
                  <a:cubicBezTo>
                    <a:pt x="742" y="824"/>
                    <a:pt x="780" y="833"/>
                    <a:pt x="815" y="833"/>
                  </a:cubicBezTo>
                  <a:cubicBezTo>
                    <a:pt x="932" y="833"/>
                    <a:pt x="1028" y="735"/>
                    <a:pt x="1116" y="603"/>
                  </a:cubicBezTo>
                  <a:cubicBezTo>
                    <a:pt x="1144" y="560"/>
                    <a:pt x="1173" y="503"/>
                    <a:pt x="1159" y="446"/>
                  </a:cubicBezTo>
                  <a:cubicBezTo>
                    <a:pt x="1159" y="403"/>
                    <a:pt x="1116" y="375"/>
                    <a:pt x="1087" y="346"/>
                  </a:cubicBezTo>
                  <a:cubicBezTo>
                    <a:pt x="902" y="175"/>
                    <a:pt x="687" y="74"/>
                    <a:pt x="444" y="17"/>
                  </a:cubicBezTo>
                  <a:cubicBezTo>
                    <a:pt x="403" y="9"/>
                    <a:pt x="361" y="0"/>
                    <a:pt x="320" y="0"/>
                  </a:cubicBezTo>
                  <a:close/>
                </a:path>
              </a:pathLst>
            </a:cu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45"/>
            <p:cNvSpPr/>
            <p:nvPr/>
          </p:nvSpPr>
          <p:spPr>
            <a:xfrm>
              <a:off x="5347950" y="1765150"/>
              <a:ext cx="65450" cy="40575"/>
            </a:xfrm>
            <a:custGeom>
              <a:rect b="b" l="l" r="r" t="t"/>
              <a:pathLst>
                <a:path extrusionOk="0" h="1623" w="2618">
                  <a:moveTo>
                    <a:pt x="359" y="1"/>
                  </a:moveTo>
                  <a:lnTo>
                    <a:pt x="359" y="1"/>
                  </a:lnTo>
                  <a:cubicBezTo>
                    <a:pt x="1" y="301"/>
                    <a:pt x="216" y="1087"/>
                    <a:pt x="515" y="1373"/>
                  </a:cubicBezTo>
                  <a:cubicBezTo>
                    <a:pt x="630" y="1487"/>
                    <a:pt x="801" y="1544"/>
                    <a:pt x="959" y="1588"/>
                  </a:cubicBezTo>
                  <a:cubicBezTo>
                    <a:pt x="1072" y="1609"/>
                    <a:pt x="1188" y="1623"/>
                    <a:pt x="1304" y="1623"/>
                  </a:cubicBezTo>
                  <a:cubicBezTo>
                    <a:pt x="1496" y="1623"/>
                    <a:pt x="1685" y="1586"/>
                    <a:pt x="1845" y="1487"/>
                  </a:cubicBezTo>
                  <a:cubicBezTo>
                    <a:pt x="2303" y="1245"/>
                    <a:pt x="2488" y="687"/>
                    <a:pt x="2617" y="172"/>
                  </a:cubicBezTo>
                  <a:cubicBezTo>
                    <a:pt x="1874" y="158"/>
                    <a:pt x="1087" y="16"/>
                    <a:pt x="359" y="1"/>
                  </a:cubicBezTo>
                  <a:close/>
                </a:path>
              </a:pathLst>
            </a:cu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45"/>
            <p:cNvSpPr/>
            <p:nvPr/>
          </p:nvSpPr>
          <p:spPr>
            <a:xfrm>
              <a:off x="5485550" y="1768375"/>
              <a:ext cx="47200" cy="28500"/>
            </a:xfrm>
            <a:custGeom>
              <a:rect b="b" l="l" r="r" t="t"/>
              <a:pathLst>
                <a:path extrusionOk="0" h="1140" w="1888">
                  <a:moveTo>
                    <a:pt x="0" y="1"/>
                  </a:moveTo>
                  <a:cubicBezTo>
                    <a:pt x="57" y="386"/>
                    <a:pt x="143" y="786"/>
                    <a:pt x="443" y="1001"/>
                  </a:cubicBezTo>
                  <a:cubicBezTo>
                    <a:pt x="586" y="1100"/>
                    <a:pt x="755" y="1140"/>
                    <a:pt x="929" y="1140"/>
                  </a:cubicBezTo>
                  <a:cubicBezTo>
                    <a:pt x="981" y="1140"/>
                    <a:pt x="1034" y="1136"/>
                    <a:pt x="1087" y="1129"/>
                  </a:cubicBezTo>
                  <a:cubicBezTo>
                    <a:pt x="1201" y="1116"/>
                    <a:pt x="1329" y="1087"/>
                    <a:pt x="1430" y="1015"/>
                  </a:cubicBezTo>
                  <a:cubicBezTo>
                    <a:pt x="1658" y="830"/>
                    <a:pt x="1887" y="287"/>
                    <a:pt x="1658" y="43"/>
                  </a:cubicBezTo>
                  <a:cubicBezTo>
                    <a:pt x="1447" y="20"/>
                    <a:pt x="1228" y="16"/>
                    <a:pt x="1005" y="16"/>
                  </a:cubicBezTo>
                  <a:cubicBezTo>
                    <a:pt x="853" y="16"/>
                    <a:pt x="699" y="18"/>
                    <a:pt x="546" y="18"/>
                  </a:cubicBezTo>
                  <a:cubicBezTo>
                    <a:pt x="362" y="18"/>
                    <a:pt x="179" y="15"/>
                    <a:pt x="0" y="1"/>
                  </a:cubicBezTo>
                  <a:close/>
                </a:path>
              </a:pathLst>
            </a:cu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45"/>
            <p:cNvSpPr/>
            <p:nvPr/>
          </p:nvSpPr>
          <p:spPr>
            <a:xfrm>
              <a:off x="5468025" y="1724675"/>
              <a:ext cx="71850" cy="32650"/>
            </a:xfrm>
            <a:custGeom>
              <a:rect b="b" l="l" r="r" t="t"/>
              <a:pathLst>
                <a:path extrusionOk="0" h="1306" w="2874">
                  <a:moveTo>
                    <a:pt x="305" y="0"/>
                  </a:moveTo>
                  <a:cubicBezTo>
                    <a:pt x="260" y="0"/>
                    <a:pt x="216" y="2"/>
                    <a:pt x="172" y="5"/>
                  </a:cubicBezTo>
                  <a:lnTo>
                    <a:pt x="0" y="948"/>
                  </a:lnTo>
                  <a:cubicBezTo>
                    <a:pt x="72" y="962"/>
                    <a:pt x="143" y="962"/>
                    <a:pt x="215" y="962"/>
                  </a:cubicBezTo>
                  <a:cubicBezTo>
                    <a:pt x="1087" y="991"/>
                    <a:pt x="2001" y="962"/>
                    <a:pt x="2802" y="1305"/>
                  </a:cubicBezTo>
                  <a:cubicBezTo>
                    <a:pt x="2817" y="1234"/>
                    <a:pt x="2845" y="1177"/>
                    <a:pt x="2874" y="1120"/>
                  </a:cubicBezTo>
                  <a:cubicBezTo>
                    <a:pt x="2416" y="691"/>
                    <a:pt x="1873" y="377"/>
                    <a:pt x="1302" y="190"/>
                  </a:cubicBezTo>
                  <a:cubicBezTo>
                    <a:pt x="999" y="89"/>
                    <a:pt x="640" y="0"/>
                    <a:pt x="305" y="0"/>
                  </a:cubicBezTo>
                  <a:close/>
                </a:path>
              </a:pathLst>
            </a:custGeom>
            <a:solidFill>
              <a:srgbClr val="5B2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45"/>
            <p:cNvSpPr/>
            <p:nvPr/>
          </p:nvSpPr>
          <p:spPr>
            <a:xfrm>
              <a:off x="5342600" y="1715850"/>
              <a:ext cx="81850" cy="38600"/>
            </a:xfrm>
            <a:custGeom>
              <a:rect b="b" l="l" r="r" t="t"/>
              <a:pathLst>
                <a:path extrusionOk="0" h="1544" w="3274">
                  <a:moveTo>
                    <a:pt x="3073" y="0"/>
                  </a:moveTo>
                  <a:cubicBezTo>
                    <a:pt x="2645" y="0"/>
                    <a:pt x="2174" y="143"/>
                    <a:pt x="1773" y="286"/>
                  </a:cubicBezTo>
                  <a:cubicBezTo>
                    <a:pt x="1130" y="530"/>
                    <a:pt x="515" y="901"/>
                    <a:pt x="1" y="1372"/>
                  </a:cubicBezTo>
                  <a:lnTo>
                    <a:pt x="87" y="1544"/>
                  </a:lnTo>
                  <a:cubicBezTo>
                    <a:pt x="987" y="1130"/>
                    <a:pt x="2031" y="1073"/>
                    <a:pt x="3031" y="972"/>
                  </a:cubicBezTo>
                  <a:cubicBezTo>
                    <a:pt x="3117" y="972"/>
                    <a:pt x="3203" y="958"/>
                    <a:pt x="3274" y="930"/>
                  </a:cubicBezTo>
                  <a:cubicBezTo>
                    <a:pt x="3203" y="615"/>
                    <a:pt x="3131" y="315"/>
                    <a:pt x="3073" y="0"/>
                  </a:cubicBezTo>
                  <a:close/>
                </a:path>
              </a:pathLst>
            </a:custGeom>
            <a:solidFill>
              <a:srgbClr val="5B2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45"/>
            <p:cNvSpPr/>
            <p:nvPr/>
          </p:nvSpPr>
          <p:spPr>
            <a:xfrm>
              <a:off x="5355475" y="1766575"/>
              <a:ext cx="21475" cy="22575"/>
            </a:xfrm>
            <a:custGeom>
              <a:rect b="b" l="l" r="r" t="t"/>
              <a:pathLst>
                <a:path extrusionOk="0" h="903" w="859">
                  <a:moveTo>
                    <a:pt x="423" y="0"/>
                  </a:moveTo>
                  <a:cubicBezTo>
                    <a:pt x="416" y="0"/>
                    <a:pt x="408" y="0"/>
                    <a:pt x="401" y="1"/>
                  </a:cubicBezTo>
                  <a:cubicBezTo>
                    <a:pt x="172" y="29"/>
                    <a:pt x="0" y="230"/>
                    <a:pt x="14" y="473"/>
                  </a:cubicBezTo>
                  <a:cubicBezTo>
                    <a:pt x="14" y="708"/>
                    <a:pt x="228" y="903"/>
                    <a:pt x="437" y="903"/>
                  </a:cubicBezTo>
                  <a:cubicBezTo>
                    <a:pt x="444" y="903"/>
                    <a:pt x="451" y="902"/>
                    <a:pt x="458" y="902"/>
                  </a:cubicBezTo>
                  <a:cubicBezTo>
                    <a:pt x="700" y="873"/>
                    <a:pt x="858" y="673"/>
                    <a:pt x="858" y="430"/>
                  </a:cubicBezTo>
                  <a:cubicBezTo>
                    <a:pt x="844" y="195"/>
                    <a:pt x="643" y="0"/>
                    <a:pt x="423" y="0"/>
                  </a:cubicBezTo>
                  <a:close/>
                </a:path>
              </a:pathLst>
            </a:custGeom>
            <a:solidFill>
              <a:srgbClr val="5B2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45"/>
            <p:cNvSpPr/>
            <p:nvPr/>
          </p:nvSpPr>
          <p:spPr>
            <a:xfrm>
              <a:off x="5486975" y="1771025"/>
              <a:ext cx="23950" cy="21525"/>
            </a:xfrm>
            <a:custGeom>
              <a:rect b="b" l="l" r="r" t="t"/>
              <a:pathLst>
                <a:path extrusionOk="0" h="861" w="958">
                  <a:moveTo>
                    <a:pt x="496" y="1"/>
                  </a:moveTo>
                  <a:cubicBezTo>
                    <a:pt x="335" y="1"/>
                    <a:pt x="186" y="105"/>
                    <a:pt x="100" y="267"/>
                  </a:cubicBezTo>
                  <a:cubicBezTo>
                    <a:pt x="0" y="467"/>
                    <a:pt x="100" y="738"/>
                    <a:pt x="300" y="823"/>
                  </a:cubicBezTo>
                  <a:cubicBezTo>
                    <a:pt x="354" y="849"/>
                    <a:pt x="409" y="860"/>
                    <a:pt x="462" y="860"/>
                  </a:cubicBezTo>
                  <a:cubicBezTo>
                    <a:pt x="623" y="860"/>
                    <a:pt x="772" y="756"/>
                    <a:pt x="858" y="595"/>
                  </a:cubicBezTo>
                  <a:cubicBezTo>
                    <a:pt x="958" y="395"/>
                    <a:pt x="858" y="124"/>
                    <a:pt x="658" y="38"/>
                  </a:cubicBezTo>
                  <a:cubicBezTo>
                    <a:pt x="604" y="13"/>
                    <a:pt x="549" y="1"/>
                    <a:pt x="496" y="1"/>
                  </a:cubicBezTo>
                  <a:close/>
                </a:path>
              </a:pathLst>
            </a:custGeom>
            <a:solidFill>
              <a:srgbClr val="5B2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45"/>
            <p:cNvSpPr/>
            <p:nvPr/>
          </p:nvSpPr>
          <p:spPr>
            <a:xfrm>
              <a:off x="5372250" y="1810475"/>
              <a:ext cx="21850" cy="33700"/>
            </a:xfrm>
            <a:custGeom>
              <a:rect b="b" l="l" r="r" t="t"/>
              <a:pathLst>
                <a:path extrusionOk="0" h="1348" w="874">
                  <a:moveTo>
                    <a:pt x="749" y="0"/>
                  </a:moveTo>
                  <a:cubicBezTo>
                    <a:pt x="734" y="0"/>
                    <a:pt x="718" y="5"/>
                    <a:pt x="702" y="17"/>
                  </a:cubicBezTo>
                  <a:cubicBezTo>
                    <a:pt x="458" y="175"/>
                    <a:pt x="244" y="389"/>
                    <a:pt x="58" y="618"/>
                  </a:cubicBezTo>
                  <a:cubicBezTo>
                    <a:pt x="29" y="646"/>
                    <a:pt x="1" y="690"/>
                    <a:pt x="1" y="732"/>
                  </a:cubicBezTo>
                  <a:cubicBezTo>
                    <a:pt x="16" y="732"/>
                    <a:pt x="16" y="732"/>
                    <a:pt x="29" y="747"/>
                  </a:cubicBezTo>
                  <a:cubicBezTo>
                    <a:pt x="229" y="961"/>
                    <a:pt x="444" y="1147"/>
                    <a:pt x="715" y="1275"/>
                  </a:cubicBezTo>
                  <a:cubicBezTo>
                    <a:pt x="773" y="1304"/>
                    <a:pt x="816" y="1319"/>
                    <a:pt x="873" y="1347"/>
                  </a:cubicBezTo>
                  <a:cubicBezTo>
                    <a:pt x="845" y="1147"/>
                    <a:pt x="816" y="932"/>
                    <a:pt x="816" y="718"/>
                  </a:cubicBezTo>
                  <a:cubicBezTo>
                    <a:pt x="816" y="646"/>
                    <a:pt x="801" y="303"/>
                    <a:pt x="816" y="74"/>
                  </a:cubicBezTo>
                  <a:cubicBezTo>
                    <a:pt x="816" y="33"/>
                    <a:pt x="787" y="0"/>
                    <a:pt x="749" y="0"/>
                  </a:cubicBezTo>
                  <a:close/>
                </a:path>
              </a:pathLst>
            </a:cu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45"/>
            <p:cNvSpPr/>
            <p:nvPr/>
          </p:nvSpPr>
          <p:spPr>
            <a:xfrm>
              <a:off x="5438725" y="1835025"/>
              <a:ext cx="28600" cy="27350"/>
            </a:xfrm>
            <a:custGeom>
              <a:rect b="b" l="l" r="r" t="t"/>
              <a:pathLst>
                <a:path extrusionOk="0" h="1094" w="1144">
                  <a:moveTo>
                    <a:pt x="986" y="1"/>
                  </a:moveTo>
                  <a:cubicBezTo>
                    <a:pt x="964" y="1"/>
                    <a:pt x="942" y="12"/>
                    <a:pt x="930" y="36"/>
                  </a:cubicBezTo>
                  <a:cubicBezTo>
                    <a:pt x="787" y="207"/>
                    <a:pt x="543" y="451"/>
                    <a:pt x="501" y="508"/>
                  </a:cubicBezTo>
                  <a:cubicBezTo>
                    <a:pt x="343" y="665"/>
                    <a:pt x="187" y="808"/>
                    <a:pt x="29" y="951"/>
                  </a:cubicBezTo>
                  <a:lnTo>
                    <a:pt x="0" y="979"/>
                  </a:lnTo>
                  <a:cubicBezTo>
                    <a:pt x="30" y="977"/>
                    <a:pt x="59" y="976"/>
                    <a:pt x="89" y="976"/>
                  </a:cubicBezTo>
                  <a:cubicBezTo>
                    <a:pt x="231" y="976"/>
                    <a:pt x="373" y="1001"/>
                    <a:pt x="515" y="1036"/>
                  </a:cubicBezTo>
                  <a:cubicBezTo>
                    <a:pt x="701" y="1065"/>
                    <a:pt x="886" y="1080"/>
                    <a:pt x="1058" y="1093"/>
                  </a:cubicBezTo>
                  <a:cubicBezTo>
                    <a:pt x="1073" y="1093"/>
                    <a:pt x="1087" y="1080"/>
                    <a:pt x="1087" y="1080"/>
                  </a:cubicBezTo>
                  <a:cubicBezTo>
                    <a:pt x="1115" y="1036"/>
                    <a:pt x="1130" y="994"/>
                    <a:pt x="1130" y="951"/>
                  </a:cubicBezTo>
                  <a:cubicBezTo>
                    <a:pt x="1144" y="651"/>
                    <a:pt x="1115" y="350"/>
                    <a:pt x="1058" y="64"/>
                  </a:cubicBezTo>
                  <a:cubicBezTo>
                    <a:pt x="1050" y="23"/>
                    <a:pt x="1017" y="1"/>
                    <a:pt x="986" y="1"/>
                  </a:cubicBezTo>
                  <a:close/>
                </a:path>
              </a:pathLst>
            </a:cu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45"/>
            <p:cNvSpPr/>
            <p:nvPr/>
          </p:nvSpPr>
          <p:spPr>
            <a:xfrm>
              <a:off x="5356200" y="1762300"/>
              <a:ext cx="58250" cy="8750"/>
            </a:xfrm>
            <a:custGeom>
              <a:rect b="b" l="l" r="r" t="t"/>
              <a:pathLst>
                <a:path extrusionOk="0" h="350" w="2330">
                  <a:moveTo>
                    <a:pt x="29" y="0"/>
                  </a:moveTo>
                  <a:lnTo>
                    <a:pt x="0" y="143"/>
                  </a:lnTo>
                  <a:cubicBezTo>
                    <a:pt x="660" y="278"/>
                    <a:pt x="1320" y="350"/>
                    <a:pt x="1988" y="350"/>
                  </a:cubicBezTo>
                  <a:cubicBezTo>
                    <a:pt x="2102" y="350"/>
                    <a:pt x="2215" y="348"/>
                    <a:pt x="2329" y="343"/>
                  </a:cubicBezTo>
                  <a:lnTo>
                    <a:pt x="2316" y="200"/>
                  </a:lnTo>
                  <a:cubicBezTo>
                    <a:pt x="2206" y="205"/>
                    <a:pt x="2095" y="207"/>
                    <a:pt x="1985" y="207"/>
                  </a:cubicBezTo>
                  <a:cubicBezTo>
                    <a:pt x="1334" y="207"/>
                    <a:pt x="676" y="135"/>
                    <a:pt x="29" y="0"/>
                  </a:cubicBezTo>
                  <a:close/>
                </a:path>
              </a:pathLst>
            </a:custGeom>
            <a:solidFill>
              <a:srgbClr val="5B2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45"/>
            <p:cNvSpPr/>
            <p:nvPr/>
          </p:nvSpPr>
          <p:spPr>
            <a:xfrm>
              <a:off x="5483400" y="1766575"/>
              <a:ext cx="44675" cy="5150"/>
            </a:xfrm>
            <a:custGeom>
              <a:rect b="b" l="l" r="r" t="t"/>
              <a:pathLst>
                <a:path extrusionOk="0" h="206" w="1787">
                  <a:moveTo>
                    <a:pt x="29" y="1"/>
                  </a:moveTo>
                  <a:lnTo>
                    <a:pt x="1" y="144"/>
                  </a:lnTo>
                  <a:cubicBezTo>
                    <a:pt x="322" y="183"/>
                    <a:pt x="648" y="205"/>
                    <a:pt x="977" y="205"/>
                  </a:cubicBezTo>
                  <a:cubicBezTo>
                    <a:pt x="1246" y="205"/>
                    <a:pt x="1516" y="191"/>
                    <a:pt x="1787" y="159"/>
                  </a:cubicBezTo>
                  <a:lnTo>
                    <a:pt x="1773" y="16"/>
                  </a:lnTo>
                  <a:cubicBezTo>
                    <a:pt x="1497" y="43"/>
                    <a:pt x="1220" y="57"/>
                    <a:pt x="946" y="57"/>
                  </a:cubicBezTo>
                  <a:cubicBezTo>
                    <a:pt x="638" y="57"/>
                    <a:pt x="331" y="39"/>
                    <a:pt x="29" y="1"/>
                  </a:cubicBezTo>
                  <a:close/>
                </a:path>
              </a:pathLst>
            </a:custGeom>
            <a:solidFill>
              <a:srgbClr val="5B2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45"/>
            <p:cNvSpPr/>
            <p:nvPr/>
          </p:nvSpPr>
          <p:spPr>
            <a:xfrm>
              <a:off x="5417650" y="1780850"/>
              <a:ext cx="55400" cy="40075"/>
            </a:xfrm>
            <a:custGeom>
              <a:rect b="b" l="l" r="r" t="t"/>
              <a:pathLst>
                <a:path extrusionOk="0" h="1603" w="2216">
                  <a:moveTo>
                    <a:pt x="1741" y="0"/>
                  </a:moveTo>
                  <a:cubicBezTo>
                    <a:pt x="1582" y="0"/>
                    <a:pt x="1422" y="81"/>
                    <a:pt x="1316" y="188"/>
                  </a:cubicBezTo>
                  <a:cubicBezTo>
                    <a:pt x="1258" y="274"/>
                    <a:pt x="1201" y="359"/>
                    <a:pt x="1173" y="445"/>
                  </a:cubicBezTo>
                  <a:cubicBezTo>
                    <a:pt x="998" y="208"/>
                    <a:pt x="716" y="48"/>
                    <a:pt x="429" y="48"/>
                  </a:cubicBezTo>
                  <a:cubicBezTo>
                    <a:pt x="386" y="48"/>
                    <a:pt x="343" y="51"/>
                    <a:pt x="300" y="59"/>
                  </a:cubicBezTo>
                  <a:cubicBezTo>
                    <a:pt x="258" y="59"/>
                    <a:pt x="201" y="74"/>
                    <a:pt x="157" y="116"/>
                  </a:cubicBezTo>
                  <a:cubicBezTo>
                    <a:pt x="100" y="145"/>
                    <a:pt x="71" y="202"/>
                    <a:pt x="58" y="274"/>
                  </a:cubicBezTo>
                  <a:cubicBezTo>
                    <a:pt x="1" y="488"/>
                    <a:pt x="100" y="688"/>
                    <a:pt x="214" y="859"/>
                  </a:cubicBezTo>
                  <a:cubicBezTo>
                    <a:pt x="401" y="1160"/>
                    <a:pt x="601" y="1460"/>
                    <a:pt x="944" y="1532"/>
                  </a:cubicBezTo>
                  <a:lnTo>
                    <a:pt x="986" y="1303"/>
                  </a:lnTo>
                  <a:cubicBezTo>
                    <a:pt x="744" y="1246"/>
                    <a:pt x="572" y="988"/>
                    <a:pt x="414" y="745"/>
                  </a:cubicBezTo>
                  <a:cubicBezTo>
                    <a:pt x="329" y="602"/>
                    <a:pt x="243" y="459"/>
                    <a:pt x="286" y="331"/>
                  </a:cubicBezTo>
                  <a:cubicBezTo>
                    <a:pt x="286" y="316"/>
                    <a:pt x="300" y="302"/>
                    <a:pt x="300" y="302"/>
                  </a:cubicBezTo>
                  <a:lnTo>
                    <a:pt x="329" y="287"/>
                  </a:lnTo>
                  <a:cubicBezTo>
                    <a:pt x="355" y="284"/>
                    <a:pt x="382" y="282"/>
                    <a:pt x="408" y="282"/>
                  </a:cubicBezTo>
                  <a:cubicBezTo>
                    <a:pt x="711" y="282"/>
                    <a:pt x="1007" y="499"/>
                    <a:pt x="1072" y="788"/>
                  </a:cubicBezTo>
                  <a:lnTo>
                    <a:pt x="1173" y="1246"/>
                  </a:lnTo>
                  <a:lnTo>
                    <a:pt x="1301" y="802"/>
                  </a:lnTo>
                  <a:cubicBezTo>
                    <a:pt x="1344" y="645"/>
                    <a:pt x="1386" y="474"/>
                    <a:pt x="1501" y="345"/>
                  </a:cubicBezTo>
                  <a:cubicBezTo>
                    <a:pt x="1563" y="283"/>
                    <a:pt x="1654" y="236"/>
                    <a:pt x="1743" y="236"/>
                  </a:cubicBezTo>
                  <a:cubicBezTo>
                    <a:pt x="1778" y="236"/>
                    <a:pt x="1812" y="243"/>
                    <a:pt x="1844" y="259"/>
                  </a:cubicBezTo>
                  <a:cubicBezTo>
                    <a:pt x="1944" y="331"/>
                    <a:pt x="1958" y="474"/>
                    <a:pt x="1958" y="602"/>
                  </a:cubicBezTo>
                  <a:cubicBezTo>
                    <a:pt x="1930" y="916"/>
                    <a:pt x="1744" y="1217"/>
                    <a:pt x="1587" y="1474"/>
                  </a:cubicBezTo>
                  <a:lnTo>
                    <a:pt x="1787" y="1602"/>
                  </a:lnTo>
                  <a:cubicBezTo>
                    <a:pt x="1958" y="1317"/>
                    <a:pt x="2158" y="1002"/>
                    <a:pt x="2187" y="630"/>
                  </a:cubicBezTo>
                  <a:cubicBezTo>
                    <a:pt x="2215" y="373"/>
                    <a:pt x="2130" y="159"/>
                    <a:pt x="1958" y="59"/>
                  </a:cubicBezTo>
                  <a:cubicBezTo>
                    <a:pt x="1890" y="18"/>
                    <a:pt x="1816" y="0"/>
                    <a:pt x="1741" y="0"/>
                  </a:cubicBezTo>
                  <a:close/>
                </a:path>
              </a:pathLst>
            </a:custGeom>
            <a:solidFill>
              <a:srgbClr val="5B2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45"/>
            <p:cNvSpPr/>
            <p:nvPr/>
          </p:nvSpPr>
          <p:spPr>
            <a:xfrm>
              <a:off x="5370100" y="1825900"/>
              <a:ext cx="96175" cy="39000"/>
            </a:xfrm>
            <a:custGeom>
              <a:rect b="b" l="l" r="r" t="t"/>
              <a:pathLst>
                <a:path extrusionOk="0" h="1560" w="3847">
                  <a:moveTo>
                    <a:pt x="102" y="1"/>
                  </a:moveTo>
                  <a:cubicBezTo>
                    <a:pt x="73" y="29"/>
                    <a:pt x="30" y="58"/>
                    <a:pt x="1" y="86"/>
                  </a:cubicBezTo>
                  <a:cubicBezTo>
                    <a:pt x="773" y="801"/>
                    <a:pt x="1731" y="1273"/>
                    <a:pt x="2745" y="1458"/>
                  </a:cubicBezTo>
                  <a:cubicBezTo>
                    <a:pt x="3103" y="1531"/>
                    <a:pt x="3460" y="1559"/>
                    <a:pt x="3832" y="1559"/>
                  </a:cubicBezTo>
                  <a:cubicBezTo>
                    <a:pt x="3832" y="1502"/>
                    <a:pt x="3846" y="1458"/>
                    <a:pt x="3846" y="1416"/>
                  </a:cubicBezTo>
                  <a:lnTo>
                    <a:pt x="3846" y="1416"/>
                  </a:lnTo>
                  <a:cubicBezTo>
                    <a:pt x="3828" y="1416"/>
                    <a:pt x="3810" y="1416"/>
                    <a:pt x="3791" y="1416"/>
                  </a:cubicBezTo>
                  <a:cubicBezTo>
                    <a:pt x="2438" y="1416"/>
                    <a:pt x="1117" y="918"/>
                    <a:pt x="102" y="1"/>
                  </a:cubicBezTo>
                  <a:close/>
                </a:path>
              </a:pathLst>
            </a:custGeom>
            <a:solidFill>
              <a:srgbClr val="5B2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45"/>
            <p:cNvSpPr/>
            <p:nvPr/>
          </p:nvSpPr>
          <p:spPr>
            <a:xfrm>
              <a:off x="6023325" y="2719250"/>
              <a:ext cx="196200" cy="77925"/>
            </a:xfrm>
            <a:custGeom>
              <a:rect b="b" l="l" r="r" t="t"/>
              <a:pathLst>
                <a:path extrusionOk="0" h="3117" w="7848">
                  <a:moveTo>
                    <a:pt x="1873" y="0"/>
                  </a:moveTo>
                  <a:cubicBezTo>
                    <a:pt x="1873" y="0"/>
                    <a:pt x="0" y="772"/>
                    <a:pt x="987" y="1559"/>
                  </a:cubicBezTo>
                  <a:cubicBezTo>
                    <a:pt x="987" y="1559"/>
                    <a:pt x="4002" y="2245"/>
                    <a:pt x="5847" y="3116"/>
                  </a:cubicBezTo>
                  <a:lnTo>
                    <a:pt x="7848" y="858"/>
                  </a:lnTo>
                  <a:lnTo>
                    <a:pt x="7133" y="530"/>
                  </a:lnTo>
                  <a:lnTo>
                    <a:pt x="1873" y="0"/>
                  </a:lnTo>
                  <a:close/>
                </a:path>
              </a:pathLst>
            </a:custGeom>
            <a:solidFill>
              <a:srgbClr val="7741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45"/>
            <p:cNvSpPr/>
            <p:nvPr/>
          </p:nvSpPr>
          <p:spPr>
            <a:xfrm>
              <a:off x="6137925" y="2732450"/>
              <a:ext cx="100475" cy="67025"/>
            </a:xfrm>
            <a:custGeom>
              <a:rect b="b" l="l" r="r" t="t"/>
              <a:pathLst>
                <a:path extrusionOk="0" h="2681" w="4019">
                  <a:moveTo>
                    <a:pt x="2446" y="0"/>
                  </a:moveTo>
                  <a:cubicBezTo>
                    <a:pt x="1300" y="0"/>
                    <a:pt x="1" y="1438"/>
                    <a:pt x="905" y="2331"/>
                  </a:cubicBezTo>
                  <a:cubicBezTo>
                    <a:pt x="1154" y="2577"/>
                    <a:pt x="1444" y="2680"/>
                    <a:pt x="1738" y="2680"/>
                  </a:cubicBezTo>
                  <a:cubicBezTo>
                    <a:pt x="2845" y="2680"/>
                    <a:pt x="4018" y="1221"/>
                    <a:pt x="3363" y="430"/>
                  </a:cubicBezTo>
                  <a:cubicBezTo>
                    <a:pt x="3112" y="126"/>
                    <a:pt x="2786" y="0"/>
                    <a:pt x="2446" y="0"/>
                  </a:cubicBezTo>
                  <a:close/>
                </a:path>
              </a:pathLst>
            </a:custGeom>
            <a:solidFill>
              <a:srgbClr val="E591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45"/>
            <p:cNvSpPr/>
            <p:nvPr/>
          </p:nvSpPr>
          <p:spPr>
            <a:xfrm>
              <a:off x="5991575" y="2714050"/>
              <a:ext cx="159700" cy="120650"/>
            </a:xfrm>
            <a:custGeom>
              <a:rect b="b" l="l" r="r" t="t"/>
              <a:pathLst>
                <a:path extrusionOk="0" h="4826" w="6388">
                  <a:moveTo>
                    <a:pt x="1241" y="1"/>
                  </a:moveTo>
                  <a:cubicBezTo>
                    <a:pt x="689" y="1"/>
                    <a:pt x="1" y="140"/>
                    <a:pt x="241" y="881"/>
                  </a:cubicBezTo>
                  <a:cubicBezTo>
                    <a:pt x="241" y="881"/>
                    <a:pt x="2400" y="3095"/>
                    <a:pt x="3486" y="4826"/>
                  </a:cubicBezTo>
                  <a:lnTo>
                    <a:pt x="6387" y="4025"/>
                  </a:lnTo>
                  <a:lnTo>
                    <a:pt x="5958" y="3368"/>
                  </a:lnTo>
                  <a:lnTo>
                    <a:pt x="1857" y="52"/>
                  </a:lnTo>
                  <a:cubicBezTo>
                    <a:pt x="1857" y="52"/>
                    <a:pt x="1574" y="1"/>
                    <a:pt x="1241" y="1"/>
                  </a:cubicBezTo>
                  <a:close/>
                </a:path>
              </a:pathLst>
            </a:custGeom>
            <a:solidFill>
              <a:srgbClr val="7741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45"/>
            <p:cNvSpPr/>
            <p:nvPr/>
          </p:nvSpPr>
          <p:spPr>
            <a:xfrm>
              <a:off x="6069750" y="2790250"/>
              <a:ext cx="84500" cy="59050"/>
            </a:xfrm>
            <a:custGeom>
              <a:rect b="b" l="l" r="r" t="t"/>
              <a:pathLst>
                <a:path extrusionOk="0" h="2362" w="3380">
                  <a:moveTo>
                    <a:pt x="1759" y="1"/>
                  </a:moveTo>
                  <a:cubicBezTo>
                    <a:pt x="885" y="1"/>
                    <a:pt x="0" y="508"/>
                    <a:pt x="188" y="1391"/>
                  </a:cubicBezTo>
                  <a:cubicBezTo>
                    <a:pt x="341" y="2077"/>
                    <a:pt x="961" y="2362"/>
                    <a:pt x="1607" y="2362"/>
                  </a:cubicBezTo>
                  <a:cubicBezTo>
                    <a:pt x="2470" y="2362"/>
                    <a:pt x="3379" y="1855"/>
                    <a:pt x="3289" y="1120"/>
                  </a:cubicBezTo>
                  <a:cubicBezTo>
                    <a:pt x="3198" y="349"/>
                    <a:pt x="2483" y="1"/>
                    <a:pt x="1759" y="1"/>
                  </a:cubicBezTo>
                  <a:close/>
                </a:path>
              </a:pathLst>
            </a:custGeom>
            <a:solidFill>
              <a:srgbClr val="E591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45"/>
            <p:cNvSpPr/>
            <p:nvPr/>
          </p:nvSpPr>
          <p:spPr>
            <a:xfrm>
              <a:off x="5887900" y="2714050"/>
              <a:ext cx="159550" cy="120650"/>
            </a:xfrm>
            <a:custGeom>
              <a:rect b="b" l="l" r="r" t="t"/>
              <a:pathLst>
                <a:path extrusionOk="0" h="4826" w="6382">
                  <a:moveTo>
                    <a:pt x="5146" y="1"/>
                  </a:moveTo>
                  <a:cubicBezTo>
                    <a:pt x="4814" y="1"/>
                    <a:pt x="4531" y="52"/>
                    <a:pt x="4531" y="52"/>
                  </a:cubicBezTo>
                  <a:lnTo>
                    <a:pt x="415" y="3368"/>
                  </a:lnTo>
                  <a:lnTo>
                    <a:pt x="1" y="4025"/>
                  </a:lnTo>
                  <a:lnTo>
                    <a:pt x="2902" y="4826"/>
                  </a:lnTo>
                  <a:cubicBezTo>
                    <a:pt x="3988" y="3095"/>
                    <a:pt x="6132" y="881"/>
                    <a:pt x="6132" y="881"/>
                  </a:cubicBezTo>
                  <a:cubicBezTo>
                    <a:pt x="6382" y="140"/>
                    <a:pt x="5697" y="1"/>
                    <a:pt x="5146" y="1"/>
                  </a:cubicBezTo>
                  <a:close/>
                </a:path>
              </a:pathLst>
            </a:custGeom>
            <a:solidFill>
              <a:srgbClr val="7741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45"/>
            <p:cNvSpPr/>
            <p:nvPr/>
          </p:nvSpPr>
          <p:spPr>
            <a:xfrm>
              <a:off x="5884925" y="2790250"/>
              <a:ext cx="84350" cy="59050"/>
            </a:xfrm>
            <a:custGeom>
              <a:rect b="b" l="l" r="r" t="t"/>
              <a:pathLst>
                <a:path extrusionOk="0" h="2362" w="3374">
                  <a:moveTo>
                    <a:pt x="1620" y="1"/>
                  </a:moveTo>
                  <a:cubicBezTo>
                    <a:pt x="897" y="1"/>
                    <a:pt x="182" y="349"/>
                    <a:pt x="91" y="1120"/>
                  </a:cubicBezTo>
                  <a:cubicBezTo>
                    <a:pt x="1" y="1855"/>
                    <a:pt x="910" y="2362"/>
                    <a:pt x="1770" y="2362"/>
                  </a:cubicBezTo>
                  <a:cubicBezTo>
                    <a:pt x="2415" y="2362"/>
                    <a:pt x="3031" y="2077"/>
                    <a:pt x="3178" y="1391"/>
                  </a:cubicBezTo>
                  <a:cubicBezTo>
                    <a:pt x="3374" y="508"/>
                    <a:pt x="2492" y="1"/>
                    <a:pt x="1620" y="1"/>
                  </a:cubicBezTo>
                  <a:close/>
                </a:path>
              </a:pathLst>
            </a:custGeom>
            <a:solidFill>
              <a:srgbClr val="E591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45"/>
            <p:cNvSpPr/>
            <p:nvPr/>
          </p:nvSpPr>
          <p:spPr>
            <a:xfrm>
              <a:off x="5808575" y="2720675"/>
              <a:ext cx="189400" cy="81150"/>
            </a:xfrm>
            <a:custGeom>
              <a:rect b="b" l="l" r="r" t="t"/>
              <a:pathLst>
                <a:path extrusionOk="0" h="3246" w="7576">
                  <a:moveTo>
                    <a:pt x="5674" y="0"/>
                  </a:moveTo>
                  <a:lnTo>
                    <a:pt x="372" y="730"/>
                  </a:lnTo>
                  <a:lnTo>
                    <a:pt x="1" y="944"/>
                  </a:lnTo>
                  <a:lnTo>
                    <a:pt x="1815" y="3246"/>
                  </a:lnTo>
                  <a:cubicBezTo>
                    <a:pt x="3631" y="2316"/>
                    <a:pt x="6618" y="1544"/>
                    <a:pt x="6618" y="1544"/>
                  </a:cubicBezTo>
                  <a:cubicBezTo>
                    <a:pt x="7576" y="730"/>
                    <a:pt x="5674" y="0"/>
                    <a:pt x="5674" y="0"/>
                  </a:cubicBezTo>
                  <a:close/>
                </a:path>
              </a:pathLst>
            </a:custGeom>
            <a:solidFill>
              <a:srgbClr val="7741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45"/>
            <p:cNvSpPr/>
            <p:nvPr/>
          </p:nvSpPr>
          <p:spPr>
            <a:xfrm>
              <a:off x="5784275" y="2738250"/>
              <a:ext cx="100075" cy="66450"/>
            </a:xfrm>
            <a:custGeom>
              <a:rect b="b" l="l" r="r" t="t"/>
              <a:pathLst>
                <a:path extrusionOk="0" h="2658" w="4003">
                  <a:moveTo>
                    <a:pt x="1557" y="0"/>
                  </a:moveTo>
                  <a:cubicBezTo>
                    <a:pt x="1203" y="0"/>
                    <a:pt x="865" y="134"/>
                    <a:pt x="615" y="456"/>
                  </a:cubicBezTo>
                  <a:cubicBezTo>
                    <a:pt x="1" y="1260"/>
                    <a:pt x="1184" y="2657"/>
                    <a:pt x="2276" y="2657"/>
                  </a:cubicBezTo>
                  <a:cubicBezTo>
                    <a:pt x="2582" y="2657"/>
                    <a:pt x="2880" y="2548"/>
                    <a:pt x="3130" y="2285"/>
                  </a:cubicBezTo>
                  <a:cubicBezTo>
                    <a:pt x="4003" y="1380"/>
                    <a:pt x="2695" y="0"/>
                    <a:pt x="1557" y="0"/>
                  </a:cubicBezTo>
                  <a:close/>
                </a:path>
              </a:pathLst>
            </a:custGeom>
            <a:solidFill>
              <a:srgbClr val="E591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45"/>
            <p:cNvSpPr/>
            <p:nvPr/>
          </p:nvSpPr>
          <p:spPr>
            <a:xfrm>
              <a:off x="5873250" y="2329400"/>
              <a:ext cx="290175" cy="433875"/>
            </a:xfrm>
            <a:custGeom>
              <a:rect b="b" l="l" r="r" t="t"/>
              <a:pathLst>
                <a:path extrusionOk="0" h="17355" w="11607">
                  <a:moveTo>
                    <a:pt x="6118" y="1"/>
                  </a:moveTo>
                  <a:lnTo>
                    <a:pt x="6118" y="1"/>
                  </a:lnTo>
                  <a:cubicBezTo>
                    <a:pt x="6161" y="229"/>
                    <a:pt x="6889" y="4388"/>
                    <a:pt x="4760" y="7205"/>
                  </a:cubicBezTo>
                  <a:cubicBezTo>
                    <a:pt x="3459" y="8905"/>
                    <a:pt x="2916" y="10220"/>
                    <a:pt x="2673" y="11007"/>
                  </a:cubicBezTo>
                  <a:cubicBezTo>
                    <a:pt x="2874" y="9048"/>
                    <a:pt x="1559" y="7576"/>
                    <a:pt x="1473" y="7476"/>
                  </a:cubicBezTo>
                  <a:lnTo>
                    <a:pt x="1473" y="7476"/>
                  </a:lnTo>
                  <a:cubicBezTo>
                    <a:pt x="1501" y="7576"/>
                    <a:pt x="1973" y="9320"/>
                    <a:pt x="800" y="11306"/>
                  </a:cubicBezTo>
                  <a:cubicBezTo>
                    <a:pt x="0" y="12636"/>
                    <a:pt x="343" y="14851"/>
                    <a:pt x="1616" y="16195"/>
                  </a:cubicBezTo>
                  <a:cubicBezTo>
                    <a:pt x="2268" y="16889"/>
                    <a:pt x="3176" y="17354"/>
                    <a:pt x="4302" y="17354"/>
                  </a:cubicBezTo>
                  <a:cubicBezTo>
                    <a:pt x="4335" y="17354"/>
                    <a:pt x="4369" y="17354"/>
                    <a:pt x="4402" y="17353"/>
                  </a:cubicBezTo>
                  <a:cubicBezTo>
                    <a:pt x="6346" y="17309"/>
                    <a:pt x="10678" y="17353"/>
                    <a:pt x="11177" y="11849"/>
                  </a:cubicBezTo>
                  <a:cubicBezTo>
                    <a:pt x="11606" y="7247"/>
                    <a:pt x="7804" y="2087"/>
                    <a:pt x="6533" y="487"/>
                  </a:cubicBezTo>
                  <a:cubicBezTo>
                    <a:pt x="6289" y="201"/>
                    <a:pt x="6146" y="29"/>
                    <a:pt x="6118" y="1"/>
                  </a:cubicBezTo>
                  <a:close/>
                </a:path>
              </a:pathLst>
            </a:custGeom>
            <a:solidFill>
              <a:srgbClr val="FFCC7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45"/>
            <p:cNvSpPr/>
            <p:nvPr/>
          </p:nvSpPr>
          <p:spPr>
            <a:xfrm>
              <a:off x="5941300" y="2527700"/>
              <a:ext cx="203525" cy="220200"/>
            </a:xfrm>
            <a:custGeom>
              <a:rect b="b" l="l" r="r" t="t"/>
              <a:pathLst>
                <a:path extrusionOk="0" h="8808" w="8141">
                  <a:moveTo>
                    <a:pt x="4668" y="1"/>
                  </a:moveTo>
                  <a:cubicBezTo>
                    <a:pt x="4668" y="1"/>
                    <a:pt x="4510" y="931"/>
                    <a:pt x="2795" y="2888"/>
                  </a:cubicBezTo>
                  <a:cubicBezTo>
                    <a:pt x="1095" y="4847"/>
                    <a:pt x="1438" y="6890"/>
                    <a:pt x="1438" y="6890"/>
                  </a:cubicBezTo>
                  <a:cubicBezTo>
                    <a:pt x="1348" y="6909"/>
                    <a:pt x="1263" y="6917"/>
                    <a:pt x="1183" y="6917"/>
                  </a:cubicBezTo>
                  <a:cubicBezTo>
                    <a:pt x="446" y="6917"/>
                    <a:pt x="108" y="6219"/>
                    <a:pt x="108" y="6219"/>
                  </a:cubicBezTo>
                  <a:lnTo>
                    <a:pt x="108" y="6219"/>
                  </a:lnTo>
                  <a:cubicBezTo>
                    <a:pt x="0" y="7380"/>
                    <a:pt x="1383" y="8807"/>
                    <a:pt x="2597" y="8807"/>
                  </a:cubicBezTo>
                  <a:cubicBezTo>
                    <a:pt x="2669" y="8807"/>
                    <a:pt x="2740" y="8802"/>
                    <a:pt x="2810" y="8792"/>
                  </a:cubicBezTo>
                  <a:cubicBezTo>
                    <a:pt x="8141" y="8020"/>
                    <a:pt x="4668" y="1"/>
                    <a:pt x="4668" y="1"/>
                  </a:cubicBezTo>
                  <a:close/>
                </a:path>
              </a:pathLst>
            </a:custGeom>
            <a:solidFill>
              <a:srgbClr val="FFAC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48" name="Google Shape;1348;p45"/>
          <p:cNvSpPr txBox="1"/>
          <p:nvPr/>
        </p:nvSpPr>
        <p:spPr>
          <a:xfrm>
            <a:off x="1652025" y="3680925"/>
            <a:ext cx="24648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1"/>
                </a:solidFill>
                <a:latin typeface="Coda"/>
                <a:ea typeface="Coda"/>
                <a:cs typeface="Coda"/>
                <a:sym typeface="Coda"/>
              </a:rPr>
              <a:t>How does weather and visibility effect sightings across classes?</a:t>
            </a:r>
            <a:endParaRPr sz="1600">
              <a:solidFill>
                <a:schemeClr val="dk1"/>
              </a:solidFill>
              <a:latin typeface="Coda"/>
              <a:ea typeface="Coda"/>
              <a:cs typeface="Coda"/>
              <a:sym typeface="Coda"/>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2" name="Shape 1352"/>
        <p:cNvGrpSpPr/>
        <p:nvPr/>
      </p:nvGrpSpPr>
      <p:grpSpPr>
        <a:xfrm>
          <a:off x="0" y="0"/>
          <a:ext cx="0" cy="0"/>
          <a:chOff x="0" y="0"/>
          <a:chExt cx="0" cy="0"/>
        </a:xfrm>
      </p:grpSpPr>
      <p:sp>
        <p:nvSpPr>
          <p:cNvPr id="1353" name="Google Shape;1353;p46"/>
          <p:cNvSpPr/>
          <p:nvPr/>
        </p:nvSpPr>
        <p:spPr>
          <a:xfrm>
            <a:off x="1513763" y="404875"/>
            <a:ext cx="6116475" cy="843325"/>
          </a:xfrm>
          <a:custGeom>
            <a:rect b="b" l="l" r="r" t="t"/>
            <a:pathLst>
              <a:path extrusionOk="0" h="33733" w="244659">
                <a:moveTo>
                  <a:pt x="3896" y="4933"/>
                </a:moveTo>
                <a:lnTo>
                  <a:pt x="9611" y="0"/>
                </a:lnTo>
                <a:lnTo>
                  <a:pt x="97335" y="648"/>
                </a:lnTo>
                <a:lnTo>
                  <a:pt x="175247" y="1214"/>
                </a:lnTo>
                <a:lnTo>
                  <a:pt x="239843" y="931"/>
                </a:lnTo>
                <a:lnTo>
                  <a:pt x="244376" y="6881"/>
                </a:lnTo>
                <a:lnTo>
                  <a:pt x="244659" y="21330"/>
                </a:lnTo>
                <a:lnTo>
                  <a:pt x="240693" y="28979"/>
                </a:lnTo>
                <a:lnTo>
                  <a:pt x="235027" y="32946"/>
                </a:lnTo>
                <a:lnTo>
                  <a:pt x="164481" y="32946"/>
                </a:lnTo>
                <a:lnTo>
                  <a:pt x="91102" y="32662"/>
                </a:lnTo>
                <a:lnTo>
                  <a:pt x="11169" y="33733"/>
                </a:lnTo>
                <a:lnTo>
                  <a:pt x="2858" y="28482"/>
                </a:lnTo>
                <a:lnTo>
                  <a:pt x="0" y="13844"/>
                </a:lnTo>
                <a:close/>
              </a:path>
            </a:pathLst>
          </a:custGeom>
          <a:solidFill>
            <a:schemeClr val="dk1"/>
          </a:solidFill>
          <a:ln cap="flat" cmpd="sng" w="19050">
            <a:solidFill>
              <a:schemeClr val="accent6"/>
            </a:solidFill>
            <a:prstDash val="solid"/>
            <a:round/>
            <a:headEnd len="med" w="med" type="none"/>
            <a:tailEnd len="med" w="med" type="none"/>
          </a:ln>
          <a:effectLst>
            <a:outerShdw rotWithShape="0" algn="bl" dir="5400000" dist="19050">
              <a:srgbClr val="9A80C1">
                <a:alpha val="82000"/>
              </a:srgbClr>
            </a:outerShdw>
          </a:effectLst>
        </p:spPr>
      </p:sp>
      <p:sp>
        <p:nvSpPr>
          <p:cNvPr id="1354" name="Google Shape;1354;p4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Weather</a:t>
            </a:r>
            <a:endParaRPr/>
          </a:p>
        </p:txBody>
      </p:sp>
      <p:sp>
        <p:nvSpPr>
          <p:cNvPr id="1355" name="Google Shape;1355;p46"/>
          <p:cNvSpPr txBox="1"/>
          <p:nvPr/>
        </p:nvSpPr>
        <p:spPr>
          <a:xfrm>
            <a:off x="1189750" y="3994050"/>
            <a:ext cx="2719500" cy="707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b="1" sz="1200">
              <a:solidFill>
                <a:schemeClr val="dk1"/>
              </a:solidFill>
              <a:latin typeface="Coda"/>
              <a:ea typeface="Coda"/>
              <a:cs typeface="Coda"/>
              <a:sym typeface="Coda"/>
            </a:endParaRPr>
          </a:p>
        </p:txBody>
      </p:sp>
      <p:cxnSp>
        <p:nvCxnSpPr>
          <p:cNvPr id="1356" name="Google Shape;1356;p46"/>
          <p:cNvCxnSpPr/>
          <p:nvPr/>
        </p:nvCxnSpPr>
        <p:spPr>
          <a:xfrm>
            <a:off x="1085300" y="3941850"/>
            <a:ext cx="3087600" cy="0"/>
          </a:xfrm>
          <a:prstGeom prst="straightConnector1">
            <a:avLst/>
          </a:prstGeom>
          <a:noFill/>
          <a:ln cap="flat" cmpd="sng" w="19050">
            <a:solidFill>
              <a:schemeClr val="accent6"/>
            </a:solidFill>
            <a:prstDash val="solid"/>
            <a:round/>
            <a:headEnd len="med" w="med" type="none"/>
            <a:tailEnd len="med" w="med" type="none"/>
          </a:ln>
        </p:spPr>
      </p:cxnSp>
      <p:sp>
        <p:nvSpPr>
          <p:cNvPr id="1357" name="Google Shape;1357;p46"/>
          <p:cNvSpPr/>
          <p:nvPr/>
        </p:nvSpPr>
        <p:spPr>
          <a:xfrm flipH="1">
            <a:off x="5278513" y="2636250"/>
            <a:ext cx="2247575" cy="471887"/>
          </a:xfrm>
          <a:custGeom>
            <a:rect b="b" l="l" r="r" t="t"/>
            <a:pathLst>
              <a:path extrusionOk="0" h="17797" w="154049">
                <a:moveTo>
                  <a:pt x="3238" y="2578"/>
                </a:moveTo>
                <a:lnTo>
                  <a:pt x="7988" y="0"/>
                </a:lnTo>
                <a:lnTo>
                  <a:pt x="64769" y="249"/>
                </a:lnTo>
                <a:lnTo>
                  <a:pt x="83984" y="915"/>
                </a:lnTo>
                <a:lnTo>
                  <a:pt x="148029" y="536"/>
                </a:lnTo>
                <a:lnTo>
                  <a:pt x="151890" y="3318"/>
                </a:lnTo>
                <a:lnTo>
                  <a:pt x="154049" y="8715"/>
                </a:lnTo>
                <a:lnTo>
                  <a:pt x="151776" y="16300"/>
                </a:lnTo>
                <a:lnTo>
                  <a:pt x="144868" y="17797"/>
                </a:lnTo>
                <a:lnTo>
                  <a:pt x="110324" y="17797"/>
                </a:lnTo>
                <a:lnTo>
                  <a:pt x="80098" y="17215"/>
                </a:lnTo>
                <a:lnTo>
                  <a:pt x="9283" y="17631"/>
                </a:lnTo>
                <a:lnTo>
                  <a:pt x="2375" y="14886"/>
                </a:lnTo>
                <a:lnTo>
                  <a:pt x="0" y="7235"/>
                </a:lnTo>
                <a:close/>
              </a:path>
            </a:pathLst>
          </a:custGeom>
          <a:solidFill>
            <a:schemeClr val="dk1"/>
          </a:solidFill>
          <a:ln cap="flat" cmpd="sng" w="19050">
            <a:solidFill>
              <a:schemeClr val="accent6"/>
            </a:solidFill>
            <a:prstDash val="solid"/>
            <a:round/>
            <a:headEnd len="med" w="med" type="none"/>
            <a:tailEnd len="med" w="med" type="none"/>
          </a:ln>
          <a:effectLst>
            <a:outerShdw rotWithShape="0" algn="bl" dir="3660000" dist="19050">
              <a:schemeClr val="accent6">
                <a:alpha val="80000"/>
              </a:schemeClr>
            </a:outerShdw>
          </a:effectLst>
        </p:spPr>
      </p:sp>
      <p:sp>
        <p:nvSpPr>
          <p:cNvPr id="1358" name="Google Shape;1358;p46"/>
          <p:cNvSpPr/>
          <p:nvPr/>
        </p:nvSpPr>
        <p:spPr>
          <a:xfrm flipH="1">
            <a:off x="5278513" y="1627538"/>
            <a:ext cx="2247575" cy="471887"/>
          </a:xfrm>
          <a:custGeom>
            <a:rect b="b" l="l" r="r" t="t"/>
            <a:pathLst>
              <a:path extrusionOk="0" h="17797" w="154049">
                <a:moveTo>
                  <a:pt x="3238" y="2578"/>
                </a:moveTo>
                <a:lnTo>
                  <a:pt x="7988" y="0"/>
                </a:lnTo>
                <a:lnTo>
                  <a:pt x="64769" y="249"/>
                </a:lnTo>
                <a:lnTo>
                  <a:pt x="83984" y="915"/>
                </a:lnTo>
                <a:lnTo>
                  <a:pt x="148029" y="536"/>
                </a:lnTo>
                <a:lnTo>
                  <a:pt x="151890" y="3318"/>
                </a:lnTo>
                <a:lnTo>
                  <a:pt x="154049" y="8715"/>
                </a:lnTo>
                <a:lnTo>
                  <a:pt x="151776" y="16300"/>
                </a:lnTo>
                <a:lnTo>
                  <a:pt x="144868" y="17797"/>
                </a:lnTo>
                <a:lnTo>
                  <a:pt x="110324" y="17797"/>
                </a:lnTo>
                <a:lnTo>
                  <a:pt x="80098" y="17215"/>
                </a:lnTo>
                <a:lnTo>
                  <a:pt x="9283" y="17631"/>
                </a:lnTo>
                <a:lnTo>
                  <a:pt x="2375" y="14886"/>
                </a:lnTo>
                <a:lnTo>
                  <a:pt x="0" y="7235"/>
                </a:lnTo>
                <a:close/>
              </a:path>
            </a:pathLst>
          </a:custGeom>
          <a:solidFill>
            <a:schemeClr val="dk1"/>
          </a:solidFill>
          <a:ln cap="flat" cmpd="sng" w="19050">
            <a:solidFill>
              <a:schemeClr val="accent6"/>
            </a:solidFill>
            <a:prstDash val="solid"/>
            <a:round/>
            <a:headEnd len="med" w="med" type="none"/>
            <a:tailEnd len="med" w="med" type="none"/>
          </a:ln>
          <a:effectLst>
            <a:outerShdw rotWithShape="0" algn="bl" dir="3660000" dist="19050">
              <a:schemeClr val="accent6">
                <a:alpha val="80000"/>
              </a:schemeClr>
            </a:outerShdw>
          </a:effectLst>
        </p:spPr>
      </p:sp>
      <p:sp>
        <p:nvSpPr>
          <p:cNvPr id="1359" name="Google Shape;1359;p46"/>
          <p:cNvSpPr txBox="1"/>
          <p:nvPr>
            <p:ph idx="4294967295" type="subTitle"/>
          </p:nvPr>
        </p:nvSpPr>
        <p:spPr>
          <a:xfrm>
            <a:off x="5336400" y="3088175"/>
            <a:ext cx="3087600" cy="4278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a:t>Location vs outdoor activity</a:t>
            </a:r>
            <a:endParaRPr/>
          </a:p>
        </p:txBody>
      </p:sp>
      <p:sp>
        <p:nvSpPr>
          <p:cNvPr id="1360" name="Google Shape;1360;p46"/>
          <p:cNvSpPr txBox="1"/>
          <p:nvPr>
            <p:ph idx="4294967295" type="subTitle"/>
          </p:nvPr>
        </p:nvSpPr>
        <p:spPr>
          <a:xfrm>
            <a:off x="5336400" y="2707638"/>
            <a:ext cx="2131800" cy="329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500">
                <a:solidFill>
                  <a:schemeClr val="lt1"/>
                </a:solidFill>
                <a:latin typeface="Freckle Face"/>
                <a:ea typeface="Freckle Face"/>
                <a:cs typeface="Freckle Face"/>
                <a:sym typeface="Freckle Face"/>
              </a:rPr>
              <a:t>Rare snow</a:t>
            </a:r>
            <a:endParaRPr sz="2500">
              <a:solidFill>
                <a:schemeClr val="lt1"/>
              </a:solidFill>
              <a:latin typeface="Freckle Face"/>
              <a:ea typeface="Freckle Face"/>
              <a:cs typeface="Freckle Face"/>
              <a:sym typeface="Freckle Face"/>
            </a:endParaRPr>
          </a:p>
        </p:txBody>
      </p:sp>
      <p:sp>
        <p:nvSpPr>
          <p:cNvPr id="1361" name="Google Shape;1361;p46"/>
          <p:cNvSpPr txBox="1"/>
          <p:nvPr>
            <p:ph idx="4294967295" type="subTitle"/>
          </p:nvPr>
        </p:nvSpPr>
        <p:spPr>
          <a:xfrm>
            <a:off x="5336400" y="2079475"/>
            <a:ext cx="3087600" cy="4278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a:t>Rain and clouds more common</a:t>
            </a:r>
            <a:endParaRPr/>
          </a:p>
        </p:txBody>
      </p:sp>
      <p:sp>
        <p:nvSpPr>
          <p:cNvPr id="1362" name="Google Shape;1362;p46"/>
          <p:cNvSpPr txBox="1"/>
          <p:nvPr>
            <p:ph idx="4294967295" type="subTitle"/>
          </p:nvPr>
        </p:nvSpPr>
        <p:spPr>
          <a:xfrm>
            <a:off x="5336400" y="1698938"/>
            <a:ext cx="2131800" cy="329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500">
                <a:solidFill>
                  <a:schemeClr val="lt1"/>
                </a:solidFill>
                <a:latin typeface="Freckle Face"/>
                <a:ea typeface="Freckle Face"/>
                <a:cs typeface="Freckle Face"/>
                <a:sym typeface="Freckle Face"/>
              </a:rPr>
              <a:t>Wet conditions</a:t>
            </a:r>
            <a:endParaRPr sz="2500">
              <a:solidFill>
                <a:schemeClr val="lt1"/>
              </a:solidFill>
              <a:latin typeface="Freckle Face"/>
              <a:ea typeface="Freckle Face"/>
              <a:cs typeface="Freckle Face"/>
              <a:sym typeface="Freckle Face"/>
            </a:endParaRPr>
          </a:p>
        </p:txBody>
      </p:sp>
      <p:sp>
        <p:nvSpPr>
          <p:cNvPr id="1363" name="Google Shape;1363;p46"/>
          <p:cNvSpPr/>
          <p:nvPr/>
        </p:nvSpPr>
        <p:spPr>
          <a:xfrm flipH="1" rot="10800000">
            <a:off x="5278513" y="3644950"/>
            <a:ext cx="2247575" cy="471887"/>
          </a:xfrm>
          <a:custGeom>
            <a:rect b="b" l="l" r="r" t="t"/>
            <a:pathLst>
              <a:path extrusionOk="0" h="17797" w="154049">
                <a:moveTo>
                  <a:pt x="3238" y="2578"/>
                </a:moveTo>
                <a:lnTo>
                  <a:pt x="7988" y="0"/>
                </a:lnTo>
                <a:lnTo>
                  <a:pt x="64769" y="249"/>
                </a:lnTo>
                <a:lnTo>
                  <a:pt x="83984" y="915"/>
                </a:lnTo>
                <a:lnTo>
                  <a:pt x="148029" y="536"/>
                </a:lnTo>
                <a:lnTo>
                  <a:pt x="151890" y="3318"/>
                </a:lnTo>
                <a:lnTo>
                  <a:pt x="154049" y="8715"/>
                </a:lnTo>
                <a:lnTo>
                  <a:pt x="151776" y="16300"/>
                </a:lnTo>
                <a:lnTo>
                  <a:pt x="144868" y="17797"/>
                </a:lnTo>
                <a:lnTo>
                  <a:pt x="110324" y="17797"/>
                </a:lnTo>
                <a:lnTo>
                  <a:pt x="80098" y="17215"/>
                </a:lnTo>
                <a:lnTo>
                  <a:pt x="9283" y="17631"/>
                </a:lnTo>
                <a:lnTo>
                  <a:pt x="2375" y="14886"/>
                </a:lnTo>
                <a:lnTo>
                  <a:pt x="0" y="7235"/>
                </a:lnTo>
                <a:close/>
              </a:path>
            </a:pathLst>
          </a:custGeom>
          <a:solidFill>
            <a:schemeClr val="dk1"/>
          </a:solidFill>
          <a:ln cap="flat" cmpd="sng" w="19050">
            <a:solidFill>
              <a:schemeClr val="accent6"/>
            </a:solidFill>
            <a:prstDash val="solid"/>
            <a:round/>
            <a:headEnd len="med" w="med" type="none"/>
            <a:tailEnd len="med" w="med" type="none"/>
          </a:ln>
          <a:effectLst>
            <a:outerShdw rotWithShape="0" algn="bl" dir="3660000" dist="19050">
              <a:schemeClr val="accent6">
                <a:alpha val="80000"/>
              </a:schemeClr>
            </a:outerShdw>
          </a:effectLst>
        </p:spPr>
      </p:sp>
      <p:sp>
        <p:nvSpPr>
          <p:cNvPr id="1364" name="Google Shape;1364;p46"/>
          <p:cNvSpPr txBox="1"/>
          <p:nvPr>
            <p:ph idx="4294967295" type="subTitle"/>
          </p:nvPr>
        </p:nvSpPr>
        <p:spPr>
          <a:xfrm>
            <a:off x="5336400" y="4096875"/>
            <a:ext cx="3087600" cy="4278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a:t>Bigfoot prefers some sun</a:t>
            </a:r>
            <a:endParaRPr/>
          </a:p>
        </p:txBody>
      </p:sp>
      <p:sp>
        <p:nvSpPr>
          <p:cNvPr id="1365" name="Google Shape;1365;p46"/>
          <p:cNvSpPr txBox="1"/>
          <p:nvPr>
            <p:ph idx="4294967295" type="subTitle"/>
          </p:nvPr>
        </p:nvSpPr>
        <p:spPr>
          <a:xfrm>
            <a:off x="5336400" y="3716338"/>
            <a:ext cx="2131800" cy="329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500">
                <a:solidFill>
                  <a:schemeClr val="lt1"/>
                </a:solidFill>
                <a:latin typeface="Freckle Face"/>
                <a:ea typeface="Freckle Face"/>
                <a:cs typeface="Freckle Face"/>
                <a:sym typeface="Freckle Face"/>
              </a:rPr>
              <a:t>Few Overcast</a:t>
            </a:r>
            <a:endParaRPr sz="2500">
              <a:solidFill>
                <a:schemeClr val="lt1"/>
              </a:solidFill>
              <a:latin typeface="Freckle Face"/>
              <a:ea typeface="Freckle Face"/>
              <a:cs typeface="Freckle Face"/>
              <a:sym typeface="Freckle Face"/>
            </a:endParaRPr>
          </a:p>
        </p:txBody>
      </p:sp>
      <p:sp>
        <p:nvSpPr>
          <p:cNvPr id="1366" name="Google Shape;1366;p46"/>
          <p:cNvSpPr/>
          <p:nvPr/>
        </p:nvSpPr>
        <p:spPr>
          <a:xfrm>
            <a:off x="4896723" y="1750963"/>
            <a:ext cx="249390" cy="225058"/>
          </a:xfrm>
          <a:custGeom>
            <a:rect b="b" l="l" r="r" t="t"/>
            <a:pathLst>
              <a:path extrusionOk="0" h="47182" w="52283">
                <a:moveTo>
                  <a:pt x="2915" y="7287"/>
                </a:moveTo>
                <a:lnTo>
                  <a:pt x="8562" y="0"/>
                </a:lnTo>
                <a:lnTo>
                  <a:pt x="42446" y="911"/>
                </a:lnTo>
                <a:lnTo>
                  <a:pt x="50643" y="5829"/>
                </a:lnTo>
                <a:lnTo>
                  <a:pt x="52283" y="16942"/>
                </a:lnTo>
                <a:lnTo>
                  <a:pt x="49550" y="38620"/>
                </a:lnTo>
                <a:lnTo>
                  <a:pt x="44085" y="46635"/>
                </a:lnTo>
                <a:lnTo>
                  <a:pt x="9837" y="47182"/>
                </a:lnTo>
                <a:lnTo>
                  <a:pt x="2733" y="39713"/>
                </a:lnTo>
                <a:lnTo>
                  <a:pt x="0" y="19674"/>
                </a:lnTo>
                <a:close/>
              </a:path>
            </a:pathLst>
          </a:custGeom>
          <a:solidFill>
            <a:schemeClr val="dk1"/>
          </a:solidFill>
          <a:ln cap="flat" cmpd="sng" w="19050">
            <a:solidFill>
              <a:schemeClr val="accent6"/>
            </a:solidFill>
            <a:prstDash val="solid"/>
            <a:round/>
            <a:headEnd len="med" w="med" type="none"/>
            <a:tailEnd len="med" w="med" type="none"/>
          </a:ln>
          <a:effectLst>
            <a:outerShdw rotWithShape="0" algn="bl" dir="3660000" dist="19050">
              <a:schemeClr val="accent6">
                <a:alpha val="84000"/>
              </a:schemeClr>
            </a:outerShdw>
          </a:effectLst>
        </p:spPr>
      </p:sp>
      <p:sp>
        <p:nvSpPr>
          <p:cNvPr id="1367" name="Google Shape;1367;p46"/>
          <p:cNvSpPr/>
          <p:nvPr/>
        </p:nvSpPr>
        <p:spPr>
          <a:xfrm>
            <a:off x="4896735" y="2759662"/>
            <a:ext cx="249390" cy="225058"/>
          </a:xfrm>
          <a:custGeom>
            <a:rect b="b" l="l" r="r" t="t"/>
            <a:pathLst>
              <a:path extrusionOk="0" h="47182" w="52283">
                <a:moveTo>
                  <a:pt x="2915" y="7287"/>
                </a:moveTo>
                <a:lnTo>
                  <a:pt x="8562" y="0"/>
                </a:lnTo>
                <a:lnTo>
                  <a:pt x="42446" y="911"/>
                </a:lnTo>
                <a:lnTo>
                  <a:pt x="50643" y="5829"/>
                </a:lnTo>
                <a:lnTo>
                  <a:pt x="52283" y="16942"/>
                </a:lnTo>
                <a:lnTo>
                  <a:pt x="49550" y="38620"/>
                </a:lnTo>
                <a:lnTo>
                  <a:pt x="44085" y="46635"/>
                </a:lnTo>
                <a:lnTo>
                  <a:pt x="9837" y="47182"/>
                </a:lnTo>
                <a:lnTo>
                  <a:pt x="2733" y="39713"/>
                </a:lnTo>
                <a:lnTo>
                  <a:pt x="0" y="19674"/>
                </a:lnTo>
                <a:close/>
              </a:path>
            </a:pathLst>
          </a:custGeom>
          <a:solidFill>
            <a:schemeClr val="dk1"/>
          </a:solidFill>
          <a:ln cap="flat" cmpd="sng" w="19050">
            <a:solidFill>
              <a:schemeClr val="accent6"/>
            </a:solidFill>
            <a:prstDash val="solid"/>
            <a:round/>
            <a:headEnd len="med" w="med" type="none"/>
            <a:tailEnd len="med" w="med" type="none"/>
          </a:ln>
          <a:effectLst>
            <a:outerShdw rotWithShape="0" algn="bl" dir="3660000" dist="19050">
              <a:schemeClr val="accent6">
                <a:alpha val="84000"/>
              </a:schemeClr>
            </a:outerShdw>
          </a:effectLst>
        </p:spPr>
      </p:sp>
      <p:sp>
        <p:nvSpPr>
          <p:cNvPr id="1368" name="Google Shape;1368;p46"/>
          <p:cNvSpPr/>
          <p:nvPr/>
        </p:nvSpPr>
        <p:spPr>
          <a:xfrm>
            <a:off x="4896698" y="3768324"/>
            <a:ext cx="249390" cy="225176"/>
          </a:xfrm>
          <a:custGeom>
            <a:rect b="b" l="l" r="r" t="t"/>
            <a:pathLst>
              <a:path extrusionOk="0" h="47182" w="52283">
                <a:moveTo>
                  <a:pt x="2915" y="7287"/>
                </a:moveTo>
                <a:lnTo>
                  <a:pt x="8562" y="0"/>
                </a:lnTo>
                <a:lnTo>
                  <a:pt x="42446" y="911"/>
                </a:lnTo>
                <a:lnTo>
                  <a:pt x="50643" y="5829"/>
                </a:lnTo>
                <a:lnTo>
                  <a:pt x="52283" y="16942"/>
                </a:lnTo>
                <a:lnTo>
                  <a:pt x="49550" y="38620"/>
                </a:lnTo>
                <a:lnTo>
                  <a:pt x="44085" y="46635"/>
                </a:lnTo>
                <a:lnTo>
                  <a:pt x="9837" y="47182"/>
                </a:lnTo>
                <a:lnTo>
                  <a:pt x="2733" y="39713"/>
                </a:lnTo>
                <a:lnTo>
                  <a:pt x="0" y="19674"/>
                </a:lnTo>
                <a:close/>
              </a:path>
            </a:pathLst>
          </a:custGeom>
          <a:solidFill>
            <a:schemeClr val="dk1"/>
          </a:solidFill>
          <a:ln cap="flat" cmpd="sng" w="19050">
            <a:solidFill>
              <a:schemeClr val="accent6"/>
            </a:solidFill>
            <a:prstDash val="solid"/>
            <a:round/>
            <a:headEnd len="med" w="med" type="none"/>
            <a:tailEnd len="med" w="med" type="none"/>
          </a:ln>
          <a:effectLst>
            <a:outerShdw rotWithShape="0" algn="bl" dir="3660000" dist="19050">
              <a:schemeClr val="accent6">
                <a:alpha val="84000"/>
              </a:schemeClr>
            </a:outerShdw>
          </a:effectLst>
        </p:spPr>
      </p:sp>
      <p:pic>
        <p:nvPicPr>
          <p:cNvPr id="1369" name="Google Shape;1369;p46"/>
          <p:cNvPicPr preferRelativeResize="0"/>
          <p:nvPr/>
        </p:nvPicPr>
        <p:blipFill>
          <a:blip r:embed="rId3">
            <a:alphaModFix/>
          </a:blip>
          <a:stretch>
            <a:fillRect/>
          </a:stretch>
        </p:blipFill>
        <p:spPr>
          <a:xfrm>
            <a:off x="89825" y="1390450"/>
            <a:ext cx="4553974" cy="355681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3" name="Shape 603"/>
        <p:cNvGrpSpPr/>
        <p:nvPr/>
      </p:nvGrpSpPr>
      <p:grpSpPr>
        <a:xfrm>
          <a:off x="0" y="0"/>
          <a:ext cx="0" cy="0"/>
          <a:chOff x="0" y="0"/>
          <a:chExt cx="0" cy="0"/>
        </a:xfrm>
      </p:grpSpPr>
      <p:sp>
        <p:nvSpPr>
          <p:cNvPr id="604" name="Google Shape;604;p29"/>
          <p:cNvSpPr txBox="1"/>
          <p:nvPr>
            <p:ph type="title"/>
          </p:nvPr>
        </p:nvSpPr>
        <p:spPr>
          <a:xfrm>
            <a:off x="720000" y="1815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accent3"/>
                </a:solidFill>
              </a:rPr>
              <a:t>Who is Bigfoot?</a:t>
            </a:r>
            <a:endParaRPr>
              <a:solidFill>
                <a:schemeClr val="accent3"/>
              </a:solidFill>
            </a:endParaRPr>
          </a:p>
        </p:txBody>
      </p:sp>
      <p:sp>
        <p:nvSpPr>
          <p:cNvPr id="605" name="Google Shape;605;p29"/>
          <p:cNvSpPr txBox="1"/>
          <p:nvPr/>
        </p:nvSpPr>
        <p:spPr>
          <a:xfrm>
            <a:off x="666775" y="985750"/>
            <a:ext cx="4243500" cy="41745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Clr>
                <a:schemeClr val="dk1"/>
              </a:buClr>
              <a:buSzPts val="1600"/>
              <a:buFont typeface="Coda"/>
              <a:buChar char="●"/>
            </a:pPr>
            <a:r>
              <a:rPr lang="en" sz="1600">
                <a:solidFill>
                  <a:schemeClr val="dk1"/>
                </a:solidFill>
                <a:latin typeface="Coda"/>
                <a:ea typeface="Coda"/>
                <a:cs typeface="Coda"/>
                <a:sym typeface="Coda"/>
              </a:rPr>
              <a:t>A large, hairy, man-like creature  ranging from 6 to 15 foot tall often reported to have a foul smell, who will admit a high pitched cry.  They are reported to have footprints that are  2 feet  long and 8 inches wide.</a:t>
            </a:r>
            <a:endParaRPr sz="1600">
              <a:solidFill>
                <a:schemeClr val="dk1"/>
              </a:solidFill>
              <a:latin typeface="Coda"/>
              <a:ea typeface="Coda"/>
              <a:cs typeface="Coda"/>
              <a:sym typeface="Coda"/>
            </a:endParaRPr>
          </a:p>
          <a:p>
            <a:pPr indent="-330200" lvl="0" marL="457200" rtl="0" algn="l">
              <a:spcBef>
                <a:spcPts val="0"/>
              </a:spcBef>
              <a:spcAft>
                <a:spcPts val="0"/>
              </a:spcAft>
              <a:buClr>
                <a:schemeClr val="dk1"/>
              </a:buClr>
              <a:buSzPts val="1600"/>
              <a:buFont typeface="Coda"/>
              <a:buChar char="●"/>
            </a:pPr>
            <a:r>
              <a:rPr lang="en" sz="1600">
                <a:solidFill>
                  <a:schemeClr val="dk1"/>
                </a:solidFill>
                <a:latin typeface="Coda"/>
                <a:ea typeface="Coda"/>
                <a:cs typeface="Coda"/>
                <a:sym typeface="Coda"/>
              </a:rPr>
              <a:t>Most scientists deny the existence of Bigfoot saying that people are seeing other animals, mostly bears that resemble the creature.</a:t>
            </a:r>
            <a:endParaRPr sz="1600">
              <a:solidFill>
                <a:schemeClr val="dk1"/>
              </a:solidFill>
              <a:latin typeface="Coda"/>
              <a:ea typeface="Coda"/>
              <a:cs typeface="Coda"/>
              <a:sym typeface="Coda"/>
            </a:endParaRPr>
          </a:p>
          <a:p>
            <a:pPr indent="-330200" lvl="0" marL="457200" rtl="0" algn="l">
              <a:spcBef>
                <a:spcPts val="0"/>
              </a:spcBef>
              <a:spcAft>
                <a:spcPts val="0"/>
              </a:spcAft>
              <a:buClr>
                <a:schemeClr val="dk1"/>
              </a:buClr>
              <a:buSzPts val="1600"/>
              <a:buFont typeface="Coda"/>
              <a:buChar char="●"/>
            </a:pPr>
            <a:r>
              <a:rPr lang="en" sz="1600">
                <a:solidFill>
                  <a:schemeClr val="dk1"/>
                </a:solidFill>
                <a:latin typeface="Coda"/>
                <a:ea typeface="Coda"/>
                <a:cs typeface="Coda"/>
                <a:sym typeface="Coda"/>
              </a:rPr>
              <a:t>Despite this, many have claimed to see and hear Bigfoot, often while in wooded areas hiking or hunting</a:t>
            </a:r>
            <a:endParaRPr sz="1600">
              <a:solidFill>
                <a:schemeClr val="dk1"/>
              </a:solidFill>
              <a:latin typeface="Coda"/>
              <a:ea typeface="Coda"/>
              <a:cs typeface="Coda"/>
              <a:sym typeface="Coda"/>
            </a:endParaRPr>
          </a:p>
          <a:p>
            <a:pPr indent="0" lvl="0" marL="0" rtl="0" algn="l">
              <a:spcBef>
                <a:spcPts val="0"/>
              </a:spcBef>
              <a:spcAft>
                <a:spcPts val="0"/>
              </a:spcAft>
              <a:buNone/>
            </a:pPr>
            <a:r>
              <a:t/>
            </a:r>
            <a:endParaRPr sz="1350">
              <a:solidFill>
                <a:srgbClr val="1A1A1A"/>
              </a:solidFill>
              <a:highlight>
                <a:srgbClr val="FFFFFF"/>
              </a:highlight>
              <a:latin typeface="Georgia"/>
              <a:ea typeface="Georgia"/>
              <a:cs typeface="Georgia"/>
              <a:sym typeface="Georgia"/>
            </a:endParaRPr>
          </a:p>
          <a:p>
            <a:pPr indent="0" lvl="0" marL="0" rtl="0" algn="l">
              <a:spcBef>
                <a:spcPts val="0"/>
              </a:spcBef>
              <a:spcAft>
                <a:spcPts val="0"/>
              </a:spcAft>
              <a:buNone/>
            </a:pPr>
            <a:r>
              <a:t/>
            </a:r>
            <a:endParaRPr sz="1350">
              <a:solidFill>
                <a:srgbClr val="1A1A1A"/>
              </a:solidFill>
              <a:highlight>
                <a:srgbClr val="FFFFFF"/>
              </a:highlight>
              <a:latin typeface="Georgia"/>
              <a:ea typeface="Georgia"/>
              <a:cs typeface="Georgia"/>
              <a:sym typeface="Georgia"/>
            </a:endParaRPr>
          </a:p>
          <a:p>
            <a:pPr indent="0" lvl="0" marL="0" rtl="0" algn="l">
              <a:spcBef>
                <a:spcPts val="0"/>
              </a:spcBef>
              <a:spcAft>
                <a:spcPts val="0"/>
              </a:spcAft>
              <a:buNone/>
            </a:pPr>
            <a:r>
              <a:t/>
            </a:r>
            <a:endParaRPr sz="1350">
              <a:solidFill>
                <a:srgbClr val="1A1A1A"/>
              </a:solidFill>
              <a:highlight>
                <a:srgbClr val="FFFFFF"/>
              </a:highlight>
              <a:latin typeface="Georgia"/>
              <a:ea typeface="Georgia"/>
              <a:cs typeface="Georgia"/>
              <a:sym typeface="Georgia"/>
            </a:endParaRPr>
          </a:p>
        </p:txBody>
      </p:sp>
      <p:pic>
        <p:nvPicPr>
          <p:cNvPr id="606" name="Google Shape;606;p29"/>
          <p:cNvPicPr preferRelativeResize="0"/>
          <p:nvPr/>
        </p:nvPicPr>
        <p:blipFill rotWithShape="1">
          <a:blip r:embed="rId3">
            <a:alphaModFix/>
          </a:blip>
          <a:srcRect b="0" l="23060" r="16839" t="0"/>
          <a:stretch/>
        </p:blipFill>
        <p:spPr>
          <a:xfrm>
            <a:off x="5072500" y="985750"/>
            <a:ext cx="3564827" cy="395425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3" name="Shape 1373"/>
        <p:cNvGrpSpPr/>
        <p:nvPr/>
      </p:nvGrpSpPr>
      <p:grpSpPr>
        <a:xfrm>
          <a:off x="0" y="0"/>
          <a:ext cx="0" cy="0"/>
          <a:chOff x="0" y="0"/>
          <a:chExt cx="0" cy="0"/>
        </a:xfrm>
      </p:grpSpPr>
      <p:sp>
        <p:nvSpPr>
          <p:cNvPr id="1374" name="Google Shape;1374;p47"/>
          <p:cNvSpPr/>
          <p:nvPr/>
        </p:nvSpPr>
        <p:spPr>
          <a:xfrm>
            <a:off x="1513763" y="404875"/>
            <a:ext cx="6116475" cy="843325"/>
          </a:xfrm>
          <a:custGeom>
            <a:rect b="b" l="l" r="r" t="t"/>
            <a:pathLst>
              <a:path extrusionOk="0" h="33733" w="244659">
                <a:moveTo>
                  <a:pt x="3896" y="4933"/>
                </a:moveTo>
                <a:lnTo>
                  <a:pt x="9611" y="0"/>
                </a:lnTo>
                <a:lnTo>
                  <a:pt x="97335" y="648"/>
                </a:lnTo>
                <a:lnTo>
                  <a:pt x="175247" y="1214"/>
                </a:lnTo>
                <a:lnTo>
                  <a:pt x="239843" y="931"/>
                </a:lnTo>
                <a:lnTo>
                  <a:pt x="244376" y="6881"/>
                </a:lnTo>
                <a:lnTo>
                  <a:pt x="244659" y="21330"/>
                </a:lnTo>
                <a:lnTo>
                  <a:pt x="240693" y="28979"/>
                </a:lnTo>
                <a:lnTo>
                  <a:pt x="235027" y="32946"/>
                </a:lnTo>
                <a:lnTo>
                  <a:pt x="164481" y="32946"/>
                </a:lnTo>
                <a:lnTo>
                  <a:pt x="91102" y="32662"/>
                </a:lnTo>
                <a:lnTo>
                  <a:pt x="11169" y="33733"/>
                </a:lnTo>
                <a:lnTo>
                  <a:pt x="2858" y="28482"/>
                </a:lnTo>
                <a:lnTo>
                  <a:pt x="0" y="13844"/>
                </a:lnTo>
                <a:close/>
              </a:path>
            </a:pathLst>
          </a:custGeom>
          <a:solidFill>
            <a:schemeClr val="dk1"/>
          </a:solidFill>
          <a:ln cap="flat" cmpd="sng" w="19050">
            <a:solidFill>
              <a:schemeClr val="accent6"/>
            </a:solidFill>
            <a:prstDash val="solid"/>
            <a:round/>
            <a:headEnd len="med" w="med" type="none"/>
            <a:tailEnd len="med" w="med" type="none"/>
          </a:ln>
          <a:effectLst>
            <a:outerShdw rotWithShape="0" algn="bl" dir="5400000" dist="19050">
              <a:srgbClr val="9A80C1">
                <a:alpha val="82000"/>
              </a:srgbClr>
            </a:outerShdw>
          </a:effectLst>
        </p:spPr>
      </p:sp>
      <p:sp>
        <p:nvSpPr>
          <p:cNvPr id="1375" name="Google Shape;1375;p4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Visibility</a:t>
            </a:r>
            <a:endParaRPr/>
          </a:p>
        </p:txBody>
      </p:sp>
      <p:pic>
        <p:nvPicPr>
          <p:cNvPr id="1376" name="Google Shape;1376;p47"/>
          <p:cNvPicPr preferRelativeResize="0"/>
          <p:nvPr/>
        </p:nvPicPr>
        <p:blipFill>
          <a:blip r:embed="rId3">
            <a:alphaModFix/>
          </a:blip>
          <a:stretch>
            <a:fillRect/>
          </a:stretch>
        </p:blipFill>
        <p:spPr>
          <a:xfrm>
            <a:off x="4572000" y="1420988"/>
            <a:ext cx="4462365" cy="3590500"/>
          </a:xfrm>
          <a:prstGeom prst="rect">
            <a:avLst/>
          </a:prstGeom>
          <a:noFill/>
          <a:ln>
            <a:noFill/>
          </a:ln>
        </p:spPr>
      </p:pic>
      <p:pic>
        <p:nvPicPr>
          <p:cNvPr id="1377" name="Google Shape;1377;p47"/>
          <p:cNvPicPr preferRelativeResize="0"/>
          <p:nvPr/>
        </p:nvPicPr>
        <p:blipFill>
          <a:blip r:embed="rId4">
            <a:alphaModFix/>
          </a:blip>
          <a:stretch>
            <a:fillRect/>
          </a:stretch>
        </p:blipFill>
        <p:spPr>
          <a:xfrm>
            <a:off x="109625" y="1420984"/>
            <a:ext cx="4462375" cy="3590517"/>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1" name="Shape 1381"/>
        <p:cNvGrpSpPr/>
        <p:nvPr/>
      </p:nvGrpSpPr>
      <p:grpSpPr>
        <a:xfrm>
          <a:off x="0" y="0"/>
          <a:ext cx="0" cy="0"/>
          <a:chOff x="0" y="0"/>
          <a:chExt cx="0" cy="0"/>
        </a:xfrm>
      </p:grpSpPr>
      <p:graphicFrame>
        <p:nvGraphicFramePr>
          <p:cNvPr id="1382" name="Google Shape;1382;p48"/>
          <p:cNvGraphicFramePr/>
          <p:nvPr/>
        </p:nvGraphicFramePr>
        <p:xfrm>
          <a:off x="1960813" y="713925"/>
          <a:ext cx="3000000" cy="3000000"/>
        </p:xfrm>
        <a:graphic>
          <a:graphicData uri="http://schemas.openxmlformats.org/drawingml/2006/table">
            <a:tbl>
              <a:tblPr>
                <a:noFill/>
                <a:tableStyleId>{8EE66EBA-0088-4D2C-BD09-47B6E0743C54}</a:tableStyleId>
              </a:tblPr>
              <a:tblGrid>
                <a:gridCol w="3528100"/>
                <a:gridCol w="1582225"/>
              </a:tblGrid>
              <a:tr h="376750">
                <a:tc>
                  <a:txBody>
                    <a:bodyPr/>
                    <a:lstStyle/>
                    <a:p>
                      <a:pPr indent="0" lvl="0" marL="0" rtl="0" algn="l">
                        <a:spcBef>
                          <a:spcPts val="0"/>
                        </a:spcBef>
                        <a:spcAft>
                          <a:spcPts val="0"/>
                        </a:spcAft>
                        <a:buNone/>
                      </a:pPr>
                      <a:r>
                        <a:rPr lang="en">
                          <a:latin typeface="Coda"/>
                          <a:ea typeface="Coda"/>
                          <a:cs typeface="Coda"/>
                          <a:sym typeface="Coda"/>
                        </a:rPr>
                        <a:t>Condition</a:t>
                      </a:r>
                      <a:endParaRPr>
                        <a:latin typeface="Coda"/>
                        <a:ea typeface="Coda"/>
                        <a:cs typeface="Coda"/>
                        <a:sym typeface="Coda"/>
                      </a:endParaRPr>
                    </a:p>
                  </a:txBody>
                  <a:tcPr marT="91425" marB="91425" marR="91425" marL="91425">
                    <a:solidFill>
                      <a:schemeClr val="accent6"/>
                    </a:solidFill>
                  </a:tcPr>
                </a:tc>
                <a:tc>
                  <a:txBody>
                    <a:bodyPr/>
                    <a:lstStyle/>
                    <a:p>
                      <a:pPr indent="0" lvl="0" marL="0" rtl="0" algn="l">
                        <a:spcBef>
                          <a:spcPts val="0"/>
                        </a:spcBef>
                        <a:spcAft>
                          <a:spcPts val="0"/>
                        </a:spcAft>
                        <a:buNone/>
                      </a:pPr>
                      <a:r>
                        <a:rPr lang="en">
                          <a:latin typeface="Coda"/>
                          <a:ea typeface="Coda"/>
                          <a:cs typeface="Coda"/>
                          <a:sym typeface="Coda"/>
                        </a:rPr>
                        <a:t>p-Value</a:t>
                      </a:r>
                      <a:endParaRPr>
                        <a:latin typeface="Coda"/>
                        <a:ea typeface="Coda"/>
                        <a:cs typeface="Coda"/>
                        <a:sym typeface="Coda"/>
                      </a:endParaRPr>
                    </a:p>
                  </a:txBody>
                  <a:tcPr marT="91425" marB="91425" marR="91425" marL="91425">
                    <a:solidFill>
                      <a:schemeClr val="accent6"/>
                    </a:solidFill>
                  </a:tcPr>
                </a:tc>
              </a:tr>
              <a:tr h="376750">
                <a:tc>
                  <a:txBody>
                    <a:bodyPr/>
                    <a:lstStyle/>
                    <a:p>
                      <a:pPr indent="0" lvl="0" marL="0" rtl="0" algn="l">
                        <a:spcBef>
                          <a:spcPts val="0"/>
                        </a:spcBef>
                        <a:spcAft>
                          <a:spcPts val="0"/>
                        </a:spcAft>
                        <a:buNone/>
                      </a:pPr>
                      <a:r>
                        <a:rPr lang="en">
                          <a:latin typeface="Coda"/>
                          <a:ea typeface="Coda"/>
                          <a:cs typeface="Coda"/>
                          <a:sym typeface="Coda"/>
                        </a:rPr>
                        <a:t>High Temperature</a:t>
                      </a:r>
                      <a:endParaRPr>
                        <a:latin typeface="Coda"/>
                        <a:ea typeface="Coda"/>
                        <a:cs typeface="Coda"/>
                        <a:sym typeface="Coda"/>
                      </a:endParaRPr>
                    </a:p>
                  </a:txBody>
                  <a:tcPr marT="91425" marB="91425" marR="91425" marL="91425">
                    <a:solidFill>
                      <a:schemeClr val="accent2"/>
                    </a:solidFill>
                  </a:tcPr>
                </a:tc>
                <a:tc>
                  <a:txBody>
                    <a:bodyPr/>
                    <a:lstStyle/>
                    <a:p>
                      <a:pPr indent="0" lvl="0" marL="0" rtl="0" algn="l">
                        <a:spcBef>
                          <a:spcPts val="0"/>
                        </a:spcBef>
                        <a:spcAft>
                          <a:spcPts val="0"/>
                        </a:spcAft>
                        <a:buNone/>
                      </a:pPr>
                      <a:r>
                        <a:rPr lang="en">
                          <a:latin typeface="Coda"/>
                          <a:ea typeface="Coda"/>
                          <a:cs typeface="Coda"/>
                          <a:sym typeface="Coda"/>
                        </a:rPr>
                        <a:t>0.9666</a:t>
                      </a:r>
                      <a:endParaRPr>
                        <a:latin typeface="Coda"/>
                        <a:ea typeface="Coda"/>
                        <a:cs typeface="Coda"/>
                        <a:sym typeface="Coda"/>
                      </a:endParaRPr>
                    </a:p>
                  </a:txBody>
                  <a:tcPr marT="91425" marB="91425" marR="91425" marL="91425">
                    <a:solidFill>
                      <a:schemeClr val="accent2"/>
                    </a:solidFill>
                  </a:tcPr>
                </a:tc>
              </a:tr>
              <a:tr h="376750">
                <a:tc>
                  <a:txBody>
                    <a:bodyPr/>
                    <a:lstStyle/>
                    <a:p>
                      <a:pPr indent="0" lvl="0" marL="0" rtl="0" algn="l">
                        <a:spcBef>
                          <a:spcPts val="0"/>
                        </a:spcBef>
                        <a:spcAft>
                          <a:spcPts val="0"/>
                        </a:spcAft>
                        <a:buNone/>
                      </a:pPr>
                      <a:r>
                        <a:rPr lang="en">
                          <a:latin typeface="Coda"/>
                          <a:ea typeface="Coda"/>
                          <a:cs typeface="Coda"/>
                          <a:sym typeface="Coda"/>
                        </a:rPr>
                        <a:t>Low </a:t>
                      </a:r>
                      <a:r>
                        <a:rPr lang="en">
                          <a:latin typeface="Coda"/>
                          <a:ea typeface="Coda"/>
                          <a:cs typeface="Coda"/>
                          <a:sym typeface="Coda"/>
                        </a:rPr>
                        <a:t>Temperature</a:t>
                      </a:r>
                      <a:endParaRPr>
                        <a:latin typeface="Coda"/>
                        <a:ea typeface="Coda"/>
                        <a:cs typeface="Coda"/>
                        <a:sym typeface="Coda"/>
                      </a:endParaRPr>
                    </a:p>
                  </a:txBody>
                  <a:tcPr marT="91425" marB="91425" marR="91425" marL="91425">
                    <a:solidFill>
                      <a:schemeClr val="accent2"/>
                    </a:solidFill>
                  </a:tcPr>
                </a:tc>
                <a:tc>
                  <a:txBody>
                    <a:bodyPr/>
                    <a:lstStyle/>
                    <a:p>
                      <a:pPr indent="0" lvl="0" marL="0" rtl="0" algn="l">
                        <a:spcBef>
                          <a:spcPts val="0"/>
                        </a:spcBef>
                        <a:spcAft>
                          <a:spcPts val="0"/>
                        </a:spcAft>
                        <a:buNone/>
                      </a:pPr>
                      <a:r>
                        <a:rPr lang="en">
                          <a:latin typeface="Coda"/>
                          <a:ea typeface="Coda"/>
                          <a:cs typeface="Coda"/>
                          <a:sym typeface="Coda"/>
                        </a:rPr>
                        <a:t>0.3239</a:t>
                      </a:r>
                      <a:endParaRPr>
                        <a:latin typeface="Coda"/>
                        <a:ea typeface="Coda"/>
                        <a:cs typeface="Coda"/>
                        <a:sym typeface="Coda"/>
                      </a:endParaRPr>
                    </a:p>
                  </a:txBody>
                  <a:tcPr marT="91425" marB="91425" marR="91425" marL="91425">
                    <a:solidFill>
                      <a:schemeClr val="accent2"/>
                    </a:solidFill>
                  </a:tcPr>
                </a:tc>
              </a:tr>
              <a:tr h="376750">
                <a:tc>
                  <a:txBody>
                    <a:bodyPr/>
                    <a:lstStyle/>
                    <a:p>
                      <a:pPr indent="0" lvl="0" marL="0" rtl="0" algn="l">
                        <a:spcBef>
                          <a:spcPts val="0"/>
                        </a:spcBef>
                        <a:spcAft>
                          <a:spcPts val="0"/>
                        </a:spcAft>
                        <a:buNone/>
                      </a:pPr>
                      <a:r>
                        <a:rPr lang="en">
                          <a:latin typeface="Coda"/>
                          <a:ea typeface="Coda"/>
                          <a:cs typeface="Coda"/>
                          <a:sym typeface="Coda"/>
                        </a:rPr>
                        <a:t>Dew Point</a:t>
                      </a:r>
                      <a:endParaRPr>
                        <a:latin typeface="Coda"/>
                        <a:ea typeface="Coda"/>
                        <a:cs typeface="Coda"/>
                        <a:sym typeface="Coda"/>
                      </a:endParaRPr>
                    </a:p>
                  </a:txBody>
                  <a:tcPr marT="91425" marB="91425" marR="91425" marL="91425">
                    <a:lnB cap="flat" cmpd="sng" w="9525">
                      <a:solidFill>
                        <a:schemeClr val="accent3"/>
                      </a:solidFill>
                      <a:prstDash val="solid"/>
                      <a:round/>
                      <a:headEnd len="sm" w="sm" type="none"/>
                      <a:tailEnd len="sm" w="sm" type="none"/>
                    </a:lnB>
                    <a:solidFill>
                      <a:schemeClr val="accent2"/>
                    </a:solidFill>
                  </a:tcPr>
                </a:tc>
                <a:tc>
                  <a:txBody>
                    <a:bodyPr/>
                    <a:lstStyle/>
                    <a:p>
                      <a:pPr indent="0" lvl="0" marL="0" rtl="0" algn="l">
                        <a:spcBef>
                          <a:spcPts val="0"/>
                        </a:spcBef>
                        <a:spcAft>
                          <a:spcPts val="0"/>
                        </a:spcAft>
                        <a:buNone/>
                      </a:pPr>
                      <a:r>
                        <a:rPr lang="en">
                          <a:latin typeface="Coda"/>
                          <a:ea typeface="Coda"/>
                          <a:cs typeface="Coda"/>
                          <a:sym typeface="Coda"/>
                        </a:rPr>
                        <a:t>0.0612</a:t>
                      </a:r>
                      <a:endParaRPr>
                        <a:latin typeface="Coda"/>
                        <a:ea typeface="Coda"/>
                        <a:cs typeface="Coda"/>
                        <a:sym typeface="Coda"/>
                      </a:endParaRPr>
                    </a:p>
                  </a:txBody>
                  <a:tcPr marT="91425" marB="91425" marR="91425" marL="91425">
                    <a:lnB cap="flat" cmpd="sng" w="9525">
                      <a:solidFill>
                        <a:schemeClr val="accent3"/>
                      </a:solidFill>
                      <a:prstDash val="solid"/>
                      <a:round/>
                      <a:headEnd len="sm" w="sm" type="none"/>
                      <a:tailEnd len="sm" w="sm" type="none"/>
                    </a:lnB>
                    <a:solidFill>
                      <a:schemeClr val="accent2"/>
                    </a:solidFill>
                  </a:tcPr>
                </a:tc>
              </a:tr>
              <a:tr h="376750">
                <a:tc>
                  <a:txBody>
                    <a:bodyPr/>
                    <a:lstStyle/>
                    <a:p>
                      <a:pPr indent="0" lvl="0" marL="0" rtl="0" algn="l">
                        <a:spcBef>
                          <a:spcPts val="0"/>
                        </a:spcBef>
                        <a:spcAft>
                          <a:spcPts val="0"/>
                        </a:spcAft>
                        <a:buNone/>
                      </a:pPr>
                      <a:r>
                        <a:rPr lang="en">
                          <a:latin typeface="Coda"/>
                          <a:ea typeface="Coda"/>
                          <a:cs typeface="Coda"/>
                          <a:sym typeface="Coda"/>
                        </a:rPr>
                        <a:t>Humidity</a:t>
                      </a:r>
                      <a:endParaRPr>
                        <a:latin typeface="Coda"/>
                        <a:ea typeface="Coda"/>
                        <a:cs typeface="Coda"/>
                        <a:sym typeface="Coda"/>
                      </a:endParaRPr>
                    </a:p>
                  </a:txBody>
                  <a:tcPr marT="91425" marB="91425" marR="91425" marL="9142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chemeClr val="accent4"/>
                    </a:solidFill>
                  </a:tcPr>
                </a:tc>
                <a:tc>
                  <a:txBody>
                    <a:bodyPr/>
                    <a:lstStyle/>
                    <a:p>
                      <a:pPr indent="0" lvl="0" marL="0" rtl="0" algn="l">
                        <a:spcBef>
                          <a:spcPts val="0"/>
                        </a:spcBef>
                        <a:spcAft>
                          <a:spcPts val="0"/>
                        </a:spcAft>
                        <a:buNone/>
                      </a:pPr>
                      <a:r>
                        <a:rPr lang="en">
                          <a:latin typeface="Coda"/>
                          <a:ea typeface="Coda"/>
                          <a:cs typeface="Coda"/>
                          <a:sym typeface="Coda"/>
                        </a:rPr>
                        <a:t>0.0041</a:t>
                      </a:r>
                      <a:endParaRPr>
                        <a:latin typeface="Coda"/>
                        <a:ea typeface="Coda"/>
                        <a:cs typeface="Coda"/>
                        <a:sym typeface="Coda"/>
                      </a:endParaRPr>
                    </a:p>
                  </a:txBody>
                  <a:tcPr marT="91425" marB="91425" marR="91425" marL="9142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chemeClr val="accent4"/>
                    </a:solidFill>
                  </a:tcPr>
                </a:tc>
              </a:tr>
              <a:tr h="376750">
                <a:tc>
                  <a:txBody>
                    <a:bodyPr/>
                    <a:lstStyle/>
                    <a:p>
                      <a:pPr indent="0" lvl="0" marL="0" rtl="0" algn="l">
                        <a:spcBef>
                          <a:spcPts val="0"/>
                        </a:spcBef>
                        <a:spcAft>
                          <a:spcPts val="0"/>
                        </a:spcAft>
                        <a:buNone/>
                      </a:pPr>
                      <a:r>
                        <a:rPr lang="en">
                          <a:latin typeface="Coda"/>
                          <a:ea typeface="Coda"/>
                          <a:cs typeface="Coda"/>
                          <a:sym typeface="Coda"/>
                        </a:rPr>
                        <a:t>Cloud Cover</a:t>
                      </a:r>
                      <a:endParaRPr>
                        <a:latin typeface="Coda"/>
                        <a:ea typeface="Coda"/>
                        <a:cs typeface="Coda"/>
                        <a:sym typeface="Coda"/>
                      </a:endParaRPr>
                    </a:p>
                  </a:txBody>
                  <a:tcPr marT="91425" marB="91425" marR="91425" marL="9142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chemeClr val="accent4"/>
                    </a:solidFill>
                  </a:tcPr>
                </a:tc>
                <a:tc>
                  <a:txBody>
                    <a:bodyPr/>
                    <a:lstStyle/>
                    <a:p>
                      <a:pPr indent="0" lvl="0" marL="0" rtl="0" algn="l">
                        <a:spcBef>
                          <a:spcPts val="0"/>
                        </a:spcBef>
                        <a:spcAft>
                          <a:spcPts val="0"/>
                        </a:spcAft>
                        <a:buNone/>
                      </a:pPr>
                      <a:r>
                        <a:rPr lang="en">
                          <a:latin typeface="Coda"/>
                          <a:ea typeface="Coda"/>
                          <a:cs typeface="Coda"/>
                          <a:sym typeface="Coda"/>
                        </a:rPr>
                        <a:t>0.0019</a:t>
                      </a:r>
                      <a:endParaRPr>
                        <a:latin typeface="Coda"/>
                        <a:ea typeface="Coda"/>
                        <a:cs typeface="Coda"/>
                        <a:sym typeface="Coda"/>
                      </a:endParaRPr>
                    </a:p>
                  </a:txBody>
                  <a:tcPr marT="91425" marB="91425" marR="91425" marL="9142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chemeClr val="accent4"/>
                    </a:solidFill>
                  </a:tcPr>
                </a:tc>
              </a:tr>
              <a:tr h="376750">
                <a:tc>
                  <a:txBody>
                    <a:bodyPr/>
                    <a:lstStyle/>
                    <a:p>
                      <a:pPr indent="0" lvl="0" marL="0" rtl="0" algn="l">
                        <a:spcBef>
                          <a:spcPts val="0"/>
                        </a:spcBef>
                        <a:spcAft>
                          <a:spcPts val="0"/>
                        </a:spcAft>
                        <a:buNone/>
                      </a:pPr>
                      <a:r>
                        <a:rPr lang="en">
                          <a:latin typeface="Coda"/>
                          <a:ea typeface="Coda"/>
                          <a:cs typeface="Coda"/>
                          <a:sym typeface="Coda"/>
                        </a:rPr>
                        <a:t>Moon Phase</a:t>
                      </a:r>
                      <a:endParaRPr>
                        <a:latin typeface="Coda"/>
                        <a:ea typeface="Coda"/>
                        <a:cs typeface="Coda"/>
                        <a:sym typeface="Coda"/>
                      </a:endParaRPr>
                    </a:p>
                  </a:txBody>
                  <a:tcPr marT="91425" marB="91425" marR="91425" marL="91425">
                    <a:lnT cap="flat" cmpd="sng" w="9525">
                      <a:solidFill>
                        <a:schemeClr val="accent3"/>
                      </a:solidFill>
                      <a:prstDash val="solid"/>
                      <a:round/>
                      <a:headEnd len="sm" w="sm" type="none"/>
                      <a:tailEnd len="sm" w="sm" type="none"/>
                    </a:lnT>
                    <a:solidFill>
                      <a:schemeClr val="accent2"/>
                    </a:solidFill>
                  </a:tcPr>
                </a:tc>
                <a:tc>
                  <a:txBody>
                    <a:bodyPr/>
                    <a:lstStyle/>
                    <a:p>
                      <a:pPr indent="0" lvl="0" marL="0" rtl="0" algn="l">
                        <a:spcBef>
                          <a:spcPts val="0"/>
                        </a:spcBef>
                        <a:spcAft>
                          <a:spcPts val="0"/>
                        </a:spcAft>
                        <a:buNone/>
                      </a:pPr>
                      <a:r>
                        <a:rPr lang="en">
                          <a:latin typeface="Coda"/>
                          <a:ea typeface="Coda"/>
                          <a:cs typeface="Coda"/>
                          <a:sym typeface="Coda"/>
                        </a:rPr>
                        <a:t>0.9111</a:t>
                      </a:r>
                      <a:endParaRPr>
                        <a:latin typeface="Coda"/>
                        <a:ea typeface="Coda"/>
                        <a:cs typeface="Coda"/>
                        <a:sym typeface="Coda"/>
                      </a:endParaRPr>
                    </a:p>
                  </a:txBody>
                  <a:tcPr marT="91425" marB="91425" marR="91425" marL="91425">
                    <a:lnT cap="flat" cmpd="sng" w="9525">
                      <a:solidFill>
                        <a:schemeClr val="accent3"/>
                      </a:solidFill>
                      <a:prstDash val="solid"/>
                      <a:round/>
                      <a:headEnd len="sm" w="sm" type="none"/>
                      <a:tailEnd len="sm" w="sm" type="none"/>
                    </a:lnT>
                    <a:solidFill>
                      <a:schemeClr val="accent2"/>
                    </a:solidFill>
                  </a:tcPr>
                </a:tc>
              </a:tr>
              <a:tr h="376750">
                <a:tc>
                  <a:txBody>
                    <a:bodyPr/>
                    <a:lstStyle/>
                    <a:p>
                      <a:pPr indent="0" lvl="0" marL="0" rtl="0" algn="l">
                        <a:spcBef>
                          <a:spcPts val="0"/>
                        </a:spcBef>
                        <a:spcAft>
                          <a:spcPts val="0"/>
                        </a:spcAft>
                        <a:buNone/>
                      </a:pPr>
                      <a:r>
                        <a:rPr lang="en">
                          <a:latin typeface="Coda"/>
                          <a:ea typeface="Coda"/>
                          <a:cs typeface="Coda"/>
                          <a:sym typeface="Coda"/>
                        </a:rPr>
                        <a:t>Precipitation</a:t>
                      </a:r>
                      <a:r>
                        <a:rPr lang="en">
                          <a:latin typeface="Coda"/>
                          <a:ea typeface="Coda"/>
                          <a:cs typeface="Coda"/>
                          <a:sym typeface="Coda"/>
                        </a:rPr>
                        <a:t> Intensity</a:t>
                      </a:r>
                      <a:endParaRPr>
                        <a:latin typeface="Coda"/>
                        <a:ea typeface="Coda"/>
                        <a:cs typeface="Coda"/>
                        <a:sym typeface="Coda"/>
                      </a:endParaRPr>
                    </a:p>
                  </a:txBody>
                  <a:tcPr marT="91425" marB="91425" marR="91425" marL="91425">
                    <a:solidFill>
                      <a:schemeClr val="accent2"/>
                    </a:solidFill>
                  </a:tcPr>
                </a:tc>
                <a:tc>
                  <a:txBody>
                    <a:bodyPr/>
                    <a:lstStyle/>
                    <a:p>
                      <a:pPr indent="0" lvl="0" marL="0" rtl="0" algn="l">
                        <a:spcBef>
                          <a:spcPts val="0"/>
                        </a:spcBef>
                        <a:spcAft>
                          <a:spcPts val="0"/>
                        </a:spcAft>
                        <a:buNone/>
                      </a:pPr>
                      <a:r>
                        <a:rPr lang="en">
                          <a:latin typeface="Coda"/>
                          <a:ea typeface="Coda"/>
                          <a:cs typeface="Coda"/>
                          <a:sym typeface="Coda"/>
                        </a:rPr>
                        <a:t>0.1126</a:t>
                      </a:r>
                      <a:endParaRPr>
                        <a:latin typeface="Coda"/>
                        <a:ea typeface="Coda"/>
                        <a:cs typeface="Coda"/>
                        <a:sym typeface="Coda"/>
                      </a:endParaRPr>
                    </a:p>
                  </a:txBody>
                  <a:tcPr marT="91425" marB="91425" marR="91425" marL="91425">
                    <a:solidFill>
                      <a:schemeClr val="accent2"/>
                    </a:solidFill>
                  </a:tcPr>
                </a:tc>
              </a:tr>
              <a:tr h="376750">
                <a:tc>
                  <a:txBody>
                    <a:bodyPr/>
                    <a:lstStyle/>
                    <a:p>
                      <a:pPr indent="0" lvl="0" marL="0" rtl="0" algn="l">
                        <a:spcBef>
                          <a:spcPts val="0"/>
                        </a:spcBef>
                        <a:spcAft>
                          <a:spcPts val="0"/>
                        </a:spcAft>
                        <a:buNone/>
                      </a:pPr>
                      <a:r>
                        <a:rPr lang="en">
                          <a:latin typeface="Coda"/>
                          <a:ea typeface="Coda"/>
                          <a:cs typeface="Coda"/>
                          <a:sym typeface="Coda"/>
                        </a:rPr>
                        <a:t>Precipitation Probability</a:t>
                      </a:r>
                      <a:endParaRPr>
                        <a:latin typeface="Coda"/>
                        <a:ea typeface="Coda"/>
                        <a:cs typeface="Coda"/>
                        <a:sym typeface="Coda"/>
                      </a:endParaRPr>
                    </a:p>
                  </a:txBody>
                  <a:tcPr marT="91425" marB="91425" marR="91425" marL="91425">
                    <a:solidFill>
                      <a:schemeClr val="accent2"/>
                    </a:solidFill>
                  </a:tcPr>
                </a:tc>
                <a:tc>
                  <a:txBody>
                    <a:bodyPr/>
                    <a:lstStyle/>
                    <a:p>
                      <a:pPr indent="0" lvl="0" marL="0" rtl="0" algn="l">
                        <a:spcBef>
                          <a:spcPts val="0"/>
                        </a:spcBef>
                        <a:spcAft>
                          <a:spcPts val="0"/>
                        </a:spcAft>
                        <a:buNone/>
                      </a:pPr>
                      <a:r>
                        <a:rPr lang="en">
                          <a:latin typeface="Coda"/>
                          <a:ea typeface="Coda"/>
                          <a:cs typeface="Coda"/>
                          <a:sym typeface="Coda"/>
                        </a:rPr>
                        <a:t>0.8938</a:t>
                      </a:r>
                      <a:endParaRPr>
                        <a:latin typeface="Coda"/>
                        <a:ea typeface="Coda"/>
                        <a:cs typeface="Coda"/>
                        <a:sym typeface="Coda"/>
                      </a:endParaRPr>
                    </a:p>
                  </a:txBody>
                  <a:tcPr marT="91425" marB="91425" marR="91425" marL="91425">
                    <a:solidFill>
                      <a:schemeClr val="accent2"/>
                    </a:solidFill>
                  </a:tcPr>
                </a:tc>
              </a:tr>
              <a:tr h="376750">
                <a:tc>
                  <a:txBody>
                    <a:bodyPr/>
                    <a:lstStyle/>
                    <a:p>
                      <a:pPr indent="0" lvl="0" marL="0" rtl="0" algn="l">
                        <a:spcBef>
                          <a:spcPts val="0"/>
                        </a:spcBef>
                        <a:spcAft>
                          <a:spcPts val="0"/>
                        </a:spcAft>
                        <a:buNone/>
                      </a:pPr>
                      <a:r>
                        <a:rPr lang="en">
                          <a:latin typeface="Coda"/>
                          <a:ea typeface="Coda"/>
                          <a:cs typeface="Coda"/>
                          <a:sym typeface="Coda"/>
                        </a:rPr>
                        <a:t>Visibility</a:t>
                      </a:r>
                      <a:endParaRPr>
                        <a:latin typeface="Coda"/>
                        <a:ea typeface="Coda"/>
                        <a:cs typeface="Coda"/>
                        <a:sym typeface="Coda"/>
                      </a:endParaRPr>
                    </a:p>
                  </a:txBody>
                  <a:tcPr marT="91425" marB="91425" marR="91425" marL="91425">
                    <a:lnB cap="flat" cmpd="sng" w="9525">
                      <a:solidFill>
                        <a:schemeClr val="accent3"/>
                      </a:solidFill>
                      <a:prstDash val="solid"/>
                      <a:round/>
                      <a:headEnd len="sm" w="sm" type="none"/>
                      <a:tailEnd len="sm" w="sm" type="none"/>
                    </a:lnB>
                    <a:solidFill>
                      <a:schemeClr val="accent2"/>
                    </a:solidFill>
                  </a:tcPr>
                </a:tc>
                <a:tc>
                  <a:txBody>
                    <a:bodyPr/>
                    <a:lstStyle/>
                    <a:p>
                      <a:pPr indent="0" lvl="0" marL="0" rtl="0" algn="l">
                        <a:spcBef>
                          <a:spcPts val="0"/>
                        </a:spcBef>
                        <a:spcAft>
                          <a:spcPts val="0"/>
                        </a:spcAft>
                        <a:buNone/>
                      </a:pPr>
                      <a:r>
                        <a:rPr lang="en">
                          <a:latin typeface="Coda"/>
                          <a:ea typeface="Coda"/>
                          <a:cs typeface="Coda"/>
                          <a:sym typeface="Coda"/>
                        </a:rPr>
                        <a:t>0.7100</a:t>
                      </a:r>
                      <a:endParaRPr>
                        <a:latin typeface="Coda"/>
                        <a:ea typeface="Coda"/>
                        <a:cs typeface="Coda"/>
                        <a:sym typeface="Coda"/>
                      </a:endParaRPr>
                    </a:p>
                  </a:txBody>
                  <a:tcPr marT="91425" marB="91425" marR="91425" marL="91425">
                    <a:lnB cap="flat" cmpd="sng" w="9525">
                      <a:solidFill>
                        <a:schemeClr val="accent3"/>
                      </a:solidFill>
                      <a:prstDash val="solid"/>
                      <a:round/>
                      <a:headEnd len="sm" w="sm" type="none"/>
                      <a:tailEnd len="sm" w="sm" type="none"/>
                    </a:lnB>
                    <a:solidFill>
                      <a:schemeClr val="accent2"/>
                    </a:solidFill>
                  </a:tcPr>
                </a:tc>
              </a:tr>
              <a:tr h="376750">
                <a:tc>
                  <a:txBody>
                    <a:bodyPr/>
                    <a:lstStyle/>
                    <a:p>
                      <a:pPr indent="0" lvl="0" marL="0" rtl="0" algn="l">
                        <a:spcBef>
                          <a:spcPts val="0"/>
                        </a:spcBef>
                        <a:spcAft>
                          <a:spcPts val="0"/>
                        </a:spcAft>
                        <a:buNone/>
                      </a:pPr>
                      <a:r>
                        <a:rPr lang="en">
                          <a:latin typeface="Coda"/>
                          <a:ea typeface="Coda"/>
                          <a:cs typeface="Coda"/>
                          <a:sym typeface="Coda"/>
                        </a:rPr>
                        <a:t>Barometric </a:t>
                      </a:r>
                      <a:r>
                        <a:rPr lang="en">
                          <a:latin typeface="Coda"/>
                          <a:ea typeface="Coda"/>
                          <a:cs typeface="Coda"/>
                          <a:sym typeface="Coda"/>
                        </a:rPr>
                        <a:t>Pressure</a:t>
                      </a:r>
                      <a:endParaRPr>
                        <a:latin typeface="Coda"/>
                        <a:ea typeface="Coda"/>
                        <a:cs typeface="Coda"/>
                        <a:sym typeface="Coda"/>
                      </a:endParaRPr>
                    </a:p>
                  </a:txBody>
                  <a:tcPr marT="91425" marB="91425" marR="91425" marL="9142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chemeClr val="accent4"/>
                    </a:solidFill>
                  </a:tcPr>
                </a:tc>
                <a:tc>
                  <a:txBody>
                    <a:bodyPr/>
                    <a:lstStyle/>
                    <a:p>
                      <a:pPr indent="0" lvl="0" marL="0" rtl="0" algn="l">
                        <a:spcBef>
                          <a:spcPts val="0"/>
                        </a:spcBef>
                        <a:spcAft>
                          <a:spcPts val="0"/>
                        </a:spcAft>
                        <a:buNone/>
                      </a:pPr>
                      <a:r>
                        <a:rPr lang="en">
                          <a:latin typeface="Coda"/>
                          <a:ea typeface="Coda"/>
                          <a:cs typeface="Coda"/>
                          <a:sym typeface="Coda"/>
                        </a:rPr>
                        <a:t>0.0159</a:t>
                      </a:r>
                      <a:endParaRPr>
                        <a:latin typeface="Coda"/>
                        <a:ea typeface="Coda"/>
                        <a:cs typeface="Coda"/>
                        <a:sym typeface="Coda"/>
                      </a:endParaRPr>
                    </a:p>
                  </a:txBody>
                  <a:tcPr marT="91425" marB="91425" marR="91425" marL="9142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chemeClr val="accent4"/>
                    </a:solidFill>
                  </a:tcPr>
                </a:tc>
              </a:tr>
            </a:tbl>
          </a:graphicData>
        </a:graphic>
      </p:graphicFrame>
      <p:sp>
        <p:nvSpPr>
          <p:cNvPr id="1383" name="Google Shape;1383;p48"/>
          <p:cNvSpPr/>
          <p:nvPr/>
        </p:nvSpPr>
        <p:spPr>
          <a:xfrm flipH="1">
            <a:off x="1513750" y="0"/>
            <a:ext cx="6116475" cy="843325"/>
          </a:xfrm>
          <a:custGeom>
            <a:rect b="b" l="l" r="r" t="t"/>
            <a:pathLst>
              <a:path extrusionOk="0" h="33733" w="244659">
                <a:moveTo>
                  <a:pt x="3896" y="4933"/>
                </a:moveTo>
                <a:lnTo>
                  <a:pt x="9611" y="0"/>
                </a:lnTo>
                <a:lnTo>
                  <a:pt x="97335" y="648"/>
                </a:lnTo>
                <a:lnTo>
                  <a:pt x="175247" y="1214"/>
                </a:lnTo>
                <a:lnTo>
                  <a:pt x="239843" y="931"/>
                </a:lnTo>
                <a:lnTo>
                  <a:pt x="244376" y="6881"/>
                </a:lnTo>
                <a:lnTo>
                  <a:pt x="244659" y="21330"/>
                </a:lnTo>
                <a:lnTo>
                  <a:pt x="240693" y="28979"/>
                </a:lnTo>
                <a:lnTo>
                  <a:pt x="235027" y="32946"/>
                </a:lnTo>
                <a:lnTo>
                  <a:pt x="164481" y="32946"/>
                </a:lnTo>
                <a:lnTo>
                  <a:pt x="91102" y="32662"/>
                </a:lnTo>
                <a:lnTo>
                  <a:pt x="11169" y="33733"/>
                </a:lnTo>
                <a:lnTo>
                  <a:pt x="2858" y="28482"/>
                </a:lnTo>
                <a:lnTo>
                  <a:pt x="0" y="13844"/>
                </a:lnTo>
                <a:close/>
              </a:path>
            </a:pathLst>
          </a:custGeom>
          <a:solidFill>
            <a:schemeClr val="dk1"/>
          </a:solidFill>
          <a:ln cap="flat" cmpd="sng" w="19050">
            <a:solidFill>
              <a:schemeClr val="accent6"/>
            </a:solidFill>
            <a:prstDash val="solid"/>
            <a:round/>
            <a:headEnd len="med" w="med" type="none"/>
            <a:tailEnd len="med" w="med" type="none"/>
          </a:ln>
          <a:effectLst>
            <a:outerShdw rotWithShape="0" algn="bl" dir="5400000" dist="19050">
              <a:srgbClr val="9A80C1">
                <a:alpha val="82000"/>
              </a:srgbClr>
            </a:outerShdw>
          </a:effectLst>
        </p:spPr>
      </p:sp>
      <p:sp>
        <p:nvSpPr>
          <p:cNvPr id="1384" name="Google Shape;1384;p48"/>
          <p:cNvSpPr txBox="1"/>
          <p:nvPr>
            <p:ph type="title"/>
          </p:nvPr>
        </p:nvSpPr>
        <p:spPr>
          <a:xfrm>
            <a:off x="719988" y="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Class A vs B T-Tests</a:t>
            </a:r>
            <a:endParaRPr/>
          </a:p>
        </p:txBody>
      </p:sp>
      <p:sp>
        <p:nvSpPr>
          <p:cNvPr id="1385" name="Google Shape;1385;p48"/>
          <p:cNvSpPr txBox="1"/>
          <p:nvPr/>
        </p:nvSpPr>
        <p:spPr>
          <a:xfrm>
            <a:off x="7071150" y="2298725"/>
            <a:ext cx="19854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1"/>
                </a:solidFill>
                <a:latin typeface="Coda"/>
                <a:ea typeface="Coda"/>
                <a:cs typeface="Coda"/>
                <a:sym typeface="Coda"/>
              </a:rPr>
              <a:t>Mean: A(69.6%) vs B(68%)</a:t>
            </a:r>
            <a:endParaRPr sz="1000">
              <a:solidFill>
                <a:schemeClr val="dk1"/>
              </a:solidFill>
              <a:latin typeface="Coda"/>
              <a:ea typeface="Coda"/>
              <a:cs typeface="Coda"/>
              <a:sym typeface="Coda"/>
            </a:endParaRPr>
          </a:p>
        </p:txBody>
      </p:sp>
      <p:sp>
        <p:nvSpPr>
          <p:cNvPr id="1386" name="Google Shape;1386;p48"/>
          <p:cNvSpPr txBox="1"/>
          <p:nvPr/>
        </p:nvSpPr>
        <p:spPr>
          <a:xfrm>
            <a:off x="7071150" y="2694925"/>
            <a:ext cx="18618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1"/>
                </a:solidFill>
                <a:latin typeface="Coda"/>
                <a:ea typeface="Coda"/>
                <a:cs typeface="Coda"/>
                <a:sym typeface="Coda"/>
              </a:rPr>
              <a:t>Mean: A(47.5%) vs B(44%)</a:t>
            </a:r>
            <a:endParaRPr sz="1000">
              <a:solidFill>
                <a:schemeClr val="dk1"/>
              </a:solidFill>
              <a:latin typeface="Coda"/>
              <a:ea typeface="Coda"/>
              <a:cs typeface="Coda"/>
              <a:sym typeface="Coda"/>
            </a:endParaRPr>
          </a:p>
          <a:p>
            <a:pPr indent="0" lvl="0" marL="0" rtl="0" algn="l">
              <a:spcBef>
                <a:spcPts val="0"/>
              </a:spcBef>
              <a:spcAft>
                <a:spcPts val="0"/>
              </a:spcAft>
              <a:buNone/>
            </a:pPr>
            <a:r>
              <a:t/>
            </a:r>
            <a:endParaRPr sz="1600">
              <a:solidFill>
                <a:schemeClr val="dk1"/>
              </a:solidFill>
              <a:latin typeface="Coda"/>
              <a:ea typeface="Coda"/>
              <a:cs typeface="Coda"/>
              <a:sym typeface="Coda"/>
            </a:endParaRPr>
          </a:p>
        </p:txBody>
      </p:sp>
      <p:sp>
        <p:nvSpPr>
          <p:cNvPr id="1387" name="Google Shape;1387;p48"/>
          <p:cNvSpPr txBox="1"/>
          <p:nvPr/>
        </p:nvSpPr>
        <p:spPr>
          <a:xfrm>
            <a:off x="7071150" y="4675925"/>
            <a:ext cx="23820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1"/>
                </a:solidFill>
                <a:latin typeface="Coda"/>
                <a:ea typeface="Coda"/>
                <a:cs typeface="Coda"/>
                <a:sym typeface="Coda"/>
              </a:rPr>
              <a:t>Mean: A(1017 mbar) vs B(1016 mbar)</a:t>
            </a:r>
            <a:endParaRPr sz="1000">
              <a:solidFill>
                <a:schemeClr val="dk1"/>
              </a:solidFill>
              <a:latin typeface="Coda"/>
              <a:ea typeface="Coda"/>
              <a:cs typeface="Coda"/>
              <a:sym typeface="Coda"/>
            </a:endParaRPr>
          </a:p>
        </p:txBody>
      </p:sp>
      <p:grpSp>
        <p:nvGrpSpPr>
          <p:cNvPr id="1388" name="Google Shape;1388;p48"/>
          <p:cNvGrpSpPr/>
          <p:nvPr/>
        </p:nvGrpSpPr>
        <p:grpSpPr>
          <a:xfrm>
            <a:off x="376718" y="1978473"/>
            <a:ext cx="1258555" cy="2017920"/>
            <a:chOff x="3945200" y="172538"/>
            <a:chExt cx="926225" cy="1485075"/>
          </a:xfrm>
        </p:grpSpPr>
        <p:sp>
          <p:nvSpPr>
            <p:cNvPr id="1389" name="Google Shape;1389;p48"/>
            <p:cNvSpPr/>
            <p:nvPr/>
          </p:nvSpPr>
          <p:spPr>
            <a:xfrm>
              <a:off x="4143400" y="1592213"/>
              <a:ext cx="75550" cy="65400"/>
            </a:xfrm>
            <a:custGeom>
              <a:rect b="b" l="l" r="r" t="t"/>
              <a:pathLst>
                <a:path extrusionOk="0" h="2616" w="3022">
                  <a:moveTo>
                    <a:pt x="1314" y="1"/>
                  </a:moveTo>
                  <a:cubicBezTo>
                    <a:pt x="340" y="1"/>
                    <a:pt x="0" y="1767"/>
                    <a:pt x="820" y="2374"/>
                  </a:cubicBezTo>
                  <a:cubicBezTo>
                    <a:pt x="1054" y="2551"/>
                    <a:pt x="1331" y="2615"/>
                    <a:pt x="1608" y="2615"/>
                  </a:cubicBezTo>
                  <a:cubicBezTo>
                    <a:pt x="2314" y="2615"/>
                    <a:pt x="3021" y="2202"/>
                    <a:pt x="3021" y="2202"/>
                  </a:cubicBezTo>
                  <a:lnTo>
                    <a:pt x="2907" y="687"/>
                  </a:lnTo>
                  <a:cubicBezTo>
                    <a:pt x="2907" y="687"/>
                    <a:pt x="2349" y="45"/>
                    <a:pt x="1348" y="1"/>
                  </a:cubicBezTo>
                  <a:cubicBezTo>
                    <a:pt x="1337" y="1"/>
                    <a:pt x="1325" y="1"/>
                    <a:pt x="1314" y="1"/>
                  </a:cubicBezTo>
                  <a:close/>
                </a:path>
              </a:pathLst>
            </a:custGeom>
            <a:solidFill>
              <a:srgbClr val="E591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48"/>
            <p:cNvSpPr/>
            <p:nvPr/>
          </p:nvSpPr>
          <p:spPr>
            <a:xfrm>
              <a:off x="4193175" y="1585638"/>
              <a:ext cx="80800" cy="68950"/>
            </a:xfrm>
            <a:custGeom>
              <a:rect b="b" l="l" r="r" t="t"/>
              <a:pathLst>
                <a:path extrusionOk="0" h="2758" w="3232">
                  <a:moveTo>
                    <a:pt x="1272" y="1"/>
                  </a:moveTo>
                  <a:cubicBezTo>
                    <a:pt x="1165" y="1"/>
                    <a:pt x="1056" y="11"/>
                    <a:pt x="944" y="36"/>
                  </a:cubicBezTo>
                  <a:cubicBezTo>
                    <a:pt x="658" y="93"/>
                    <a:pt x="458" y="279"/>
                    <a:pt x="329" y="522"/>
                  </a:cubicBezTo>
                  <a:cubicBezTo>
                    <a:pt x="1" y="1150"/>
                    <a:pt x="158" y="2194"/>
                    <a:pt x="815" y="2580"/>
                  </a:cubicBezTo>
                  <a:cubicBezTo>
                    <a:pt x="872" y="2608"/>
                    <a:pt x="944" y="2652"/>
                    <a:pt x="1015" y="2666"/>
                  </a:cubicBezTo>
                  <a:cubicBezTo>
                    <a:pt x="1215" y="2731"/>
                    <a:pt x="1413" y="2758"/>
                    <a:pt x="1604" y="2758"/>
                  </a:cubicBezTo>
                  <a:cubicBezTo>
                    <a:pt x="2043" y="2758"/>
                    <a:pt x="2447" y="2615"/>
                    <a:pt x="2745" y="2465"/>
                  </a:cubicBezTo>
                  <a:cubicBezTo>
                    <a:pt x="3045" y="2323"/>
                    <a:pt x="3231" y="2166"/>
                    <a:pt x="3231" y="2166"/>
                  </a:cubicBezTo>
                  <a:lnTo>
                    <a:pt x="2988" y="794"/>
                  </a:lnTo>
                  <a:cubicBezTo>
                    <a:pt x="2988" y="794"/>
                    <a:pt x="2888" y="693"/>
                    <a:pt x="2702" y="550"/>
                  </a:cubicBezTo>
                  <a:cubicBezTo>
                    <a:pt x="2631" y="493"/>
                    <a:pt x="2545" y="436"/>
                    <a:pt x="2445" y="379"/>
                  </a:cubicBezTo>
                  <a:cubicBezTo>
                    <a:pt x="2416" y="365"/>
                    <a:pt x="2387" y="350"/>
                    <a:pt x="2359" y="321"/>
                  </a:cubicBezTo>
                  <a:cubicBezTo>
                    <a:pt x="2316" y="308"/>
                    <a:pt x="2273" y="279"/>
                    <a:pt x="2216" y="251"/>
                  </a:cubicBezTo>
                  <a:cubicBezTo>
                    <a:pt x="2202" y="251"/>
                    <a:pt x="2187" y="236"/>
                    <a:pt x="2174" y="236"/>
                  </a:cubicBezTo>
                  <a:lnTo>
                    <a:pt x="2174" y="222"/>
                  </a:lnTo>
                  <a:cubicBezTo>
                    <a:pt x="1903" y="103"/>
                    <a:pt x="1601" y="1"/>
                    <a:pt x="1272" y="1"/>
                  </a:cubicBezTo>
                  <a:close/>
                </a:path>
              </a:pathLst>
            </a:custGeom>
            <a:solidFill>
              <a:srgbClr val="E591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48"/>
            <p:cNvSpPr/>
            <p:nvPr/>
          </p:nvSpPr>
          <p:spPr>
            <a:xfrm>
              <a:off x="4241775" y="1527488"/>
              <a:ext cx="180125" cy="122200"/>
            </a:xfrm>
            <a:custGeom>
              <a:rect b="b" l="l" r="r" t="t"/>
              <a:pathLst>
                <a:path extrusionOk="0" h="4888" w="7205">
                  <a:moveTo>
                    <a:pt x="3101" y="0"/>
                  </a:moveTo>
                  <a:cubicBezTo>
                    <a:pt x="2541" y="0"/>
                    <a:pt x="2159" y="61"/>
                    <a:pt x="2159" y="61"/>
                  </a:cubicBezTo>
                  <a:lnTo>
                    <a:pt x="2116" y="761"/>
                  </a:lnTo>
                  <a:lnTo>
                    <a:pt x="1973" y="2491"/>
                  </a:lnTo>
                  <a:cubicBezTo>
                    <a:pt x="1752" y="2410"/>
                    <a:pt x="1546" y="2374"/>
                    <a:pt x="1358" y="2374"/>
                  </a:cubicBezTo>
                  <a:cubicBezTo>
                    <a:pt x="1013" y="2374"/>
                    <a:pt x="728" y="2496"/>
                    <a:pt x="515" y="2691"/>
                  </a:cubicBezTo>
                  <a:cubicBezTo>
                    <a:pt x="515" y="2691"/>
                    <a:pt x="515" y="2705"/>
                    <a:pt x="501" y="2705"/>
                  </a:cubicBezTo>
                  <a:cubicBezTo>
                    <a:pt x="443" y="2762"/>
                    <a:pt x="386" y="2819"/>
                    <a:pt x="344" y="2891"/>
                  </a:cubicBezTo>
                  <a:cubicBezTo>
                    <a:pt x="1" y="3377"/>
                    <a:pt x="1" y="4092"/>
                    <a:pt x="443" y="4534"/>
                  </a:cubicBezTo>
                  <a:cubicBezTo>
                    <a:pt x="573" y="4649"/>
                    <a:pt x="687" y="4734"/>
                    <a:pt x="801" y="4791"/>
                  </a:cubicBezTo>
                  <a:cubicBezTo>
                    <a:pt x="935" y="4860"/>
                    <a:pt x="1063" y="4888"/>
                    <a:pt x="1190" y="4888"/>
                  </a:cubicBezTo>
                  <a:cubicBezTo>
                    <a:pt x="1704" y="4888"/>
                    <a:pt x="2203" y="4429"/>
                    <a:pt x="2959" y="4292"/>
                  </a:cubicBezTo>
                  <a:cubicBezTo>
                    <a:pt x="3145" y="4259"/>
                    <a:pt x="3361" y="4248"/>
                    <a:pt x="3593" y="4248"/>
                  </a:cubicBezTo>
                  <a:cubicBezTo>
                    <a:pt x="4074" y="4248"/>
                    <a:pt x="4626" y="4296"/>
                    <a:pt x="5146" y="4305"/>
                  </a:cubicBezTo>
                  <a:cubicBezTo>
                    <a:pt x="5212" y="4307"/>
                    <a:pt x="5277" y="4308"/>
                    <a:pt x="5341" y="4308"/>
                  </a:cubicBezTo>
                  <a:cubicBezTo>
                    <a:pt x="5981" y="4308"/>
                    <a:pt x="6561" y="4233"/>
                    <a:pt x="6847" y="3934"/>
                  </a:cubicBezTo>
                  <a:cubicBezTo>
                    <a:pt x="7176" y="3591"/>
                    <a:pt x="7205" y="3048"/>
                    <a:pt x="7148" y="2590"/>
                  </a:cubicBezTo>
                  <a:lnTo>
                    <a:pt x="7148" y="2562"/>
                  </a:lnTo>
                  <a:cubicBezTo>
                    <a:pt x="7090" y="2091"/>
                    <a:pt x="6947" y="1704"/>
                    <a:pt x="6947" y="1704"/>
                  </a:cubicBezTo>
                  <a:cubicBezTo>
                    <a:pt x="6662" y="1247"/>
                    <a:pt x="6290" y="904"/>
                    <a:pt x="5875" y="661"/>
                  </a:cubicBezTo>
                  <a:cubicBezTo>
                    <a:pt x="4973" y="115"/>
                    <a:pt x="3870" y="0"/>
                    <a:pt x="3101" y="0"/>
                  </a:cubicBezTo>
                  <a:close/>
                </a:path>
              </a:pathLst>
            </a:custGeom>
            <a:solidFill>
              <a:srgbClr val="E591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48"/>
            <p:cNvSpPr/>
            <p:nvPr/>
          </p:nvSpPr>
          <p:spPr>
            <a:xfrm>
              <a:off x="4229625" y="1542038"/>
              <a:ext cx="191200" cy="58450"/>
            </a:xfrm>
            <a:custGeom>
              <a:rect b="b" l="l" r="r" t="t"/>
              <a:pathLst>
                <a:path extrusionOk="0" h="2338" w="7648">
                  <a:moveTo>
                    <a:pt x="4501" y="0"/>
                  </a:moveTo>
                  <a:cubicBezTo>
                    <a:pt x="3789" y="0"/>
                    <a:pt x="3093" y="45"/>
                    <a:pt x="2602" y="179"/>
                  </a:cubicBezTo>
                  <a:cubicBezTo>
                    <a:pt x="2216" y="293"/>
                    <a:pt x="1958" y="451"/>
                    <a:pt x="1916" y="680"/>
                  </a:cubicBezTo>
                  <a:cubicBezTo>
                    <a:pt x="1787" y="1294"/>
                    <a:pt x="1244" y="1722"/>
                    <a:pt x="758" y="1995"/>
                  </a:cubicBezTo>
                  <a:cubicBezTo>
                    <a:pt x="358" y="2223"/>
                    <a:pt x="1" y="2338"/>
                    <a:pt x="1" y="2338"/>
                  </a:cubicBezTo>
                  <a:lnTo>
                    <a:pt x="830" y="2309"/>
                  </a:lnTo>
                  <a:lnTo>
                    <a:pt x="1244" y="2294"/>
                  </a:lnTo>
                  <a:lnTo>
                    <a:pt x="3531" y="2208"/>
                  </a:lnTo>
                  <a:lnTo>
                    <a:pt x="4160" y="2195"/>
                  </a:lnTo>
                  <a:lnTo>
                    <a:pt x="4203" y="2195"/>
                  </a:lnTo>
                  <a:lnTo>
                    <a:pt x="7647" y="2065"/>
                  </a:lnTo>
                  <a:lnTo>
                    <a:pt x="7634" y="2008"/>
                  </a:lnTo>
                  <a:lnTo>
                    <a:pt x="7634" y="1980"/>
                  </a:lnTo>
                  <a:lnTo>
                    <a:pt x="7462" y="179"/>
                  </a:lnTo>
                  <a:cubicBezTo>
                    <a:pt x="7462" y="179"/>
                    <a:pt x="7018" y="122"/>
                    <a:pt x="6361" y="79"/>
                  </a:cubicBezTo>
                  <a:cubicBezTo>
                    <a:pt x="5826" y="38"/>
                    <a:pt x="5157" y="0"/>
                    <a:pt x="4501" y="0"/>
                  </a:cubicBezTo>
                  <a:close/>
                </a:path>
              </a:pathLst>
            </a:custGeom>
            <a:solidFill>
              <a:srgbClr val="E591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48"/>
            <p:cNvSpPr/>
            <p:nvPr/>
          </p:nvSpPr>
          <p:spPr>
            <a:xfrm>
              <a:off x="4248550" y="1527488"/>
              <a:ext cx="173350" cy="107700"/>
            </a:xfrm>
            <a:custGeom>
              <a:rect b="b" l="l" r="r" t="t"/>
              <a:pathLst>
                <a:path extrusionOk="0" h="4308" w="6934">
                  <a:moveTo>
                    <a:pt x="2830" y="0"/>
                  </a:moveTo>
                  <a:cubicBezTo>
                    <a:pt x="2270" y="0"/>
                    <a:pt x="1888" y="61"/>
                    <a:pt x="1888" y="61"/>
                  </a:cubicBezTo>
                  <a:lnTo>
                    <a:pt x="1845" y="761"/>
                  </a:lnTo>
                  <a:cubicBezTo>
                    <a:pt x="1459" y="875"/>
                    <a:pt x="1201" y="1033"/>
                    <a:pt x="1159" y="1262"/>
                  </a:cubicBezTo>
                  <a:cubicBezTo>
                    <a:pt x="1030" y="1876"/>
                    <a:pt x="487" y="2304"/>
                    <a:pt x="1" y="2577"/>
                  </a:cubicBezTo>
                  <a:cubicBezTo>
                    <a:pt x="44" y="2605"/>
                    <a:pt x="87" y="2634"/>
                    <a:pt x="144" y="2647"/>
                  </a:cubicBezTo>
                  <a:cubicBezTo>
                    <a:pt x="172" y="2662"/>
                    <a:pt x="216" y="2676"/>
                    <a:pt x="244" y="2691"/>
                  </a:cubicBezTo>
                  <a:cubicBezTo>
                    <a:pt x="330" y="2719"/>
                    <a:pt x="430" y="2748"/>
                    <a:pt x="530" y="2762"/>
                  </a:cubicBezTo>
                  <a:cubicBezTo>
                    <a:pt x="637" y="2784"/>
                    <a:pt x="744" y="2794"/>
                    <a:pt x="850" y="2794"/>
                  </a:cubicBezTo>
                  <a:cubicBezTo>
                    <a:pt x="1428" y="2794"/>
                    <a:pt x="1996" y="2495"/>
                    <a:pt x="2503" y="2205"/>
                  </a:cubicBezTo>
                  <a:cubicBezTo>
                    <a:pt x="2589" y="2405"/>
                    <a:pt x="2688" y="2590"/>
                    <a:pt x="2774" y="2790"/>
                  </a:cubicBezTo>
                  <a:cubicBezTo>
                    <a:pt x="2802" y="2848"/>
                    <a:pt x="2831" y="2891"/>
                    <a:pt x="2846" y="2948"/>
                  </a:cubicBezTo>
                  <a:cubicBezTo>
                    <a:pt x="2898" y="2967"/>
                    <a:pt x="2953" y="2975"/>
                    <a:pt x="3007" y="2975"/>
                  </a:cubicBezTo>
                  <a:cubicBezTo>
                    <a:pt x="3163" y="2975"/>
                    <a:pt x="3318" y="2904"/>
                    <a:pt x="3403" y="2777"/>
                  </a:cubicBezTo>
                  <a:cubicBezTo>
                    <a:pt x="3418" y="2762"/>
                    <a:pt x="3431" y="2748"/>
                    <a:pt x="3431" y="2733"/>
                  </a:cubicBezTo>
                  <a:cubicBezTo>
                    <a:pt x="3446" y="2748"/>
                    <a:pt x="3446" y="2762"/>
                    <a:pt x="3446" y="2777"/>
                  </a:cubicBezTo>
                  <a:cubicBezTo>
                    <a:pt x="3560" y="3061"/>
                    <a:pt x="3874" y="3232"/>
                    <a:pt x="4182" y="3232"/>
                  </a:cubicBezTo>
                  <a:cubicBezTo>
                    <a:pt x="4338" y="3232"/>
                    <a:pt x="4493" y="3188"/>
                    <a:pt x="4618" y="3091"/>
                  </a:cubicBezTo>
                  <a:cubicBezTo>
                    <a:pt x="4861" y="3448"/>
                    <a:pt x="4918" y="3863"/>
                    <a:pt x="4875" y="4305"/>
                  </a:cubicBezTo>
                  <a:cubicBezTo>
                    <a:pt x="4941" y="4307"/>
                    <a:pt x="5006" y="4308"/>
                    <a:pt x="5070" y="4308"/>
                  </a:cubicBezTo>
                  <a:cubicBezTo>
                    <a:pt x="5710" y="4308"/>
                    <a:pt x="6290" y="4233"/>
                    <a:pt x="6576" y="3934"/>
                  </a:cubicBezTo>
                  <a:cubicBezTo>
                    <a:pt x="6905" y="3591"/>
                    <a:pt x="6934" y="3048"/>
                    <a:pt x="6877" y="2590"/>
                  </a:cubicBezTo>
                  <a:lnTo>
                    <a:pt x="6877" y="2562"/>
                  </a:lnTo>
                  <a:lnTo>
                    <a:pt x="6705" y="761"/>
                  </a:lnTo>
                  <a:cubicBezTo>
                    <a:pt x="6705" y="761"/>
                    <a:pt x="6261" y="704"/>
                    <a:pt x="5604" y="661"/>
                  </a:cubicBezTo>
                  <a:cubicBezTo>
                    <a:pt x="4702" y="115"/>
                    <a:pt x="3599" y="0"/>
                    <a:pt x="2830" y="0"/>
                  </a:cubicBezTo>
                  <a:close/>
                </a:path>
              </a:pathLst>
            </a:custGeom>
            <a:solidFill>
              <a:srgbClr val="D671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48"/>
            <p:cNvSpPr/>
            <p:nvPr/>
          </p:nvSpPr>
          <p:spPr>
            <a:xfrm>
              <a:off x="4260700" y="1094813"/>
              <a:ext cx="166200" cy="491725"/>
            </a:xfrm>
            <a:custGeom>
              <a:rect b="b" l="l" r="r" t="t"/>
              <a:pathLst>
                <a:path extrusionOk="0" h="19669" w="6648">
                  <a:moveTo>
                    <a:pt x="1" y="1"/>
                  </a:moveTo>
                  <a:cubicBezTo>
                    <a:pt x="1" y="1"/>
                    <a:pt x="58" y="1445"/>
                    <a:pt x="130" y="3574"/>
                  </a:cubicBezTo>
                  <a:cubicBezTo>
                    <a:pt x="273" y="7963"/>
                    <a:pt x="444" y="15281"/>
                    <a:pt x="230" y="19097"/>
                  </a:cubicBezTo>
                  <a:lnTo>
                    <a:pt x="230" y="19169"/>
                  </a:lnTo>
                  <a:cubicBezTo>
                    <a:pt x="230" y="19169"/>
                    <a:pt x="902" y="19125"/>
                    <a:pt x="1630" y="18283"/>
                  </a:cubicBezTo>
                  <a:cubicBezTo>
                    <a:pt x="1630" y="18283"/>
                    <a:pt x="1973" y="18883"/>
                    <a:pt x="2217" y="19255"/>
                  </a:cubicBezTo>
                  <a:cubicBezTo>
                    <a:pt x="2244" y="19299"/>
                    <a:pt x="2276" y="19319"/>
                    <a:pt x="2310" y="19319"/>
                  </a:cubicBezTo>
                  <a:cubicBezTo>
                    <a:pt x="2559" y="19319"/>
                    <a:pt x="2945" y="18268"/>
                    <a:pt x="2945" y="18268"/>
                  </a:cubicBezTo>
                  <a:lnTo>
                    <a:pt x="3717" y="19669"/>
                  </a:lnTo>
                  <a:cubicBezTo>
                    <a:pt x="3717" y="19669"/>
                    <a:pt x="4247" y="19040"/>
                    <a:pt x="4590" y="18268"/>
                  </a:cubicBezTo>
                  <a:cubicBezTo>
                    <a:pt x="4590" y="18268"/>
                    <a:pt x="5375" y="19312"/>
                    <a:pt x="6433" y="19426"/>
                  </a:cubicBezTo>
                  <a:cubicBezTo>
                    <a:pt x="6433" y="19426"/>
                    <a:pt x="6619" y="7290"/>
                    <a:pt x="6648" y="3103"/>
                  </a:cubicBezTo>
                  <a:lnTo>
                    <a:pt x="6648" y="3103"/>
                  </a:lnTo>
                  <a:cubicBezTo>
                    <a:pt x="6648" y="3103"/>
                    <a:pt x="6574" y="3109"/>
                    <a:pt x="6440" y="3109"/>
                  </a:cubicBezTo>
                  <a:cubicBezTo>
                    <a:pt x="5640" y="3109"/>
                    <a:pt x="2680" y="2900"/>
                    <a:pt x="1" y="1"/>
                  </a:cubicBezTo>
                  <a:close/>
                </a:path>
              </a:pathLst>
            </a:custGeom>
            <a:solidFill>
              <a:srgbClr val="6837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48"/>
            <p:cNvSpPr/>
            <p:nvPr/>
          </p:nvSpPr>
          <p:spPr>
            <a:xfrm>
              <a:off x="4262125" y="1131988"/>
              <a:ext cx="164775" cy="454550"/>
            </a:xfrm>
            <a:custGeom>
              <a:rect b="b" l="l" r="r" t="t"/>
              <a:pathLst>
                <a:path extrusionOk="0" h="18182" w="6591">
                  <a:moveTo>
                    <a:pt x="1" y="0"/>
                  </a:moveTo>
                  <a:cubicBezTo>
                    <a:pt x="16" y="572"/>
                    <a:pt x="44" y="1273"/>
                    <a:pt x="73" y="2087"/>
                  </a:cubicBezTo>
                  <a:cubicBezTo>
                    <a:pt x="616" y="2474"/>
                    <a:pt x="1274" y="2788"/>
                    <a:pt x="2059" y="2988"/>
                  </a:cubicBezTo>
                  <a:cubicBezTo>
                    <a:pt x="2846" y="3188"/>
                    <a:pt x="3803" y="3345"/>
                    <a:pt x="4146" y="4103"/>
                  </a:cubicBezTo>
                  <a:cubicBezTo>
                    <a:pt x="4275" y="4360"/>
                    <a:pt x="4289" y="4675"/>
                    <a:pt x="4304" y="4961"/>
                  </a:cubicBezTo>
                  <a:cubicBezTo>
                    <a:pt x="4461" y="8576"/>
                    <a:pt x="4618" y="12178"/>
                    <a:pt x="4790" y="15780"/>
                  </a:cubicBezTo>
                  <a:cubicBezTo>
                    <a:pt x="4546" y="15752"/>
                    <a:pt x="4332" y="15595"/>
                    <a:pt x="4203" y="15395"/>
                  </a:cubicBezTo>
                  <a:cubicBezTo>
                    <a:pt x="4018" y="15923"/>
                    <a:pt x="3832" y="16466"/>
                    <a:pt x="3632" y="17010"/>
                  </a:cubicBezTo>
                  <a:cubicBezTo>
                    <a:pt x="3332" y="16653"/>
                    <a:pt x="3103" y="16238"/>
                    <a:pt x="2960" y="15795"/>
                  </a:cubicBezTo>
                  <a:cubicBezTo>
                    <a:pt x="2903" y="16266"/>
                    <a:pt x="2717" y="16739"/>
                    <a:pt x="2417" y="17124"/>
                  </a:cubicBezTo>
                  <a:cubicBezTo>
                    <a:pt x="2174" y="16767"/>
                    <a:pt x="1931" y="16409"/>
                    <a:pt x="1674" y="16052"/>
                  </a:cubicBezTo>
                  <a:cubicBezTo>
                    <a:pt x="1173" y="16567"/>
                    <a:pt x="673" y="17095"/>
                    <a:pt x="173" y="17610"/>
                  </a:cubicBezTo>
                  <a:lnTo>
                    <a:pt x="173" y="17682"/>
                  </a:lnTo>
                  <a:cubicBezTo>
                    <a:pt x="173" y="17682"/>
                    <a:pt x="845" y="17638"/>
                    <a:pt x="1573" y="16796"/>
                  </a:cubicBezTo>
                  <a:cubicBezTo>
                    <a:pt x="1573" y="16796"/>
                    <a:pt x="1916" y="17396"/>
                    <a:pt x="2160" y="17768"/>
                  </a:cubicBezTo>
                  <a:cubicBezTo>
                    <a:pt x="2188" y="17810"/>
                    <a:pt x="2217" y="17825"/>
                    <a:pt x="2259" y="17825"/>
                  </a:cubicBezTo>
                  <a:cubicBezTo>
                    <a:pt x="2503" y="17825"/>
                    <a:pt x="2888" y="16781"/>
                    <a:pt x="2888" y="16781"/>
                  </a:cubicBezTo>
                  <a:lnTo>
                    <a:pt x="3660" y="18182"/>
                  </a:lnTo>
                  <a:cubicBezTo>
                    <a:pt x="3660" y="18182"/>
                    <a:pt x="4190" y="17553"/>
                    <a:pt x="4533" y="16781"/>
                  </a:cubicBezTo>
                  <a:cubicBezTo>
                    <a:pt x="4533" y="16781"/>
                    <a:pt x="5318" y="17825"/>
                    <a:pt x="6376" y="17939"/>
                  </a:cubicBezTo>
                  <a:cubicBezTo>
                    <a:pt x="6376" y="17939"/>
                    <a:pt x="6547" y="6504"/>
                    <a:pt x="6591" y="2001"/>
                  </a:cubicBezTo>
                  <a:cubicBezTo>
                    <a:pt x="5776" y="1988"/>
                    <a:pt x="5032" y="1930"/>
                    <a:pt x="4346" y="1830"/>
                  </a:cubicBezTo>
                  <a:cubicBezTo>
                    <a:pt x="2474" y="1544"/>
                    <a:pt x="1059" y="930"/>
                    <a:pt x="1" y="0"/>
                  </a:cubicBezTo>
                  <a:close/>
                </a:path>
              </a:pathLst>
            </a:custGeom>
            <a:solidFill>
              <a:srgbClr val="582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48"/>
            <p:cNvSpPr/>
            <p:nvPr/>
          </p:nvSpPr>
          <p:spPr>
            <a:xfrm>
              <a:off x="4662350" y="1592213"/>
              <a:ext cx="75550" cy="65325"/>
            </a:xfrm>
            <a:custGeom>
              <a:rect b="b" l="l" r="r" t="t"/>
              <a:pathLst>
                <a:path extrusionOk="0" h="2613" w="3022">
                  <a:moveTo>
                    <a:pt x="1708" y="1"/>
                  </a:moveTo>
                  <a:cubicBezTo>
                    <a:pt x="1697" y="1"/>
                    <a:pt x="1685" y="1"/>
                    <a:pt x="1673" y="1"/>
                  </a:cubicBezTo>
                  <a:cubicBezTo>
                    <a:pt x="1273" y="16"/>
                    <a:pt x="944" y="130"/>
                    <a:pt x="702" y="259"/>
                  </a:cubicBezTo>
                  <a:cubicBezTo>
                    <a:pt x="315" y="459"/>
                    <a:pt x="115" y="687"/>
                    <a:pt x="115" y="687"/>
                  </a:cubicBezTo>
                  <a:lnTo>
                    <a:pt x="1" y="2202"/>
                  </a:lnTo>
                  <a:cubicBezTo>
                    <a:pt x="1" y="2202"/>
                    <a:pt x="73" y="2246"/>
                    <a:pt x="216" y="2317"/>
                  </a:cubicBezTo>
                  <a:cubicBezTo>
                    <a:pt x="485" y="2434"/>
                    <a:pt x="951" y="2613"/>
                    <a:pt x="1416" y="2613"/>
                  </a:cubicBezTo>
                  <a:cubicBezTo>
                    <a:pt x="1692" y="2613"/>
                    <a:pt x="1968" y="2550"/>
                    <a:pt x="2202" y="2374"/>
                  </a:cubicBezTo>
                  <a:cubicBezTo>
                    <a:pt x="3021" y="1767"/>
                    <a:pt x="2682" y="1"/>
                    <a:pt x="1708" y="1"/>
                  </a:cubicBezTo>
                  <a:close/>
                </a:path>
              </a:pathLst>
            </a:custGeom>
            <a:solidFill>
              <a:srgbClr val="E591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48"/>
            <p:cNvSpPr/>
            <p:nvPr/>
          </p:nvSpPr>
          <p:spPr>
            <a:xfrm>
              <a:off x="4606975" y="1585638"/>
              <a:ext cx="81125" cy="68950"/>
            </a:xfrm>
            <a:custGeom>
              <a:rect b="b" l="l" r="r" t="t"/>
              <a:pathLst>
                <a:path extrusionOk="0" h="2758" w="3245">
                  <a:moveTo>
                    <a:pt x="1953" y="1"/>
                  </a:moveTo>
                  <a:cubicBezTo>
                    <a:pt x="1608" y="1"/>
                    <a:pt x="1287" y="109"/>
                    <a:pt x="1015" y="251"/>
                  </a:cubicBezTo>
                  <a:cubicBezTo>
                    <a:pt x="944" y="293"/>
                    <a:pt x="858" y="336"/>
                    <a:pt x="786" y="379"/>
                  </a:cubicBezTo>
                  <a:cubicBezTo>
                    <a:pt x="700" y="436"/>
                    <a:pt x="615" y="493"/>
                    <a:pt x="544" y="550"/>
                  </a:cubicBezTo>
                  <a:cubicBezTo>
                    <a:pt x="386" y="679"/>
                    <a:pt x="272" y="779"/>
                    <a:pt x="258" y="794"/>
                  </a:cubicBezTo>
                  <a:lnTo>
                    <a:pt x="1" y="2166"/>
                  </a:lnTo>
                  <a:cubicBezTo>
                    <a:pt x="1" y="2166"/>
                    <a:pt x="172" y="2309"/>
                    <a:pt x="458" y="2452"/>
                  </a:cubicBezTo>
                  <a:cubicBezTo>
                    <a:pt x="472" y="2452"/>
                    <a:pt x="487" y="2465"/>
                    <a:pt x="500" y="2465"/>
                  </a:cubicBezTo>
                  <a:cubicBezTo>
                    <a:pt x="790" y="2615"/>
                    <a:pt x="1196" y="2758"/>
                    <a:pt x="1634" y="2758"/>
                  </a:cubicBezTo>
                  <a:cubicBezTo>
                    <a:pt x="1824" y="2758"/>
                    <a:pt x="2021" y="2731"/>
                    <a:pt x="2216" y="2666"/>
                  </a:cubicBezTo>
                  <a:cubicBezTo>
                    <a:pt x="2301" y="2652"/>
                    <a:pt x="2373" y="2608"/>
                    <a:pt x="2431" y="2580"/>
                  </a:cubicBezTo>
                  <a:cubicBezTo>
                    <a:pt x="3073" y="2194"/>
                    <a:pt x="3245" y="1150"/>
                    <a:pt x="2917" y="522"/>
                  </a:cubicBezTo>
                  <a:cubicBezTo>
                    <a:pt x="2787" y="279"/>
                    <a:pt x="2573" y="93"/>
                    <a:pt x="2288" y="36"/>
                  </a:cubicBezTo>
                  <a:cubicBezTo>
                    <a:pt x="2174" y="12"/>
                    <a:pt x="2063" y="1"/>
                    <a:pt x="1953" y="1"/>
                  </a:cubicBezTo>
                  <a:close/>
                </a:path>
              </a:pathLst>
            </a:custGeom>
            <a:solidFill>
              <a:srgbClr val="E591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48"/>
            <p:cNvSpPr/>
            <p:nvPr/>
          </p:nvSpPr>
          <p:spPr>
            <a:xfrm>
              <a:off x="4459375" y="1527488"/>
              <a:ext cx="180125" cy="122175"/>
            </a:xfrm>
            <a:custGeom>
              <a:rect b="b" l="l" r="r" t="t"/>
              <a:pathLst>
                <a:path extrusionOk="0" h="4887" w="7205">
                  <a:moveTo>
                    <a:pt x="4095" y="0"/>
                  </a:moveTo>
                  <a:cubicBezTo>
                    <a:pt x="3328" y="0"/>
                    <a:pt x="2226" y="115"/>
                    <a:pt x="1316" y="661"/>
                  </a:cubicBezTo>
                  <a:cubicBezTo>
                    <a:pt x="902" y="904"/>
                    <a:pt x="530" y="1247"/>
                    <a:pt x="258" y="1704"/>
                  </a:cubicBezTo>
                  <a:cubicBezTo>
                    <a:pt x="258" y="1704"/>
                    <a:pt x="144" y="1990"/>
                    <a:pt x="73" y="2376"/>
                  </a:cubicBezTo>
                  <a:cubicBezTo>
                    <a:pt x="73" y="2434"/>
                    <a:pt x="58" y="2505"/>
                    <a:pt x="44" y="2562"/>
                  </a:cubicBezTo>
                  <a:lnTo>
                    <a:pt x="44" y="2590"/>
                  </a:lnTo>
                  <a:cubicBezTo>
                    <a:pt x="1" y="3048"/>
                    <a:pt x="30" y="3591"/>
                    <a:pt x="344" y="3934"/>
                  </a:cubicBezTo>
                  <a:cubicBezTo>
                    <a:pt x="636" y="4236"/>
                    <a:pt x="1188" y="4306"/>
                    <a:pt x="1812" y="4306"/>
                  </a:cubicBezTo>
                  <a:cubicBezTo>
                    <a:pt x="2104" y="4306"/>
                    <a:pt x="2412" y="4291"/>
                    <a:pt x="2717" y="4277"/>
                  </a:cubicBezTo>
                  <a:cubicBezTo>
                    <a:pt x="3014" y="4262"/>
                    <a:pt x="3311" y="4246"/>
                    <a:pt x="3584" y="4246"/>
                  </a:cubicBezTo>
                  <a:cubicBezTo>
                    <a:pt x="3824" y="4246"/>
                    <a:pt x="4045" y="4258"/>
                    <a:pt x="4232" y="4292"/>
                  </a:cubicBezTo>
                  <a:cubicBezTo>
                    <a:pt x="5003" y="4422"/>
                    <a:pt x="5508" y="4886"/>
                    <a:pt x="6024" y="4886"/>
                  </a:cubicBezTo>
                  <a:cubicBezTo>
                    <a:pt x="6130" y="4886"/>
                    <a:pt x="6237" y="4867"/>
                    <a:pt x="6347" y="4820"/>
                  </a:cubicBezTo>
                  <a:cubicBezTo>
                    <a:pt x="6362" y="4806"/>
                    <a:pt x="6376" y="4806"/>
                    <a:pt x="6404" y="4791"/>
                  </a:cubicBezTo>
                  <a:cubicBezTo>
                    <a:pt x="6505" y="4734"/>
                    <a:pt x="6633" y="4649"/>
                    <a:pt x="6747" y="4534"/>
                  </a:cubicBezTo>
                  <a:cubicBezTo>
                    <a:pt x="7205" y="4092"/>
                    <a:pt x="7191" y="3377"/>
                    <a:pt x="6848" y="2891"/>
                  </a:cubicBezTo>
                  <a:cubicBezTo>
                    <a:pt x="6805" y="2819"/>
                    <a:pt x="6747" y="2762"/>
                    <a:pt x="6690" y="2705"/>
                  </a:cubicBezTo>
                  <a:cubicBezTo>
                    <a:pt x="6486" y="2500"/>
                    <a:pt x="6196" y="2368"/>
                    <a:pt x="5845" y="2368"/>
                  </a:cubicBezTo>
                  <a:cubicBezTo>
                    <a:pt x="5657" y="2368"/>
                    <a:pt x="5452" y="2406"/>
                    <a:pt x="5232" y="2491"/>
                  </a:cubicBezTo>
                  <a:lnTo>
                    <a:pt x="5089" y="761"/>
                  </a:lnTo>
                  <a:lnTo>
                    <a:pt x="5032" y="61"/>
                  </a:lnTo>
                  <a:cubicBezTo>
                    <a:pt x="5032" y="61"/>
                    <a:pt x="4652" y="0"/>
                    <a:pt x="4095" y="0"/>
                  </a:cubicBezTo>
                  <a:close/>
                </a:path>
              </a:pathLst>
            </a:custGeom>
            <a:solidFill>
              <a:srgbClr val="E591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48"/>
            <p:cNvSpPr/>
            <p:nvPr/>
          </p:nvSpPr>
          <p:spPr>
            <a:xfrm>
              <a:off x="4460475" y="1542038"/>
              <a:ext cx="191175" cy="58450"/>
            </a:xfrm>
            <a:custGeom>
              <a:rect b="b" l="l" r="r" t="t"/>
              <a:pathLst>
                <a:path extrusionOk="0" h="2338" w="7647">
                  <a:moveTo>
                    <a:pt x="3145" y="0"/>
                  </a:moveTo>
                  <a:cubicBezTo>
                    <a:pt x="2487" y="0"/>
                    <a:pt x="1814" y="38"/>
                    <a:pt x="1272" y="79"/>
                  </a:cubicBezTo>
                  <a:cubicBezTo>
                    <a:pt x="629" y="122"/>
                    <a:pt x="172" y="179"/>
                    <a:pt x="172" y="179"/>
                  </a:cubicBezTo>
                  <a:lnTo>
                    <a:pt x="29" y="1794"/>
                  </a:lnTo>
                  <a:lnTo>
                    <a:pt x="0" y="1980"/>
                  </a:lnTo>
                  <a:lnTo>
                    <a:pt x="0" y="2008"/>
                  </a:lnTo>
                  <a:lnTo>
                    <a:pt x="0" y="2065"/>
                  </a:lnTo>
                  <a:lnTo>
                    <a:pt x="1844" y="2137"/>
                  </a:lnTo>
                  <a:lnTo>
                    <a:pt x="3302" y="2180"/>
                  </a:lnTo>
                  <a:lnTo>
                    <a:pt x="3402" y="2195"/>
                  </a:lnTo>
                  <a:lnTo>
                    <a:pt x="4474" y="2223"/>
                  </a:lnTo>
                  <a:lnTo>
                    <a:pt x="5846" y="2280"/>
                  </a:lnTo>
                  <a:lnTo>
                    <a:pt x="6404" y="2294"/>
                  </a:lnTo>
                  <a:lnTo>
                    <a:pt x="6804" y="2309"/>
                  </a:lnTo>
                  <a:lnTo>
                    <a:pt x="7647" y="2338"/>
                  </a:lnTo>
                  <a:cubicBezTo>
                    <a:pt x="7647" y="2338"/>
                    <a:pt x="7290" y="2223"/>
                    <a:pt x="6875" y="1995"/>
                  </a:cubicBezTo>
                  <a:cubicBezTo>
                    <a:pt x="6404" y="1722"/>
                    <a:pt x="5861" y="1294"/>
                    <a:pt x="5731" y="680"/>
                  </a:cubicBezTo>
                  <a:cubicBezTo>
                    <a:pt x="5674" y="451"/>
                    <a:pt x="5417" y="293"/>
                    <a:pt x="5045" y="179"/>
                  </a:cubicBezTo>
                  <a:cubicBezTo>
                    <a:pt x="4554" y="45"/>
                    <a:pt x="3859" y="0"/>
                    <a:pt x="3145" y="0"/>
                  </a:cubicBezTo>
                  <a:close/>
                </a:path>
              </a:pathLst>
            </a:custGeom>
            <a:solidFill>
              <a:srgbClr val="E591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48"/>
            <p:cNvSpPr/>
            <p:nvPr/>
          </p:nvSpPr>
          <p:spPr>
            <a:xfrm>
              <a:off x="4461175" y="1527488"/>
              <a:ext cx="276725" cy="130050"/>
            </a:xfrm>
            <a:custGeom>
              <a:rect b="b" l="l" r="r" t="t"/>
              <a:pathLst>
                <a:path extrusionOk="0" h="5202" w="11069">
                  <a:moveTo>
                    <a:pt x="4023" y="0"/>
                  </a:moveTo>
                  <a:cubicBezTo>
                    <a:pt x="3256" y="0"/>
                    <a:pt x="2154" y="115"/>
                    <a:pt x="1244" y="661"/>
                  </a:cubicBezTo>
                  <a:cubicBezTo>
                    <a:pt x="601" y="704"/>
                    <a:pt x="144" y="761"/>
                    <a:pt x="144" y="761"/>
                  </a:cubicBezTo>
                  <a:lnTo>
                    <a:pt x="1" y="2376"/>
                  </a:lnTo>
                  <a:cubicBezTo>
                    <a:pt x="287" y="2362"/>
                    <a:pt x="615" y="2276"/>
                    <a:pt x="1002" y="2276"/>
                  </a:cubicBezTo>
                  <a:cubicBezTo>
                    <a:pt x="1016" y="2275"/>
                    <a:pt x="1031" y="2275"/>
                    <a:pt x="1045" y="2275"/>
                  </a:cubicBezTo>
                  <a:cubicBezTo>
                    <a:pt x="1521" y="2275"/>
                    <a:pt x="1608" y="2497"/>
                    <a:pt x="1816" y="2719"/>
                  </a:cubicBezTo>
                  <a:cubicBezTo>
                    <a:pt x="1916" y="2805"/>
                    <a:pt x="2031" y="2905"/>
                    <a:pt x="2216" y="2990"/>
                  </a:cubicBezTo>
                  <a:cubicBezTo>
                    <a:pt x="2345" y="3047"/>
                    <a:pt x="2510" y="3083"/>
                    <a:pt x="2673" y="3083"/>
                  </a:cubicBezTo>
                  <a:cubicBezTo>
                    <a:pt x="2923" y="3083"/>
                    <a:pt x="3169" y="2996"/>
                    <a:pt x="3274" y="2762"/>
                  </a:cubicBezTo>
                  <a:cubicBezTo>
                    <a:pt x="3302" y="2719"/>
                    <a:pt x="3317" y="2676"/>
                    <a:pt x="3331" y="2619"/>
                  </a:cubicBezTo>
                  <a:cubicBezTo>
                    <a:pt x="3331" y="2676"/>
                    <a:pt x="3346" y="2719"/>
                    <a:pt x="3374" y="2777"/>
                  </a:cubicBezTo>
                  <a:cubicBezTo>
                    <a:pt x="3474" y="2920"/>
                    <a:pt x="3677" y="2996"/>
                    <a:pt x="3870" y="2996"/>
                  </a:cubicBezTo>
                  <a:cubicBezTo>
                    <a:pt x="3925" y="2996"/>
                    <a:pt x="3980" y="2990"/>
                    <a:pt x="4032" y="2977"/>
                  </a:cubicBezTo>
                  <a:cubicBezTo>
                    <a:pt x="4175" y="2933"/>
                    <a:pt x="4303" y="2876"/>
                    <a:pt x="4446" y="2805"/>
                  </a:cubicBezTo>
                  <a:cubicBezTo>
                    <a:pt x="4575" y="2748"/>
                    <a:pt x="4703" y="2676"/>
                    <a:pt x="4861" y="2634"/>
                  </a:cubicBezTo>
                  <a:cubicBezTo>
                    <a:pt x="4933" y="2618"/>
                    <a:pt x="5005" y="2610"/>
                    <a:pt x="5077" y="2610"/>
                  </a:cubicBezTo>
                  <a:cubicBezTo>
                    <a:pt x="5336" y="2610"/>
                    <a:pt x="5594" y="2706"/>
                    <a:pt x="5818" y="2862"/>
                  </a:cubicBezTo>
                  <a:cubicBezTo>
                    <a:pt x="5918" y="2933"/>
                    <a:pt x="6004" y="3019"/>
                    <a:pt x="6090" y="3120"/>
                  </a:cubicBezTo>
                  <a:cubicBezTo>
                    <a:pt x="6147" y="3191"/>
                    <a:pt x="6189" y="3263"/>
                    <a:pt x="6218" y="3334"/>
                  </a:cubicBezTo>
                  <a:cubicBezTo>
                    <a:pt x="6447" y="3777"/>
                    <a:pt x="6447" y="4305"/>
                    <a:pt x="6290" y="4778"/>
                  </a:cubicBezTo>
                  <a:cubicBezTo>
                    <a:pt x="6290" y="4791"/>
                    <a:pt x="6290" y="4806"/>
                    <a:pt x="6275" y="4820"/>
                  </a:cubicBezTo>
                  <a:cubicBezTo>
                    <a:pt x="6290" y="4806"/>
                    <a:pt x="6304" y="4806"/>
                    <a:pt x="6332" y="4791"/>
                  </a:cubicBezTo>
                  <a:cubicBezTo>
                    <a:pt x="6622" y="4941"/>
                    <a:pt x="7028" y="5084"/>
                    <a:pt x="7466" y="5084"/>
                  </a:cubicBezTo>
                  <a:cubicBezTo>
                    <a:pt x="7656" y="5084"/>
                    <a:pt x="7853" y="5057"/>
                    <a:pt x="8048" y="4992"/>
                  </a:cubicBezTo>
                  <a:cubicBezTo>
                    <a:pt x="8133" y="4978"/>
                    <a:pt x="8205" y="4934"/>
                    <a:pt x="8263" y="4906"/>
                  </a:cubicBezTo>
                  <a:cubicBezTo>
                    <a:pt x="8532" y="5023"/>
                    <a:pt x="8998" y="5202"/>
                    <a:pt x="9463" y="5202"/>
                  </a:cubicBezTo>
                  <a:cubicBezTo>
                    <a:pt x="9739" y="5202"/>
                    <a:pt x="10015" y="5139"/>
                    <a:pt x="10249" y="4963"/>
                  </a:cubicBezTo>
                  <a:cubicBezTo>
                    <a:pt x="11068" y="4356"/>
                    <a:pt x="10729" y="2590"/>
                    <a:pt x="9755" y="2590"/>
                  </a:cubicBezTo>
                  <a:cubicBezTo>
                    <a:pt x="9744" y="2590"/>
                    <a:pt x="9732" y="2590"/>
                    <a:pt x="9720" y="2590"/>
                  </a:cubicBezTo>
                  <a:cubicBezTo>
                    <a:pt x="9320" y="2605"/>
                    <a:pt x="8991" y="2719"/>
                    <a:pt x="8749" y="2848"/>
                  </a:cubicBezTo>
                  <a:cubicBezTo>
                    <a:pt x="8619" y="2605"/>
                    <a:pt x="8405" y="2419"/>
                    <a:pt x="8120" y="2362"/>
                  </a:cubicBezTo>
                  <a:cubicBezTo>
                    <a:pt x="8006" y="2338"/>
                    <a:pt x="7895" y="2327"/>
                    <a:pt x="7785" y="2327"/>
                  </a:cubicBezTo>
                  <a:cubicBezTo>
                    <a:pt x="7440" y="2327"/>
                    <a:pt x="7119" y="2435"/>
                    <a:pt x="6847" y="2577"/>
                  </a:cubicBezTo>
                  <a:cubicBezTo>
                    <a:pt x="6376" y="2304"/>
                    <a:pt x="5833" y="1876"/>
                    <a:pt x="5703" y="1262"/>
                  </a:cubicBezTo>
                  <a:cubicBezTo>
                    <a:pt x="5646" y="1033"/>
                    <a:pt x="5389" y="875"/>
                    <a:pt x="5017" y="761"/>
                  </a:cubicBezTo>
                  <a:lnTo>
                    <a:pt x="4960" y="61"/>
                  </a:lnTo>
                  <a:cubicBezTo>
                    <a:pt x="4960" y="61"/>
                    <a:pt x="4580" y="0"/>
                    <a:pt x="4023" y="0"/>
                  </a:cubicBezTo>
                  <a:close/>
                </a:path>
              </a:pathLst>
            </a:custGeom>
            <a:solidFill>
              <a:srgbClr val="D671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48"/>
            <p:cNvSpPr/>
            <p:nvPr/>
          </p:nvSpPr>
          <p:spPr>
            <a:xfrm>
              <a:off x="4454375" y="1094813"/>
              <a:ext cx="166200" cy="491725"/>
            </a:xfrm>
            <a:custGeom>
              <a:rect b="b" l="l" r="r" t="t"/>
              <a:pathLst>
                <a:path extrusionOk="0" h="19669" w="6648">
                  <a:moveTo>
                    <a:pt x="6648" y="1"/>
                  </a:moveTo>
                  <a:lnTo>
                    <a:pt x="6648" y="1"/>
                  </a:lnTo>
                  <a:cubicBezTo>
                    <a:pt x="3957" y="2900"/>
                    <a:pt x="1005" y="3109"/>
                    <a:pt x="208" y="3109"/>
                  </a:cubicBezTo>
                  <a:cubicBezTo>
                    <a:pt x="74" y="3109"/>
                    <a:pt x="1" y="3103"/>
                    <a:pt x="1" y="3103"/>
                  </a:cubicBezTo>
                  <a:lnTo>
                    <a:pt x="1" y="4447"/>
                  </a:lnTo>
                  <a:cubicBezTo>
                    <a:pt x="44" y="8548"/>
                    <a:pt x="159" y="16110"/>
                    <a:pt x="201" y="18597"/>
                  </a:cubicBezTo>
                  <a:lnTo>
                    <a:pt x="201" y="19426"/>
                  </a:lnTo>
                  <a:cubicBezTo>
                    <a:pt x="1274" y="19312"/>
                    <a:pt x="2045" y="18268"/>
                    <a:pt x="2045" y="18268"/>
                  </a:cubicBezTo>
                  <a:cubicBezTo>
                    <a:pt x="2402" y="19040"/>
                    <a:pt x="2932" y="19669"/>
                    <a:pt x="2932" y="19669"/>
                  </a:cubicBezTo>
                  <a:lnTo>
                    <a:pt x="3689" y="18268"/>
                  </a:lnTo>
                  <a:cubicBezTo>
                    <a:pt x="3689" y="18268"/>
                    <a:pt x="4076" y="19319"/>
                    <a:pt x="4334" y="19319"/>
                  </a:cubicBezTo>
                  <a:cubicBezTo>
                    <a:pt x="4370" y="19319"/>
                    <a:pt x="4403" y="19299"/>
                    <a:pt x="4432" y="19255"/>
                  </a:cubicBezTo>
                  <a:cubicBezTo>
                    <a:pt x="4660" y="18883"/>
                    <a:pt x="5018" y="18283"/>
                    <a:pt x="5018" y="18283"/>
                  </a:cubicBezTo>
                  <a:cubicBezTo>
                    <a:pt x="5747" y="19125"/>
                    <a:pt x="6419" y="19169"/>
                    <a:pt x="6419" y="19169"/>
                  </a:cubicBezTo>
                  <a:cubicBezTo>
                    <a:pt x="6076" y="13537"/>
                    <a:pt x="6648" y="1"/>
                    <a:pt x="6648" y="1"/>
                  </a:cubicBezTo>
                  <a:close/>
                </a:path>
              </a:pathLst>
            </a:custGeom>
            <a:solidFill>
              <a:srgbClr val="6837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48"/>
            <p:cNvSpPr/>
            <p:nvPr/>
          </p:nvSpPr>
          <p:spPr>
            <a:xfrm>
              <a:off x="4454375" y="1133788"/>
              <a:ext cx="164775" cy="452750"/>
            </a:xfrm>
            <a:custGeom>
              <a:rect b="b" l="l" r="r" t="t"/>
              <a:pathLst>
                <a:path extrusionOk="0" h="18110" w="6591">
                  <a:moveTo>
                    <a:pt x="6591" y="0"/>
                  </a:moveTo>
                  <a:lnTo>
                    <a:pt x="6591" y="0"/>
                  </a:lnTo>
                  <a:cubicBezTo>
                    <a:pt x="5190" y="1087"/>
                    <a:pt x="3103" y="1801"/>
                    <a:pt x="44" y="1916"/>
                  </a:cubicBezTo>
                  <a:lnTo>
                    <a:pt x="1" y="1916"/>
                  </a:lnTo>
                  <a:lnTo>
                    <a:pt x="1" y="2888"/>
                  </a:lnTo>
                  <a:cubicBezTo>
                    <a:pt x="1373" y="2888"/>
                    <a:pt x="2760" y="2901"/>
                    <a:pt x="4132" y="2916"/>
                  </a:cubicBezTo>
                  <a:cubicBezTo>
                    <a:pt x="4060" y="2916"/>
                    <a:pt x="4590" y="11392"/>
                    <a:pt x="4689" y="12007"/>
                  </a:cubicBezTo>
                  <a:cubicBezTo>
                    <a:pt x="5004" y="13894"/>
                    <a:pt x="5076" y="15137"/>
                    <a:pt x="4304" y="16880"/>
                  </a:cubicBezTo>
                  <a:cubicBezTo>
                    <a:pt x="4032" y="16438"/>
                    <a:pt x="3803" y="15966"/>
                    <a:pt x="3646" y="15466"/>
                  </a:cubicBezTo>
                  <a:cubicBezTo>
                    <a:pt x="3303" y="15765"/>
                    <a:pt x="3060" y="16181"/>
                    <a:pt x="2974" y="16623"/>
                  </a:cubicBezTo>
                  <a:cubicBezTo>
                    <a:pt x="2774" y="16352"/>
                    <a:pt x="2589" y="16095"/>
                    <a:pt x="2388" y="15837"/>
                  </a:cubicBezTo>
                  <a:cubicBezTo>
                    <a:pt x="1630" y="16181"/>
                    <a:pt x="858" y="16537"/>
                    <a:pt x="201" y="17038"/>
                  </a:cubicBezTo>
                  <a:lnTo>
                    <a:pt x="201" y="17867"/>
                  </a:lnTo>
                  <a:cubicBezTo>
                    <a:pt x="1274" y="17753"/>
                    <a:pt x="2045" y="16709"/>
                    <a:pt x="2045" y="16709"/>
                  </a:cubicBezTo>
                  <a:cubicBezTo>
                    <a:pt x="2402" y="17481"/>
                    <a:pt x="2932" y="18110"/>
                    <a:pt x="2932" y="18110"/>
                  </a:cubicBezTo>
                  <a:lnTo>
                    <a:pt x="3689" y="16709"/>
                  </a:lnTo>
                  <a:cubicBezTo>
                    <a:pt x="3689" y="16709"/>
                    <a:pt x="4075" y="17753"/>
                    <a:pt x="4332" y="17753"/>
                  </a:cubicBezTo>
                  <a:cubicBezTo>
                    <a:pt x="4361" y="17753"/>
                    <a:pt x="4403" y="17738"/>
                    <a:pt x="4432" y="17696"/>
                  </a:cubicBezTo>
                  <a:cubicBezTo>
                    <a:pt x="4660" y="17324"/>
                    <a:pt x="5018" y="16724"/>
                    <a:pt x="5018" y="16724"/>
                  </a:cubicBezTo>
                  <a:cubicBezTo>
                    <a:pt x="5747" y="17566"/>
                    <a:pt x="6419" y="17610"/>
                    <a:pt x="6419" y="17610"/>
                  </a:cubicBezTo>
                  <a:cubicBezTo>
                    <a:pt x="6333" y="16323"/>
                    <a:pt x="6305" y="14637"/>
                    <a:pt x="6305" y="12779"/>
                  </a:cubicBezTo>
                  <a:cubicBezTo>
                    <a:pt x="6305" y="8190"/>
                    <a:pt x="6490" y="2644"/>
                    <a:pt x="6591" y="0"/>
                  </a:cubicBezTo>
                  <a:close/>
                </a:path>
              </a:pathLst>
            </a:custGeom>
            <a:solidFill>
              <a:srgbClr val="582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48"/>
            <p:cNvSpPr/>
            <p:nvPr/>
          </p:nvSpPr>
          <p:spPr>
            <a:xfrm>
              <a:off x="4576250" y="199688"/>
              <a:ext cx="155100" cy="121875"/>
            </a:xfrm>
            <a:custGeom>
              <a:rect b="b" l="l" r="r" t="t"/>
              <a:pathLst>
                <a:path extrusionOk="0" h="4875" w="6204">
                  <a:moveTo>
                    <a:pt x="3646" y="1"/>
                  </a:moveTo>
                  <a:cubicBezTo>
                    <a:pt x="3150" y="1"/>
                    <a:pt x="2901" y="401"/>
                    <a:pt x="2901" y="401"/>
                  </a:cubicBezTo>
                  <a:cubicBezTo>
                    <a:pt x="2901" y="401"/>
                    <a:pt x="2741" y="57"/>
                    <a:pt x="2348" y="57"/>
                  </a:cubicBezTo>
                  <a:cubicBezTo>
                    <a:pt x="2302" y="57"/>
                    <a:pt x="2254" y="62"/>
                    <a:pt x="2202" y="72"/>
                  </a:cubicBezTo>
                  <a:cubicBezTo>
                    <a:pt x="1687" y="173"/>
                    <a:pt x="2316" y="1974"/>
                    <a:pt x="2059" y="2559"/>
                  </a:cubicBezTo>
                  <a:cubicBezTo>
                    <a:pt x="2059" y="2559"/>
                    <a:pt x="1401" y="1902"/>
                    <a:pt x="1030" y="1644"/>
                  </a:cubicBezTo>
                  <a:cubicBezTo>
                    <a:pt x="885" y="1544"/>
                    <a:pt x="772" y="1500"/>
                    <a:pt x="680" y="1500"/>
                  </a:cubicBezTo>
                  <a:cubicBezTo>
                    <a:pt x="535" y="1500"/>
                    <a:pt x="439" y="1608"/>
                    <a:pt x="343" y="1774"/>
                  </a:cubicBezTo>
                  <a:lnTo>
                    <a:pt x="258" y="1945"/>
                  </a:lnTo>
                  <a:cubicBezTo>
                    <a:pt x="129" y="2260"/>
                    <a:pt x="0" y="2688"/>
                    <a:pt x="115" y="2774"/>
                  </a:cubicBezTo>
                  <a:cubicBezTo>
                    <a:pt x="201" y="2817"/>
                    <a:pt x="500" y="3003"/>
                    <a:pt x="757" y="3302"/>
                  </a:cubicBezTo>
                  <a:cubicBezTo>
                    <a:pt x="1030" y="3617"/>
                    <a:pt x="1258" y="4061"/>
                    <a:pt x="1158" y="4661"/>
                  </a:cubicBezTo>
                  <a:lnTo>
                    <a:pt x="5789" y="4875"/>
                  </a:lnTo>
                  <a:cubicBezTo>
                    <a:pt x="5789" y="4875"/>
                    <a:pt x="6204" y="4046"/>
                    <a:pt x="6160" y="2260"/>
                  </a:cubicBezTo>
                  <a:cubicBezTo>
                    <a:pt x="6103" y="472"/>
                    <a:pt x="5646" y="101"/>
                    <a:pt x="5089" y="72"/>
                  </a:cubicBezTo>
                  <a:cubicBezTo>
                    <a:pt x="5068" y="71"/>
                    <a:pt x="5048" y="71"/>
                    <a:pt x="5029" y="71"/>
                  </a:cubicBezTo>
                  <a:cubicBezTo>
                    <a:pt x="4522" y="71"/>
                    <a:pt x="4403" y="415"/>
                    <a:pt x="4403" y="415"/>
                  </a:cubicBezTo>
                  <a:cubicBezTo>
                    <a:pt x="4403" y="415"/>
                    <a:pt x="4188" y="15"/>
                    <a:pt x="3673" y="1"/>
                  </a:cubicBezTo>
                  <a:cubicBezTo>
                    <a:pt x="3664" y="1"/>
                    <a:pt x="3655" y="1"/>
                    <a:pt x="3646" y="1"/>
                  </a:cubicBezTo>
                  <a:close/>
                </a:path>
              </a:pathLst>
            </a:custGeom>
            <a:solidFill>
              <a:srgbClr val="E591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48"/>
            <p:cNvSpPr/>
            <p:nvPr/>
          </p:nvSpPr>
          <p:spPr>
            <a:xfrm>
              <a:off x="4121350" y="199688"/>
              <a:ext cx="155475" cy="121875"/>
            </a:xfrm>
            <a:custGeom>
              <a:rect b="b" l="l" r="r" t="t"/>
              <a:pathLst>
                <a:path extrusionOk="0" h="4875" w="6219">
                  <a:moveTo>
                    <a:pt x="2558" y="1"/>
                  </a:moveTo>
                  <a:cubicBezTo>
                    <a:pt x="2549" y="1"/>
                    <a:pt x="2540" y="1"/>
                    <a:pt x="2531" y="1"/>
                  </a:cubicBezTo>
                  <a:cubicBezTo>
                    <a:pt x="2016" y="15"/>
                    <a:pt x="1801" y="415"/>
                    <a:pt x="1801" y="415"/>
                  </a:cubicBezTo>
                  <a:cubicBezTo>
                    <a:pt x="1801" y="415"/>
                    <a:pt x="1683" y="71"/>
                    <a:pt x="1176" y="71"/>
                  </a:cubicBezTo>
                  <a:cubicBezTo>
                    <a:pt x="1156" y="71"/>
                    <a:pt x="1136" y="71"/>
                    <a:pt x="1115" y="72"/>
                  </a:cubicBezTo>
                  <a:cubicBezTo>
                    <a:pt x="558" y="101"/>
                    <a:pt x="101" y="472"/>
                    <a:pt x="58" y="2260"/>
                  </a:cubicBezTo>
                  <a:cubicBezTo>
                    <a:pt x="0" y="4046"/>
                    <a:pt x="415" y="4875"/>
                    <a:pt x="415" y="4875"/>
                  </a:cubicBezTo>
                  <a:lnTo>
                    <a:pt x="5047" y="4661"/>
                  </a:lnTo>
                  <a:cubicBezTo>
                    <a:pt x="4946" y="4061"/>
                    <a:pt x="5189" y="3617"/>
                    <a:pt x="5447" y="3302"/>
                  </a:cubicBezTo>
                  <a:cubicBezTo>
                    <a:pt x="5718" y="3003"/>
                    <a:pt x="6004" y="2817"/>
                    <a:pt x="6089" y="2774"/>
                  </a:cubicBezTo>
                  <a:cubicBezTo>
                    <a:pt x="6219" y="2688"/>
                    <a:pt x="6089" y="2260"/>
                    <a:pt x="5946" y="1945"/>
                  </a:cubicBezTo>
                  <a:lnTo>
                    <a:pt x="5861" y="1774"/>
                  </a:lnTo>
                  <a:cubicBezTo>
                    <a:pt x="5765" y="1608"/>
                    <a:pt x="5669" y="1500"/>
                    <a:pt x="5524" y="1500"/>
                  </a:cubicBezTo>
                  <a:cubicBezTo>
                    <a:pt x="5432" y="1500"/>
                    <a:pt x="5319" y="1544"/>
                    <a:pt x="5175" y="1644"/>
                  </a:cubicBezTo>
                  <a:cubicBezTo>
                    <a:pt x="4818" y="1902"/>
                    <a:pt x="4145" y="2559"/>
                    <a:pt x="4145" y="2559"/>
                  </a:cubicBezTo>
                  <a:cubicBezTo>
                    <a:pt x="3888" y="1974"/>
                    <a:pt x="4517" y="173"/>
                    <a:pt x="4017" y="72"/>
                  </a:cubicBezTo>
                  <a:cubicBezTo>
                    <a:pt x="3964" y="62"/>
                    <a:pt x="3914" y="57"/>
                    <a:pt x="3867" y="57"/>
                  </a:cubicBezTo>
                  <a:cubicBezTo>
                    <a:pt x="3463" y="57"/>
                    <a:pt x="3303" y="401"/>
                    <a:pt x="3303" y="401"/>
                  </a:cubicBezTo>
                  <a:cubicBezTo>
                    <a:pt x="3303" y="401"/>
                    <a:pt x="3054" y="1"/>
                    <a:pt x="2558" y="1"/>
                  </a:cubicBezTo>
                  <a:close/>
                </a:path>
              </a:pathLst>
            </a:custGeom>
            <a:solidFill>
              <a:srgbClr val="E591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48"/>
            <p:cNvSpPr/>
            <p:nvPr/>
          </p:nvSpPr>
          <p:spPr>
            <a:xfrm>
              <a:off x="3945200" y="172538"/>
              <a:ext cx="926225" cy="136550"/>
            </a:xfrm>
            <a:custGeom>
              <a:rect b="b" l="l" r="r" t="t"/>
              <a:pathLst>
                <a:path extrusionOk="0" h="5462" w="37049">
                  <a:moveTo>
                    <a:pt x="700" y="1"/>
                  </a:moveTo>
                  <a:cubicBezTo>
                    <a:pt x="0" y="2702"/>
                    <a:pt x="700" y="5461"/>
                    <a:pt x="700" y="5461"/>
                  </a:cubicBezTo>
                  <a:cubicBezTo>
                    <a:pt x="2144" y="5032"/>
                    <a:pt x="7490" y="3460"/>
                    <a:pt x="9148" y="3331"/>
                  </a:cubicBezTo>
                  <a:cubicBezTo>
                    <a:pt x="10396" y="3235"/>
                    <a:pt x="13164" y="2861"/>
                    <a:pt x="14773" y="2861"/>
                  </a:cubicBezTo>
                  <a:cubicBezTo>
                    <a:pt x="15321" y="2861"/>
                    <a:pt x="15734" y="2904"/>
                    <a:pt x="15908" y="3016"/>
                  </a:cubicBezTo>
                  <a:cubicBezTo>
                    <a:pt x="16594" y="3460"/>
                    <a:pt x="18738" y="4461"/>
                    <a:pt x="18738" y="4461"/>
                  </a:cubicBezTo>
                  <a:lnTo>
                    <a:pt x="19039" y="4160"/>
                  </a:lnTo>
                  <a:lnTo>
                    <a:pt x="17738" y="3417"/>
                  </a:lnTo>
                  <a:cubicBezTo>
                    <a:pt x="17738" y="3417"/>
                    <a:pt x="18754" y="3266"/>
                    <a:pt x="19479" y="3266"/>
                  </a:cubicBezTo>
                  <a:cubicBezTo>
                    <a:pt x="19727" y="3266"/>
                    <a:pt x="19941" y="3284"/>
                    <a:pt x="20068" y="3331"/>
                  </a:cubicBezTo>
                  <a:cubicBezTo>
                    <a:pt x="20157" y="3364"/>
                    <a:pt x="20756" y="3378"/>
                    <a:pt x="21679" y="3378"/>
                  </a:cubicBezTo>
                  <a:cubicBezTo>
                    <a:pt x="25927" y="3378"/>
                    <a:pt x="37049" y="3088"/>
                    <a:pt x="37049" y="3088"/>
                  </a:cubicBezTo>
                  <a:lnTo>
                    <a:pt x="37049" y="2530"/>
                  </a:lnTo>
                  <a:cubicBezTo>
                    <a:pt x="37049" y="2530"/>
                    <a:pt x="30179" y="2253"/>
                    <a:pt x="28288" y="2253"/>
                  </a:cubicBezTo>
                  <a:cubicBezTo>
                    <a:pt x="28123" y="2253"/>
                    <a:pt x="27996" y="2255"/>
                    <a:pt x="27915" y="2259"/>
                  </a:cubicBezTo>
                  <a:cubicBezTo>
                    <a:pt x="27704" y="2271"/>
                    <a:pt x="27267" y="2278"/>
                    <a:pt x="26708" y="2278"/>
                  </a:cubicBezTo>
                  <a:cubicBezTo>
                    <a:pt x="24539" y="2278"/>
                    <a:pt x="20514" y="2174"/>
                    <a:pt x="20526" y="1844"/>
                  </a:cubicBezTo>
                  <a:cubicBezTo>
                    <a:pt x="20526" y="1444"/>
                    <a:pt x="21511" y="929"/>
                    <a:pt x="21511" y="929"/>
                  </a:cubicBezTo>
                  <a:lnTo>
                    <a:pt x="21012" y="558"/>
                  </a:lnTo>
                  <a:cubicBezTo>
                    <a:pt x="21012" y="558"/>
                    <a:pt x="19053" y="1758"/>
                    <a:pt x="18267" y="1831"/>
                  </a:cubicBezTo>
                  <a:cubicBezTo>
                    <a:pt x="18132" y="1846"/>
                    <a:pt x="17836" y="1852"/>
                    <a:pt x="17433" y="1852"/>
                  </a:cubicBezTo>
                  <a:cubicBezTo>
                    <a:pt x="16733" y="1852"/>
                    <a:pt x="15708" y="1834"/>
                    <a:pt x="14637" y="1816"/>
                  </a:cubicBezTo>
                  <a:cubicBezTo>
                    <a:pt x="13472" y="1799"/>
                    <a:pt x="12251" y="1777"/>
                    <a:pt x="11327" y="1777"/>
                  </a:cubicBezTo>
                  <a:cubicBezTo>
                    <a:pt x="10697" y="1777"/>
                    <a:pt x="10205" y="1787"/>
                    <a:pt x="9962" y="1816"/>
                  </a:cubicBezTo>
                  <a:cubicBezTo>
                    <a:pt x="9866" y="1827"/>
                    <a:pt x="9749" y="1832"/>
                    <a:pt x="9616" y="1832"/>
                  </a:cubicBezTo>
                  <a:cubicBezTo>
                    <a:pt x="8194" y="1832"/>
                    <a:pt x="4843" y="1259"/>
                    <a:pt x="4060" y="1259"/>
                  </a:cubicBezTo>
                  <a:cubicBezTo>
                    <a:pt x="3216" y="1259"/>
                    <a:pt x="700" y="1"/>
                    <a:pt x="700" y="1"/>
                  </a:cubicBezTo>
                  <a:close/>
                </a:path>
              </a:pathLst>
            </a:custGeom>
            <a:solidFill>
              <a:srgbClr val="7741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48"/>
            <p:cNvSpPr/>
            <p:nvPr/>
          </p:nvSpPr>
          <p:spPr>
            <a:xfrm>
              <a:off x="4198900" y="189313"/>
              <a:ext cx="49075" cy="66675"/>
            </a:xfrm>
            <a:custGeom>
              <a:rect b="b" l="l" r="r" t="t"/>
              <a:pathLst>
                <a:path extrusionOk="0" h="2667" w="1963">
                  <a:moveTo>
                    <a:pt x="1029" y="0"/>
                  </a:moveTo>
                  <a:cubicBezTo>
                    <a:pt x="1020" y="0"/>
                    <a:pt x="1011" y="1"/>
                    <a:pt x="1001" y="1"/>
                  </a:cubicBezTo>
                  <a:cubicBezTo>
                    <a:pt x="357" y="45"/>
                    <a:pt x="1" y="487"/>
                    <a:pt x="14" y="1331"/>
                  </a:cubicBezTo>
                  <a:cubicBezTo>
                    <a:pt x="14" y="2080"/>
                    <a:pt x="341" y="2666"/>
                    <a:pt x="838" y="2666"/>
                  </a:cubicBezTo>
                  <a:cubicBezTo>
                    <a:pt x="890" y="2666"/>
                    <a:pt x="945" y="2660"/>
                    <a:pt x="1001" y="2646"/>
                  </a:cubicBezTo>
                  <a:cubicBezTo>
                    <a:pt x="1962" y="2420"/>
                    <a:pt x="1833" y="0"/>
                    <a:pt x="1029" y="0"/>
                  </a:cubicBezTo>
                  <a:close/>
                </a:path>
              </a:pathLst>
            </a:custGeom>
            <a:solidFill>
              <a:srgbClr val="E591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48"/>
            <p:cNvSpPr/>
            <p:nvPr/>
          </p:nvSpPr>
          <p:spPr>
            <a:xfrm>
              <a:off x="4153875" y="189313"/>
              <a:ext cx="52950" cy="66675"/>
            </a:xfrm>
            <a:custGeom>
              <a:rect b="b" l="l" r="r" t="t"/>
              <a:pathLst>
                <a:path extrusionOk="0" h="2667" w="2118">
                  <a:moveTo>
                    <a:pt x="1103" y="0"/>
                  </a:moveTo>
                  <a:cubicBezTo>
                    <a:pt x="1093" y="0"/>
                    <a:pt x="1082" y="1"/>
                    <a:pt x="1072" y="1"/>
                  </a:cubicBezTo>
                  <a:cubicBezTo>
                    <a:pt x="372" y="45"/>
                    <a:pt x="1" y="487"/>
                    <a:pt x="14" y="1331"/>
                  </a:cubicBezTo>
                  <a:cubicBezTo>
                    <a:pt x="14" y="2080"/>
                    <a:pt x="377" y="2666"/>
                    <a:pt x="900" y="2666"/>
                  </a:cubicBezTo>
                  <a:cubicBezTo>
                    <a:pt x="956" y="2666"/>
                    <a:pt x="1013" y="2660"/>
                    <a:pt x="1072" y="2646"/>
                  </a:cubicBezTo>
                  <a:cubicBezTo>
                    <a:pt x="2118" y="2420"/>
                    <a:pt x="1977" y="0"/>
                    <a:pt x="1103" y="0"/>
                  </a:cubicBezTo>
                  <a:close/>
                </a:path>
              </a:pathLst>
            </a:custGeom>
            <a:solidFill>
              <a:srgbClr val="E591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48"/>
            <p:cNvSpPr/>
            <p:nvPr/>
          </p:nvSpPr>
          <p:spPr>
            <a:xfrm>
              <a:off x="4108850" y="189313"/>
              <a:ext cx="52950" cy="66675"/>
            </a:xfrm>
            <a:custGeom>
              <a:rect b="b" l="l" r="r" t="t"/>
              <a:pathLst>
                <a:path extrusionOk="0" h="2667" w="2118">
                  <a:moveTo>
                    <a:pt x="1103" y="0"/>
                  </a:moveTo>
                  <a:cubicBezTo>
                    <a:pt x="1093" y="0"/>
                    <a:pt x="1082" y="1"/>
                    <a:pt x="1072" y="1"/>
                  </a:cubicBezTo>
                  <a:cubicBezTo>
                    <a:pt x="372" y="45"/>
                    <a:pt x="1" y="487"/>
                    <a:pt x="14" y="1331"/>
                  </a:cubicBezTo>
                  <a:cubicBezTo>
                    <a:pt x="14" y="2080"/>
                    <a:pt x="377" y="2666"/>
                    <a:pt x="900" y="2666"/>
                  </a:cubicBezTo>
                  <a:cubicBezTo>
                    <a:pt x="956" y="2666"/>
                    <a:pt x="1013" y="2660"/>
                    <a:pt x="1072" y="2646"/>
                  </a:cubicBezTo>
                  <a:cubicBezTo>
                    <a:pt x="2118" y="2420"/>
                    <a:pt x="1977" y="0"/>
                    <a:pt x="1103" y="0"/>
                  </a:cubicBezTo>
                  <a:close/>
                </a:path>
              </a:pathLst>
            </a:custGeom>
            <a:solidFill>
              <a:srgbClr val="E591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48"/>
            <p:cNvSpPr/>
            <p:nvPr/>
          </p:nvSpPr>
          <p:spPr>
            <a:xfrm>
              <a:off x="4582950" y="189313"/>
              <a:ext cx="49075" cy="66675"/>
            </a:xfrm>
            <a:custGeom>
              <a:rect b="b" l="l" r="r" t="t"/>
              <a:pathLst>
                <a:path extrusionOk="0" h="2667" w="1963">
                  <a:moveTo>
                    <a:pt x="933" y="0"/>
                  </a:moveTo>
                  <a:cubicBezTo>
                    <a:pt x="115" y="0"/>
                    <a:pt x="1" y="2420"/>
                    <a:pt x="962" y="2646"/>
                  </a:cubicBezTo>
                  <a:cubicBezTo>
                    <a:pt x="1017" y="2660"/>
                    <a:pt x="1070" y="2666"/>
                    <a:pt x="1121" y="2666"/>
                  </a:cubicBezTo>
                  <a:cubicBezTo>
                    <a:pt x="1607" y="2666"/>
                    <a:pt x="1935" y="2080"/>
                    <a:pt x="1947" y="1331"/>
                  </a:cubicBezTo>
                  <a:cubicBezTo>
                    <a:pt x="1962" y="487"/>
                    <a:pt x="1604" y="45"/>
                    <a:pt x="962" y="1"/>
                  </a:cubicBezTo>
                  <a:cubicBezTo>
                    <a:pt x="952" y="1"/>
                    <a:pt x="942" y="0"/>
                    <a:pt x="933" y="0"/>
                  </a:cubicBezTo>
                  <a:close/>
                </a:path>
              </a:pathLst>
            </a:custGeom>
            <a:solidFill>
              <a:srgbClr val="E591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48"/>
            <p:cNvSpPr/>
            <p:nvPr/>
          </p:nvSpPr>
          <p:spPr>
            <a:xfrm>
              <a:off x="4624050" y="189313"/>
              <a:ext cx="53000" cy="66675"/>
            </a:xfrm>
            <a:custGeom>
              <a:rect b="b" l="l" r="r" t="t"/>
              <a:pathLst>
                <a:path extrusionOk="0" h="2667" w="2120">
                  <a:moveTo>
                    <a:pt x="1002" y="0"/>
                  </a:moveTo>
                  <a:cubicBezTo>
                    <a:pt x="129" y="0"/>
                    <a:pt x="1" y="2420"/>
                    <a:pt x="1033" y="2646"/>
                  </a:cubicBezTo>
                  <a:cubicBezTo>
                    <a:pt x="1093" y="2660"/>
                    <a:pt x="1152" y="2666"/>
                    <a:pt x="1208" y="2666"/>
                  </a:cubicBezTo>
                  <a:cubicBezTo>
                    <a:pt x="1740" y="2666"/>
                    <a:pt x="2092" y="2080"/>
                    <a:pt x="2104" y="1331"/>
                  </a:cubicBezTo>
                  <a:cubicBezTo>
                    <a:pt x="2119" y="487"/>
                    <a:pt x="1733" y="45"/>
                    <a:pt x="1033" y="1"/>
                  </a:cubicBezTo>
                  <a:cubicBezTo>
                    <a:pt x="1023" y="1"/>
                    <a:pt x="1012" y="0"/>
                    <a:pt x="1002" y="0"/>
                  </a:cubicBezTo>
                  <a:close/>
                </a:path>
              </a:pathLst>
            </a:custGeom>
            <a:solidFill>
              <a:srgbClr val="E591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48"/>
            <p:cNvSpPr/>
            <p:nvPr/>
          </p:nvSpPr>
          <p:spPr>
            <a:xfrm>
              <a:off x="4669075" y="189313"/>
              <a:ext cx="53000" cy="66675"/>
            </a:xfrm>
            <a:custGeom>
              <a:rect b="b" l="l" r="r" t="t"/>
              <a:pathLst>
                <a:path extrusionOk="0" h="2667" w="2120">
                  <a:moveTo>
                    <a:pt x="1002" y="0"/>
                  </a:moveTo>
                  <a:cubicBezTo>
                    <a:pt x="129" y="0"/>
                    <a:pt x="1" y="2420"/>
                    <a:pt x="1033" y="2646"/>
                  </a:cubicBezTo>
                  <a:cubicBezTo>
                    <a:pt x="1093" y="2660"/>
                    <a:pt x="1152" y="2666"/>
                    <a:pt x="1208" y="2666"/>
                  </a:cubicBezTo>
                  <a:cubicBezTo>
                    <a:pt x="1740" y="2666"/>
                    <a:pt x="2092" y="2080"/>
                    <a:pt x="2104" y="1331"/>
                  </a:cubicBezTo>
                  <a:cubicBezTo>
                    <a:pt x="2119" y="487"/>
                    <a:pt x="1733" y="45"/>
                    <a:pt x="1033" y="1"/>
                  </a:cubicBezTo>
                  <a:cubicBezTo>
                    <a:pt x="1023" y="1"/>
                    <a:pt x="1012" y="0"/>
                    <a:pt x="1002" y="0"/>
                  </a:cubicBezTo>
                  <a:close/>
                </a:path>
              </a:pathLst>
            </a:custGeom>
            <a:solidFill>
              <a:srgbClr val="E591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48"/>
            <p:cNvSpPr/>
            <p:nvPr/>
          </p:nvSpPr>
          <p:spPr>
            <a:xfrm>
              <a:off x="4579825" y="274738"/>
              <a:ext cx="181175" cy="595350"/>
            </a:xfrm>
            <a:custGeom>
              <a:rect b="b" l="l" r="r" t="t"/>
              <a:pathLst>
                <a:path extrusionOk="0" h="23814" w="7247">
                  <a:moveTo>
                    <a:pt x="4746" y="1"/>
                  </a:moveTo>
                  <a:lnTo>
                    <a:pt x="3945" y="1272"/>
                  </a:lnTo>
                  <a:lnTo>
                    <a:pt x="3130" y="72"/>
                  </a:lnTo>
                  <a:lnTo>
                    <a:pt x="2230" y="1187"/>
                  </a:lnTo>
                  <a:lnTo>
                    <a:pt x="1658" y="144"/>
                  </a:lnTo>
                  <a:lnTo>
                    <a:pt x="1001" y="1129"/>
                  </a:lnTo>
                  <a:cubicBezTo>
                    <a:pt x="1001" y="1129"/>
                    <a:pt x="772" y="515"/>
                    <a:pt x="0" y="215"/>
                  </a:cubicBezTo>
                  <a:lnTo>
                    <a:pt x="0" y="215"/>
                  </a:lnTo>
                  <a:cubicBezTo>
                    <a:pt x="0" y="215"/>
                    <a:pt x="700" y="3159"/>
                    <a:pt x="801" y="7333"/>
                  </a:cubicBezTo>
                  <a:cubicBezTo>
                    <a:pt x="858" y="9534"/>
                    <a:pt x="643" y="12836"/>
                    <a:pt x="672" y="16067"/>
                  </a:cubicBezTo>
                  <a:cubicBezTo>
                    <a:pt x="686" y="18983"/>
                    <a:pt x="887" y="21841"/>
                    <a:pt x="1630" y="23814"/>
                  </a:cubicBezTo>
                  <a:cubicBezTo>
                    <a:pt x="1630" y="23814"/>
                    <a:pt x="6633" y="23313"/>
                    <a:pt x="6947" y="17653"/>
                  </a:cubicBezTo>
                  <a:cubicBezTo>
                    <a:pt x="7247" y="12007"/>
                    <a:pt x="5889" y="5147"/>
                    <a:pt x="5960" y="3474"/>
                  </a:cubicBezTo>
                  <a:cubicBezTo>
                    <a:pt x="6032" y="1802"/>
                    <a:pt x="6589" y="658"/>
                    <a:pt x="6589" y="658"/>
                  </a:cubicBezTo>
                  <a:lnTo>
                    <a:pt x="6589" y="658"/>
                  </a:lnTo>
                  <a:cubicBezTo>
                    <a:pt x="6589" y="658"/>
                    <a:pt x="5918" y="744"/>
                    <a:pt x="5131" y="1501"/>
                  </a:cubicBezTo>
                  <a:cubicBezTo>
                    <a:pt x="5103" y="1516"/>
                    <a:pt x="5089" y="1545"/>
                    <a:pt x="5060" y="1558"/>
                  </a:cubicBezTo>
                  <a:lnTo>
                    <a:pt x="4746" y="1"/>
                  </a:lnTo>
                  <a:close/>
                </a:path>
              </a:pathLst>
            </a:custGeom>
            <a:solidFill>
              <a:srgbClr val="6837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48"/>
            <p:cNvSpPr/>
            <p:nvPr/>
          </p:nvSpPr>
          <p:spPr>
            <a:xfrm>
              <a:off x="4596600" y="291188"/>
              <a:ext cx="157975" cy="557800"/>
            </a:xfrm>
            <a:custGeom>
              <a:rect b="b" l="l" r="r" t="t"/>
              <a:pathLst>
                <a:path extrusionOk="0" h="22312" w="6319">
                  <a:moveTo>
                    <a:pt x="5918" y="0"/>
                  </a:moveTo>
                  <a:lnTo>
                    <a:pt x="5918" y="0"/>
                  </a:lnTo>
                  <a:cubicBezTo>
                    <a:pt x="5918" y="0"/>
                    <a:pt x="5647" y="29"/>
                    <a:pt x="5247" y="258"/>
                  </a:cubicBezTo>
                  <a:cubicBezTo>
                    <a:pt x="5018" y="386"/>
                    <a:pt x="4746" y="572"/>
                    <a:pt x="4460" y="843"/>
                  </a:cubicBezTo>
                  <a:cubicBezTo>
                    <a:pt x="4361" y="1058"/>
                    <a:pt x="4289" y="1287"/>
                    <a:pt x="4231" y="1544"/>
                  </a:cubicBezTo>
                  <a:cubicBezTo>
                    <a:pt x="4117" y="1987"/>
                    <a:pt x="4089" y="2430"/>
                    <a:pt x="4089" y="2888"/>
                  </a:cubicBezTo>
                  <a:cubicBezTo>
                    <a:pt x="4075" y="3559"/>
                    <a:pt x="4161" y="4245"/>
                    <a:pt x="4231" y="4917"/>
                  </a:cubicBezTo>
                  <a:cubicBezTo>
                    <a:pt x="4475" y="6918"/>
                    <a:pt x="4717" y="8933"/>
                    <a:pt x="4946" y="10949"/>
                  </a:cubicBezTo>
                  <a:cubicBezTo>
                    <a:pt x="5060" y="11893"/>
                    <a:pt x="5175" y="12850"/>
                    <a:pt x="5161" y="13808"/>
                  </a:cubicBezTo>
                  <a:cubicBezTo>
                    <a:pt x="5146" y="15123"/>
                    <a:pt x="4860" y="16509"/>
                    <a:pt x="3974" y="17481"/>
                  </a:cubicBezTo>
                  <a:cubicBezTo>
                    <a:pt x="3675" y="17824"/>
                    <a:pt x="3345" y="17995"/>
                    <a:pt x="3031" y="17995"/>
                  </a:cubicBezTo>
                  <a:cubicBezTo>
                    <a:pt x="2674" y="17995"/>
                    <a:pt x="2331" y="17781"/>
                    <a:pt x="2074" y="17353"/>
                  </a:cubicBezTo>
                  <a:cubicBezTo>
                    <a:pt x="1859" y="17010"/>
                    <a:pt x="1759" y="16595"/>
                    <a:pt x="1544" y="16251"/>
                  </a:cubicBezTo>
                  <a:cubicBezTo>
                    <a:pt x="1216" y="15708"/>
                    <a:pt x="630" y="15437"/>
                    <a:pt x="1" y="15409"/>
                  </a:cubicBezTo>
                  <a:lnTo>
                    <a:pt x="1" y="16166"/>
                  </a:lnTo>
                  <a:cubicBezTo>
                    <a:pt x="2274" y="17824"/>
                    <a:pt x="3002" y="20311"/>
                    <a:pt x="3303" y="22312"/>
                  </a:cubicBezTo>
                  <a:cubicBezTo>
                    <a:pt x="4647" y="21511"/>
                    <a:pt x="6104" y="19968"/>
                    <a:pt x="6276" y="16995"/>
                  </a:cubicBezTo>
                  <a:cubicBezTo>
                    <a:pt x="6305" y="16409"/>
                    <a:pt x="6318" y="15823"/>
                    <a:pt x="6318" y="15209"/>
                  </a:cubicBezTo>
                  <a:cubicBezTo>
                    <a:pt x="6318" y="10134"/>
                    <a:pt x="5289" y="4631"/>
                    <a:pt x="5289" y="2945"/>
                  </a:cubicBezTo>
                  <a:lnTo>
                    <a:pt x="5289" y="2816"/>
                  </a:lnTo>
                  <a:cubicBezTo>
                    <a:pt x="5361" y="1144"/>
                    <a:pt x="5918" y="0"/>
                    <a:pt x="5918" y="0"/>
                  </a:cubicBezTo>
                  <a:close/>
                </a:path>
              </a:pathLst>
            </a:custGeom>
            <a:solidFill>
              <a:srgbClr val="582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48"/>
            <p:cNvSpPr/>
            <p:nvPr/>
          </p:nvSpPr>
          <p:spPr>
            <a:xfrm>
              <a:off x="4091700" y="274738"/>
              <a:ext cx="181175" cy="595350"/>
            </a:xfrm>
            <a:custGeom>
              <a:rect b="b" l="l" r="r" t="t"/>
              <a:pathLst>
                <a:path extrusionOk="0" h="23814" w="7247">
                  <a:moveTo>
                    <a:pt x="2501" y="1"/>
                  </a:moveTo>
                  <a:lnTo>
                    <a:pt x="2187" y="1558"/>
                  </a:lnTo>
                  <a:cubicBezTo>
                    <a:pt x="1373" y="744"/>
                    <a:pt x="658" y="658"/>
                    <a:pt x="658" y="658"/>
                  </a:cubicBezTo>
                  <a:lnTo>
                    <a:pt x="658" y="658"/>
                  </a:lnTo>
                  <a:cubicBezTo>
                    <a:pt x="658" y="658"/>
                    <a:pt x="1230" y="1802"/>
                    <a:pt x="1287" y="3474"/>
                  </a:cubicBezTo>
                  <a:cubicBezTo>
                    <a:pt x="1358" y="5147"/>
                    <a:pt x="1" y="12007"/>
                    <a:pt x="315" y="17653"/>
                  </a:cubicBezTo>
                  <a:cubicBezTo>
                    <a:pt x="443" y="20069"/>
                    <a:pt x="1430" y="21541"/>
                    <a:pt x="2516" y="22442"/>
                  </a:cubicBezTo>
                  <a:cubicBezTo>
                    <a:pt x="3974" y="23642"/>
                    <a:pt x="5617" y="23814"/>
                    <a:pt x="5617" y="23814"/>
                  </a:cubicBezTo>
                  <a:cubicBezTo>
                    <a:pt x="7176" y="19669"/>
                    <a:pt x="6347" y="11521"/>
                    <a:pt x="6446" y="7333"/>
                  </a:cubicBezTo>
                  <a:cubicBezTo>
                    <a:pt x="6547" y="3159"/>
                    <a:pt x="7247" y="215"/>
                    <a:pt x="7247" y="215"/>
                  </a:cubicBezTo>
                  <a:lnTo>
                    <a:pt x="7247" y="215"/>
                  </a:lnTo>
                  <a:cubicBezTo>
                    <a:pt x="6976" y="329"/>
                    <a:pt x="6761" y="472"/>
                    <a:pt x="6618" y="615"/>
                  </a:cubicBezTo>
                  <a:cubicBezTo>
                    <a:pt x="6347" y="872"/>
                    <a:pt x="6261" y="1129"/>
                    <a:pt x="6261" y="1129"/>
                  </a:cubicBezTo>
                  <a:lnTo>
                    <a:pt x="5589" y="144"/>
                  </a:lnTo>
                  <a:lnTo>
                    <a:pt x="5017" y="1187"/>
                  </a:lnTo>
                  <a:lnTo>
                    <a:pt x="4117" y="72"/>
                  </a:lnTo>
                  <a:lnTo>
                    <a:pt x="3317" y="1272"/>
                  </a:lnTo>
                  <a:lnTo>
                    <a:pt x="2501" y="1"/>
                  </a:lnTo>
                  <a:close/>
                </a:path>
              </a:pathLst>
            </a:custGeom>
            <a:solidFill>
              <a:srgbClr val="6837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48"/>
            <p:cNvSpPr/>
            <p:nvPr/>
          </p:nvSpPr>
          <p:spPr>
            <a:xfrm>
              <a:off x="4154600" y="280088"/>
              <a:ext cx="118275" cy="575725"/>
            </a:xfrm>
            <a:custGeom>
              <a:rect b="b" l="l" r="r" t="t"/>
              <a:pathLst>
                <a:path extrusionOk="0" h="23029" w="4731">
                  <a:moveTo>
                    <a:pt x="4731" y="1"/>
                  </a:moveTo>
                  <a:cubicBezTo>
                    <a:pt x="4460" y="115"/>
                    <a:pt x="4245" y="258"/>
                    <a:pt x="4102" y="401"/>
                  </a:cubicBezTo>
                  <a:cubicBezTo>
                    <a:pt x="4045" y="572"/>
                    <a:pt x="3974" y="744"/>
                    <a:pt x="3917" y="944"/>
                  </a:cubicBezTo>
                  <a:cubicBezTo>
                    <a:pt x="3116" y="3389"/>
                    <a:pt x="2945" y="5990"/>
                    <a:pt x="2773" y="8534"/>
                  </a:cubicBezTo>
                  <a:cubicBezTo>
                    <a:pt x="2644" y="10393"/>
                    <a:pt x="2530" y="12251"/>
                    <a:pt x="2615" y="14094"/>
                  </a:cubicBezTo>
                  <a:cubicBezTo>
                    <a:pt x="2630" y="14623"/>
                    <a:pt x="2673" y="15152"/>
                    <a:pt x="2573" y="15681"/>
                  </a:cubicBezTo>
                  <a:cubicBezTo>
                    <a:pt x="2402" y="16638"/>
                    <a:pt x="1758" y="17454"/>
                    <a:pt x="1258" y="18311"/>
                  </a:cubicBezTo>
                  <a:cubicBezTo>
                    <a:pt x="572" y="19497"/>
                    <a:pt x="128" y="20855"/>
                    <a:pt x="0" y="22228"/>
                  </a:cubicBezTo>
                  <a:cubicBezTo>
                    <a:pt x="414" y="22571"/>
                    <a:pt x="858" y="22828"/>
                    <a:pt x="1258" y="23028"/>
                  </a:cubicBezTo>
                  <a:cubicBezTo>
                    <a:pt x="1472" y="20169"/>
                    <a:pt x="2530" y="18211"/>
                    <a:pt x="4045" y="16910"/>
                  </a:cubicBezTo>
                  <a:cubicBezTo>
                    <a:pt x="4060" y="16396"/>
                    <a:pt x="4073" y="15881"/>
                    <a:pt x="4073" y="15352"/>
                  </a:cubicBezTo>
                  <a:cubicBezTo>
                    <a:pt x="4073" y="12651"/>
                    <a:pt x="3930" y="9935"/>
                    <a:pt x="3930" y="7891"/>
                  </a:cubicBezTo>
                  <a:lnTo>
                    <a:pt x="3930" y="7119"/>
                  </a:lnTo>
                  <a:cubicBezTo>
                    <a:pt x="4031" y="2945"/>
                    <a:pt x="4731" y="1"/>
                    <a:pt x="4731" y="1"/>
                  </a:cubicBezTo>
                  <a:close/>
                </a:path>
              </a:pathLst>
            </a:custGeom>
            <a:solidFill>
              <a:srgbClr val="582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48"/>
            <p:cNvSpPr/>
            <p:nvPr/>
          </p:nvSpPr>
          <p:spPr>
            <a:xfrm>
              <a:off x="4181375" y="649963"/>
              <a:ext cx="512450" cy="532125"/>
            </a:xfrm>
            <a:custGeom>
              <a:rect b="b" l="l" r="r" t="t"/>
              <a:pathLst>
                <a:path extrusionOk="0" h="21285" w="20498">
                  <a:moveTo>
                    <a:pt x="9890" y="1"/>
                  </a:moveTo>
                  <a:cubicBezTo>
                    <a:pt x="9653" y="1"/>
                    <a:pt x="9411" y="5"/>
                    <a:pt x="9163" y="14"/>
                  </a:cubicBezTo>
                  <a:cubicBezTo>
                    <a:pt x="7019" y="86"/>
                    <a:pt x="4904" y="629"/>
                    <a:pt x="3274" y="1887"/>
                  </a:cubicBezTo>
                  <a:cubicBezTo>
                    <a:pt x="1287" y="3402"/>
                    <a:pt x="1" y="5960"/>
                    <a:pt x="158" y="9977"/>
                  </a:cubicBezTo>
                  <a:cubicBezTo>
                    <a:pt x="401" y="16237"/>
                    <a:pt x="1874" y="20253"/>
                    <a:pt x="7576" y="21111"/>
                  </a:cubicBezTo>
                  <a:cubicBezTo>
                    <a:pt x="8337" y="21231"/>
                    <a:pt x="9164" y="21284"/>
                    <a:pt x="10076" y="21284"/>
                  </a:cubicBezTo>
                  <a:cubicBezTo>
                    <a:pt x="10364" y="21284"/>
                    <a:pt x="10659" y="21279"/>
                    <a:pt x="10964" y="21269"/>
                  </a:cubicBezTo>
                  <a:cubicBezTo>
                    <a:pt x="20141" y="20911"/>
                    <a:pt x="20497" y="15193"/>
                    <a:pt x="20126" y="10263"/>
                  </a:cubicBezTo>
                  <a:cubicBezTo>
                    <a:pt x="19902" y="7484"/>
                    <a:pt x="19830" y="1"/>
                    <a:pt x="9890" y="1"/>
                  </a:cubicBezTo>
                  <a:close/>
                </a:path>
              </a:pathLst>
            </a:custGeom>
            <a:solidFill>
              <a:srgbClr val="7741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48"/>
            <p:cNvSpPr/>
            <p:nvPr/>
          </p:nvSpPr>
          <p:spPr>
            <a:xfrm>
              <a:off x="4263225" y="682113"/>
              <a:ext cx="423450" cy="499925"/>
            </a:xfrm>
            <a:custGeom>
              <a:rect b="b" l="l" r="r" t="t"/>
              <a:pathLst>
                <a:path extrusionOk="0" h="19997" w="16938">
                  <a:moveTo>
                    <a:pt x="829" y="43"/>
                  </a:moveTo>
                  <a:cubicBezTo>
                    <a:pt x="544" y="214"/>
                    <a:pt x="271" y="401"/>
                    <a:pt x="0" y="601"/>
                  </a:cubicBezTo>
                  <a:cubicBezTo>
                    <a:pt x="286" y="500"/>
                    <a:pt x="572" y="414"/>
                    <a:pt x="858" y="329"/>
                  </a:cubicBezTo>
                  <a:cubicBezTo>
                    <a:pt x="858" y="229"/>
                    <a:pt x="843" y="143"/>
                    <a:pt x="829" y="43"/>
                  </a:cubicBezTo>
                  <a:close/>
                  <a:moveTo>
                    <a:pt x="12521" y="0"/>
                  </a:moveTo>
                  <a:cubicBezTo>
                    <a:pt x="12407" y="43"/>
                    <a:pt x="12293" y="71"/>
                    <a:pt x="12178" y="71"/>
                  </a:cubicBezTo>
                  <a:cubicBezTo>
                    <a:pt x="12478" y="2573"/>
                    <a:pt x="12850" y="3044"/>
                    <a:pt x="13107" y="3488"/>
                  </a:cubicBezTo>
                  <a:cubicBezTo>
                    <a:pt x="13122" y="3530"/>
                    <a:pt x="13135" y="3559"/>
                    <a:pt x="13135" y="3588"/>
                  </a:cubicBezTo>
                  <a:cubicBezTo>
                    <a:pt x="13135" y="3702"/>
                    <a:pt x="12993" y="3759"/>
                    <a:pt x="12779" y="3759"/>
                  </a:cubicBezTo>
                  <a:cubicBezTo>
                    <a:pt x="12364" y="3759"/>
                    <a:pt x="11649" y="3530"/>
                    <a:pt x="11235" y="3044"/>
                  </a:cubicBezTo>
                  <a:lnTo>
                    <a:pt x="11235" y="3044"/>
                  </a:lnTo>
                  <a:cubicBezTo>
                    <a:pt x="11235" y="3044"/>
                    <a:pt x="11292" y="3459"/>
                    <a:pt x="11292" y="3788"/>
                  </a:cubicBezTo>
                  <a:cubicBezTo>
                    <a:pt x="11292" y="3959"/>
                    <a:pt x="11277" y="4102"/>
                    <a:pt x="11235" y="4159"/>
                  </a:cubicBezTo>
                  <a:cubicBezTo>
                    <a:pt x="11235" y="4174"/>
                    <a:pt x="11220" y="4188"/>
                    <a:pt x="11192" y="4188"/>
                  </a:cubicBezTo>
                  <a:cubicBezTo>
                    <a:pt x="11092" y="4188"/>
                    <a:pt x="10835" y="4016"/>
                    <a:pt x="10563" y="3816"/>
                  </a:cubicBezTo>
                  <a:lnTo>
                    <a:pt x="10563" y="3816"/>
                  </a:lnTo>
                  <a:cubicBezTo>
                    <a:pt x="11035" y="4803"/>
                    <a:pt x="11363" y="5874"/>
                    <a:pt x="11635" y="6918"/>
                  </a:cubicBezTo>
                  <a:cubicBezTo>
                    <a:pt x="12192" y="9005"/>
                    <a:pt x="12621" y="11163"/>
                    <a:pt x="12350" y="13307"/>
                  </a:cubicBezTo>
                  <a:cubicBezTo>
                    <a:pt x="12078" y="15437"/>
                    <a:pt x="10978" y="17567"/>
                    <a:pt x="9105" y="18624"/>
                  </a:cubicBezTo>
                  <a:cubicBezTo>
                    <a:pt x="7647" y="19425"/>
                    <a:pt x="5932" y="19510"/>
                    <a:pt x="4302" y="19825"/>
                  </a:cubicBezTo>
                  <a:cubicBezTo>
                    <a:pt x="5060" y="19939"/>
                    <a:pt x="5889" y="19996"/>
                    <a:pt x="6789" y="19996"/>
                  </a:cubicBezTo>
                  <a:cubicBezTo>
                    <a:pt x="7075" y="19996"/>
                    <a:pt x="7376" y="19996"/>
                    <a:pt x="7690" y="19983"/>
                  </a:cubicBezTo>
                  <a:cubicBezTo>
                    <a:pt x="15552" y="19682"/>
                    <a:pt x="16938" y="15451"/>
                    <a:pt x="16938" y="11134"/>
                  </a:cubicBezTo>
                  <a:cubicBezTo>
                    <a:pt x="16938" y="10406"/>
                    <a:pt x="16895" y="9677"/>
                    <a:pt x="16852" y="8977"/>
                  </a:cubicBezTo>
                  <a:cubicBezTo>
                    <a:pt x="16795" y="8376"/>
                    <a:pt x="16766" y="7576"/>
                    <a:pt x="16638" y="6675"/>
                  </a:cubicBezTo>
                  <a:cubicBezTo>
                    <a:pt x="16337" y="4674"/>
                    <a:pt x="15609" y="2187"/>
                    <a:pt x="13336" y="529"/>
                  </a:cubicBezTo>
                  <a:cubicBezTo>
                    <a:pt x="13093" y="343"/>
                    <a:pt x="12821" y="172"/>
                    <a:pt x="12521" y="0"/>
                  </a:cubicBezTo>
                  <a:close/>
                </a:path>
              </a:pathLst>
            </a:custGeom>
            <a:solidFill>
              <a:srgbClr val="6837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48"/>
            <p:cNvSpPr/>
            <p:nvPr/>
          </p:nvSpPr>
          <p:spPr>
            <a:xfrm>
              <a:off x="4215675" y="995863"/>
              <a:ext cx="51150" cy="38225"/>
            </a:xfrm>
            <a:custGeom>
              <a:rect b="b" l="l" r="r" t="t"/>
              <a:pathLst>
                <a:path extrusionOk="0" h="1529" w="2046">
                  <a:moveTo>
                    <a:pt x="1030" y="0"/>
                  </a:moveTo>
                  <a:cubicBezTo>
                    <a:pt x="401" y="0"/>
                    <a:pt x="1" y="1529"/>
                    <a:pt x="1030" y="1529"/>
                  </a:cubicBezTo>
                  <a:cubicBezTo>
                    <a:pt x="2045" y="1529"/>
                    <a:pt x="1859" y="0"/>
                    <a:pt x="1030" y="0"/>
                  </a:cubicBezTo>
                  <a:close/>
                </a:path>
              </a:pathLst>
            </a:custGeom>
            <a:solidFill>
              <a:srgbClr val="703C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48"/>
            <p:cNvSpPr/>
            <p:nvPr/>
          </p:nvSpPr>
          <p:spPr>
            <a:xfrm>
              <a:off x="4243225" y="936888"/>
              <a:ext cx="39650" cy="43600"/>
            </a:xfrm>
            <a:custGeom>
              <a:rect b="b" l="l" r="r" t="t"/>
              <a:pathLst>
                <a:path extrusionOk="0" h="1744" w="1586">
                  <a:moveTo>
                    <a:pt x="700" y="0"/>
                  </a:moveTo>
                  <a:cubicBezTo>
                    <a:pt x="14" y="0"/>
                    <a:pt x="0" y="1744"/>
                    <a:pt x="686" y="1744"/>
                  </a:cubicBezTo>
                  <a:cubicBezTo>
                    <a:pt x="728" y="1744"/>
                    <a:pt x="757" y="1744"/>
                    <a:pt x="800" y="1730"/>
                  </a:cubicBezTo>
                  <a:cubicBezTo>
                    <a:pt x="1586" y="1530"/>
                    <a:pt x="1414" y="0"/>
                    <a:pt x="700" y="0"/>
                  </a:cubicBezTo>
                  <a:close/>
                </a:path>
              </a:pathLst>
            </a:custGeom>
            <a:solidFill>
              <a:srgbClr val="703C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48"/>
            <p:cNvSpPr/>
            <p:nvPr/>
          </p:nvSpPr>
          <p:spPr>
            <a:xfrm>
              <a:off x="4256075" y="1043013"/>
              <a:ext cx="43625" cy="56125"/>
            </a:xfrm>
            <a:custGeom>
              <a:rect b="b" l="l" r="r" t="t"/>
              <a:pathLst>
                <a:path extrusionOk="0" h="2245" w="1745">
                  <a:moveTo>
                    <a:pt x="872" y="1"/>
                  </a:moveTo>
                  <a:cubicBezTo>
                    <a:pt x="129" y="43"/>
                    <a:pt x="1" y="2244"/>
                    <a:pt x="872" y="2244"/>
                  </a:cubicBezTo>
                  <a:cubicBezTo>
                    <a:pt x="1744" y="2244"/>
                    <a:pt x="1615" y="1"/>
                    <a:pt x="887" y="1"/>
                  </a:cubicBezTo>
                  <a:close/>
                </a:path>
              </a:pathLst>
            </a:custGeom>
            <a:solidFill>
              <a:srgbClr val="703C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48"/>
            <p:cNvSpPr/>
            <p:nvPr/>
          </p:nvSpPr>
          <p:spPr>
            <a:xfrm>
              <a:off x="4267500" y="1005488"/>
              <a:ext cx="23975" cy="16825"/>
            </a:xfrm>
            <a:custGeom>
              <a:rect b="b" l="l" r="r" t="t"/>
              <a:pathLst>
                <a:path extrusionOk="0" h="673" w="959">
                  <a:moveTo>
                    <a:pt x="487" y="0"/>
                  </a:moveTo>
                  <a:cubicBezTo>
                    <a:pt x="1" y="0"/>
                    <a:pt x="15" y="673"/>
                    <a:pt x="487" y="673"/>
                  </a:cubicBezTo>
                  <a:cubicBezTo>
                    <a:pt x="958" y="673"/>
                    <a:pt x="958" y="0"/>
                    <a:pt x="487" y="0"/>
                  </a:cubicBezTo>
                  <a:close/>
                </a:path>
              </a:pathLst>
            </a:custGeom>
            <a:solidFill>
              <a:srgbClr val="703C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48"/>
            <p:cNvSpPr/>
            <p:nvPr/>
          </p:nvSpPr>
          <p:spPr>
            <a:xfrm>
              <a:off x="4204975" y="958313"/>
              <a:ext cx="24300" cy="22175"/>
            </a:xfrm>
            <a:custGeom>
              <a:rect b="b" l="l" r="r" t="t"/>
              <a:pathLst>
                <a:path extrusionOk="0" h="887" w="972">
                  <a:moveTo>
                    <a:pt x="658" y="1"/>
                  </a:moveTo>
                  <a:cubicBezTo>
                    <a:pt x="644" y="1"/>
                    <a:pt x="615" y="1"/>
                    <a:pt x="587" y="16"/>
                  </a:cubicBezTo>
                  <a:cubicBezTo>
                    <a:pt x="229" y="172"/>
                    <a:pt x="0" y="787"/>
                    <a:pt x="587" y="887"/>
                  </a:cubicBezTo>
                  <a:lnTo>
                    <a:pt x="658" y="887"/>
                  </a:lnTo>
                  <a:cubicBezTo>
                    <a:pt x="886" y="887"/>
                    <a:pt x="972" y="673"/>
                    <a:pt x="943" y="444"/>
                  </a:cubicBezTo>
                  <a:cubicBezTo>
                    <a:pt x="930" y="216"/>
                    <a:pt x="815" y="1"/>
                    <a:pt x="658" y="1"/>
                  </a:cubicBezTo>
                  <a:close/>
                </a:path>
              </a:pathLst>
            </a:custGeom>
            <a:solidFill>
              <a:srgbClr val="703C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48"/>
            <p:cNvSpPr/>
            <p:nvPr/>
          </p:nvSpPr>
          <p:spPr>
            <a:xfrm>
              <a:off x="4237175" y="617413"/>
              <a:ext cx="49650" cy="66500"/>
            </a:xfrm>
            <a:custGeom>
              <a:rect b="b" l="l" r="r" t="t"/>
              <a:pathLst>
                <a:path extrusionOk="0" h="2660" w="1986">
                  <a:moveTo>
                    <a:pt x="1230" y="0"/>
                  </a:moveTo>
                  <a:cubicBezTo>
                    <a:pt x="960" y="0"/>
                    <a:pt x="669" y="112"/>
                    <a:pt x="456" y="487"/>
                  </a:cubicBezTo>
                  <a:cubicBezTo>
                    <a:pt x="0" y="1310"/>
                    <a:pt x="800" y="2660"/>
                    <a:pt x="1655" y="2660"/>
                  </a:cubicBezTo>
                  <a:cubicBezTo>
                    <a:pt x="1765" y="2660"/>
                    <a:pt x="1876" y="2637"/>
                    <a:pt x="1986" y="2588"/>
                  </a:cubicBezTo>
                  <a:lnTo>
                    <a:pt x="1986" y="244"/>
                  </a:lnTo>
                  <a:cubicBezTo>
                    <a:pt x="1986" y="244"/>
                    <a:pt x="1630" y="0"/>
                    <a:pt x="1230" y="0"/>
                  </a:cubicBezTo>
                  <a:close/>
                </a:path>
              </a:pathLst>
            </a:custGeom>
            <a:solidFill>
              <a:srgbClr val="E591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48"/>
            <p:cNvSpPr/>
            <p:nvPr/>
          </p:nvSpPr>
          <p:spPr>
            <a:xfrm>
              <a:off x="4256900" y="638513"/>
              <a:ext cx="22725" cy="24875"/>
            </a:xfrm>
            <a:custGeom>
              <a:rect b="b" l="l" r="r" t="t"/>
              <a:pathLst>
                <a:path extrusionOk="0" h="995" w="909">
                  <a:moveTo>
                    <a:pt x="377" y="0"/>
                  </a:moveTo>
                  <a:cubicBezTo>
                    <a:pt x="374" y="0"/>
                    <a:pt x="371" y="0"/>
                    <a:pt x="368" y="1"/>
                  </a:cubicBezTo>
                  <a:cubicBezTo>
                    <a:pt x="1" y="14"/>
                    <a:pt x="279" y="995"/>
                    <a:pt x="565" y="995"/>
                  </a:cubicBezTo>
                  <a:cubicBezTo>
                    <a:pt x="580" y="995"/>
                    <a:pt x="595" y="992"/>
                    <a:pt x="610" y="986"/>
                  </a:cubicBezTo>
                  <a:cubicBezTo>
                    <a:pt x="908" y="873"/>
                    <a:pt x="756" y="0"/>
                    <a:pt x="377" y="0"/>
                  </a:cubicBezTo>
                  <a:close/>
                </a:path>
              </a:pathLst>
            </a:custGeom>
            <a:solidFill>
              <a:srgbClr val="D671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48"/>
            <p:cNvSpPr/>
            <p:nvPr/>
          </p:nvSpPr>
          <p:spPr>
            <a:xfrm>
              <a:off x="4559100" y="617413"/>
              <a:ext cx="49625" cy="66500"/>
            </a:xfrm>
            <a:custGeom>
              <a:rect b="b" l="l" r="r" t="t"/>
              <a:pathLst>
                <a:path extrusionOk="0" h="2660" w="1985">
                  <a:moveTo>
                    <a:pt x="756" y="0"/>
                  </a:moveTo>
                  <a:cubicBezTo>
                    <a:pt x="356" y="0"/>
                    <a:pt x="0" y="244"/>
                    <a:pt x="0" y="244"/>
                  </a:cubicBezTo>
                  <a:lnTo>
                    <a:pt x="0" y="2588"/>
                  </a:lnTo>
                  <a:cubicBezTo>
                    <a:pt x="111" y="2637"/>
                    <a:pt x="224" y="2660"/>
                    <a:pt x="335" y="2660"/>
                  </a:cubicBezTo>
                  <a:cubicBezTo>
                    <a:pt x="1197" y="2660"/>
                    <a:pt x="1985" y="1310"/>
                    <a:pt x="1529" y="487"/>
                  </a:cubicBezTo>
                  <a:cubicBezTo>
                    <a:pt x="1316" y="112"/>
                    <a:pt x="1026" y="0"/>
                    <a:pt x="756" y="0"/>
                  </a:cubicBezTo>
                  <a:close/>
                </a:path>
              </a:pathLst>
            </a:custGeom>
            <a:solidFill>
              <a:srgbClr val="E591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48"/>
            <p:cNvSpPr/>
            <p:nvPr/>
          </p:nvSpPr>
          <p:spPr>
            <a:xfrm>
              <a:off x="4566650" y="638513"/>
              <a:ext cx="22350" cy="24875"/>
            </a:xfrm>
            <a:custGeom>
              <a:rect b="b" l="l" r="r" t="t"/>
              <a:pathLst>
                <a:path extrusionOk="0" h="995" w="894">
                  <a:moveTo>
                    <a:pt x="518" y="0"/>
                  </a:moveTo>
                  <a:cubicBezTo>
                    <a:pt x="139" y="0"/>
                    <a:pt x="0" y="873"/>
                    <a:pt x="299" y="986"/>
                  </a:cubicBezTo>
                  <a:cubicBezTo>
                    <a:pt x="314" y="992"/>
                    <a:pt x="329" y="995"/>
                    <a:pt x="344" y="995"/>
                  </a:cubicBezTo>
                  <a:cubicBezTo>
                    <a:pt x="628" y="995"/>
                    <a:pt x="893" y="14"/>
                    <a:pt x="527" y="1"/>
                  </a:cubicBezTo>
                  <a:cubicBezTo>
                    <a:pt x="524" y="0"/>
                    <a:pt x="521" y="0"/>
                    <a:pt x="518" y="0"/>
                  </a:cubicBezTo>
                  <a:close/>
                </a:path>
              </a:pathLst>
            </a:custGeom>
            <a:solidFill>
              <a:srgbClr val="D671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48"/>
            <p:cNvSpPr/>
            <p:nvPr/>
          </p:nvSpPr>
          <p:spPr>
            <a:xfrm>
              <a:off x="4267500" y="435213"/>
              <a:ext cx="325900" cy="385125"/>
            </a:xfrm>
            <a:custGeom>
              <a:rect b="b" l="l" r="r" t="t"/>
              <a:pathLst>
                <a:path extrusionOk="0" h="15405" w="13036">
                  <a:moveTo>
                    <a:pt x="7605" y="1"/>
                  </a:moveTo>
                  <a:cubicBezTo>
                    <a:pt x="7492" y="1"/>
                    <a:pt x="7412" y="25"/>
                    <a:pt x="7376" y="71"/>
                  </a:cubicBezTo>
                  <a:cubicBezTo>
                    <a:pt x="7348" y="128"/>
                    <a:pt x="7361" y="214"/>
                    <a:pt x="7447" y="314"/>
                  </a:cubicBezTo>
                  <a:cubicBezTo>
                    <a:pt x="7962" y="942"/>
                    <a:pt x="8120" y="1758"/>
                    <a:pt x="8120" y="1758"/>
                  </a:cubicBezTo>
                  <a:cubicBezTo>
                    <a:pt x="7123" y="633"/>
                    <a:pt x="5678" y="149"/>
                    <a:pt x="5037" y="149"/>
                  </a:cubicBezTo>
                  <a:cubicBezTo>
                    <a:pt x="4750" y="149"/>
                    <a:pt x="4624" y="246"/>
                    <a:pt x="4775" y="428"/>
                  </a:cubicBezTo>
                  <a:cubicBezTo>
                    <a:pt x="5275" y="1014"/>
                    <a:pt x="5518" y="1800"/>
                    <a:pt x="5518" y="1800"/>
                  </a:cubicBezTo>
                  <a:cubicBezTo>
                    <a:pt x="4986" y="961"/>
                    <a:pt x="3568" y="547"/>
                    <a:pt x="2972" y="547"/>
                  </a:cubicBezTo>
                  <a:cubicBezTo>
                    <a:pt x="2736" y="547"/>
                    <a:pt x="2629" y="612"/>
                    <a:pt x="2759" y="742"/>
                  </a:cubicBezTo>
                  <a:cubicBezTo>
                    <a:pt x="3203" y="1215"/>
                    <a:pt x="3502" y="2000"/>
                    <a:pt x="3502" y="2000"/>
                  </a:cubicBezTo>
                  <a:cubicBezTo>
                    <a:pt x="3502" y="2000"/>
                    <a:pt x="3500" y="2000"/>
                    <a:pt x="3496" y="2000"/>
                  </a:cubicBezTo>
                  <a:cubicBezTo>
                    <a:pt x="3393" y="2000"/>
                    <a:pt x="2114" y="2039"/>
                    <a:pt x="1072" y="3944"/>
                  </a:cubicBezTo>
                  <a:cubicBezTo>
                    <a:pt x="1" y="5931"/>
                    <a:pt x="830" y="11048"/>
                    <a:pt x="887" y="12363"/>
                  </a:cubicBezTo>
                  <a:cubicBezTo>
                    <a:pt x="944" y="13664"/>
                    <a:pt x="186" y="14150"/>
                    <a:pt x="487" y="14307"/>
                  </a:cubicBezTo>
                  <a:cubicBezTo>
                    <a:pt x="501" y="14321"/>
                    <a:pt x="529" y="14321"/>
                    <a:pt x="573" y="14336"/>
                  </a:cubicBezTo>
                  <a:cubicBezTo>
                    <a:pt x="600" y="14342"/>
                    <a:pt x="629" y="14345"/>
                    <a:pt x="659" y="14345"/>
                  </a:cubicBezTo>
                  <a:cubicBezTo>
                    <a:pt x="1191" y="14345"/>
                    <a:pt x="2202" y="13450"/>
                    <a:pt x="2202" y="13450"/>
                  </a:cubicBezTo>
                  <a:lnTo>
                    <a:pt x="2202" y="13450"/>
                  </a:lnTo>
                  <a:cubicBezTo>
                    <a:pt x="2511" y="14459"/>
                    <a:pt x="2200" y="15405"/>
                    <a:pt x="2592" y="15405"/>
                  </a:cubicBezTo>
                  <a:cubicBezTo>
                    <a:pt x="2616" y="15405"/>
                    <a:pt x="2643" y="15401"/>
                    <a:pt x="2673" y="15394"/>
                  </a:cubicBezTo>
                  <a:cubicBezTo>
                    <a:pt x="3203" y="15251"/>
                    <a:pt x="4474" y="13707"/>
                    <a:pt x="4474" y="13707"/>
                  </a:cubicBezTo>
                  <a:cubicBezTo>
                    <a:pt x="4678" y="14451"/>
                    <a:pt x="4521" y="15388"/>
                    <a:pt x="4735" y="15388"/>
                  </a:cubicBezTo>
                  <a:cubicBezTo>
                    <a:pt x="4747" y="15388"/>
                    <a:pt x="4761" y="15385"/>
                    <a:pt x="4775" y="15379"/>
                  </a:cubicBezTo>
                  <a:cubicBezTo>
                    <a:pt x="5046" y="15279"/>
                    <a:pt x="6075" y="14035"/>
                    <a:pt x="6075" y="14035"/>
                  </a:cubicBezTo>
                  <a:cubicBezTo>
                    <a:pt x="6283" y="14327"/>
                    <a:pt x="6544" y="15382"/>
                    <a:pt x="6742" y="15382"/>
                  </a:cubicBezTo>
                  <a:cubicBezTo>
                    <a:pt x="6749" y="15382"/>
                    <a:pt x="6755" y="15381"/>
                    <a:pt x="6761" y="15379"/>
                  </a:cubicBezTo>
                  <a:cubicBezTo>
                    <a:pt x="6976" y="15308"/>
                    <a:pt x="7719" y="14007"/>
                    <a:pt x="7919" y="13850"/>
                  </a:cubicBezTo>
                  <a:cubicBezTo>
                    <a:pt x="7929" y="13843"/>
                    <a:pt x="7939" y="13840"/>
                    <a:pt x="7950" y="13840"/>
                  </a:cubicBezTo>
                  <a:cubicBezTo>
                    <a:pt x="8063" y="13840"/>
                    <a:pt x="8285" y="14152"/>
                    <a:pt x="8505" y="14464"/>
                  </a:cubicBezTo>
                  <a:cubicBezTo>
                    <a:pt x="8732" y="14781"/>
                    <a:pt x="8949" y="15096"/>
                    <a:pt x="9065" y="15096"/>
                  </a:cubicBezTo>
                  <a:cubicBezTo>
                    <a:pt x="9080" y="15096"/>
                    <a:pt x="9094" y="15091"/>
                    <a:pt x="9105" y="15079"/>
                  </a:cubicBezTo>
                  <a:cubicBezTo>
                    <a:pt x="9305" y="14893"/>
                    <a:pt x="9606" y="13063"/>
                    <a:pt x="9606" y="13063"/>
                  </a:cubicBezTo>
                  <a:cubicBezTo>
                    <a:pt x="9606" y="13063"/>
                    <a:pt x="10757" y="14056"/>
                    <a:pt x="11019" y="14056"/>
                  </a:cubicBezTo>
                  <a:cubicBezTo>
                    <a:pt x="11040" y="14056"/>
                    <a:pt x="11056" y="14049"/>
                    <a:pt x="11064" y="14035"/>
                  </a:cubicBezTo>
                  <a:cubicBezTo>
                    <a:pt x="11178" y="13850"/>
                    <a:pt x="11064" y="12921"/>
                    <a:pt x="11064" y="12920"/>
                  </a:cubicBezTo>
                  <a:lnTo>
                    <a:pt x="11064" y="12920"/>
                  </a:lnTo>
                  <a:cubicBezTo>
                    <a:pt x="11476" y="13403"/>
                    <a:pt x="12183" y="13632"/>
                    <a:pt x="12609" y="13632"/>
                  </a:cubicBezTo>
                  <a:cubicBezTo>
                    <a:pt x="12878" y="13632"/>
                    <a:pt x="13035" y="13541"/>
                    <a:pt x="12936" y="13364"/>
                  </a:cubicBezTo>
                  <a:cubicBezTo>
                    <a:pt x="12665" y="12920"/>
                    <a:pt x="12293" y="12434"/>
                    <a:pt x="11993" y="9876"/>
                  </a:cubicBezTo>
                  <a:cubicBezTo>
                    <a:pt x="11707" y="7332"/>
                    <a:pt x="12322" y="4159"/>
                    <a:pt x="10292" y="1672"/>
                  </a:cubicBezTo>
                  <a:cubicBezTo>
                    <a:pt x="9331" y="500"/>
                    <a:pt x="8120" y="1"/>
                    <a:pt x="7605" y="1"/>
                  </a:cubicBezTo>
                  <a:close/>
                </a:path>
              </a:pathLst>
            </a:custGeom>
            <a:solidFill>
              <a:srgbClr val="6837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48"/>
            <p:cNvSpPr/>
            <p:nvPr/>
          </p:nvSpPr>
          <p:spPr>
            <a:xfrm>
              <a:off x="4279650" y="435188"/>
              <a:ext cx="311975" cy="385225"/>
            </a:xfrm>
            <a:custGeom>
              <a:rect b="b" l="l" r="r" t="t"/>
              <a:pathLst>
                <a:path extrusionOk="0" h="15409" w="12479">
                  <a:moveTo>
                    <a:pt x="7119" y="0"/>
                  </a:moveTo>
                  <a:cubicBezTo>
                    <a:pt x="7005" y="0"/>
                    <a:pt x="6933" y="29"/>
                    <a:pt x="6890" y="72"/>
                  </a:cubicBezTo>
                  <a:cubicBezTo>
                    <a:pt x="7076" y="158"/>
                    <a:pt x="7247" y="244"/>
                    <a:pt x="7419" y="358"/>
                  </a:cubicBezTo>
                  <a:cubicBezTo>
                    <a:pt x="8863" y="1330"/>
                    <a:pt x="9978" y="2816"/>
                    <a:pt x="10477" y="4488"/>
                  </a:cubicBezTo>
                  <a:cubicBezTo>
                    <a:pt x="11293" y="7219"/>
                    <a:pt x="10535" y="10291"/>
                    <a:pt x="11579" y="12950"/>
                  </a:cubicBezTo>
                  <a:cubicBezTo>
                    <a:pt x="11035" y="12893"/>
                    <a:pt x="10521" y="12593"/>
                    <a:pt x="10206" y="12164"/>
                  </a:cubicBezTo>
                  <a:cubicBezTo>
                    <a:pt x="10063" y="12578"/>
                    <a:pt x="10006" y="13022"/>
                    <a:pt x="10035" y="13451"/>
                  </a:cubicBezTo>
                  <a:cubicBezTo>
                    <a:pt x="9563" y="13079"/>
                    <a:pt x="9105" y="12664"/>
                    <a:pt x="8691" y="12207"/>
                  </a:cubicBezTo>
                  <a:cubicBezTo>
                    <a:pt x="8534" y="12850"/>
                    <a:pt x="8434" y="13493"/>
                    <a:pt x="8377" y="14151"/>
                  </a:cubicBezTo>
                  <a:cubicBezTo>
                    <a:pt x="8034" y="13836"/>
                    <a:pt x="7704" y="13537"/>
                    <a:pt x="7361" y="13222"/>
                  </a:cubicBezTo>
                  <a:cubicBezTo>
                    <a:pt x="7076" y="13765"/>
                    <a:pt x="6704" y="14236"/>
                    <a:pt x="6261" y="14651"/>
                  </a:cubicBezTo>
                  <a:cubicBezTo>
                    <a:pt x="6004" y="14265"/>
                    <a:pt x="5761" y="13880"/>
                    <a:pt x="5503" y="13493"/>
                  </a:cubicBezTo>
                  <a:cubicBezTo>
                    <a:pt x="5175" y="13836"/>
                    <a:pt x="4832" y="14165"/>
                    <a:pt x="4503" y="14494"/>
                  </a:cubicBezTo>
                  <a:cubicBezTo>
                    <a:pt x="4417" y="13937"/>
                    <a:pt x="4232" y="13394"/>
                    <a:pt x="3946" y="12908"/>
                  </a:cubicBezTo>
                  <a:lnTo>
                    <a:pt x="3946" y="12908"/>
                  </a:lnTo>
                  <a:cubicBezTo>
                    <a:pt x="4045" y="13079"/>
                    <a:pt x="3003" y="14179"/>
                    <a:pt x="2845" y="14294"/>
                  </a:cubicBezTo>
                  <a:cubicBezTo>
                    <a:pt x="2688" y="14408"/>
                    <a:pt x="2574" y="14465"/>
                    <a:pt x="2488" y="14465"/>
                  </a:cubicBezTo>
                  <a:cubicBezTo>
                    <a:pt x="2202" y="14465"/>
                    <a:pt x="2159" y="14008"/>
                    <a:pt x="2031" y="13607"/>
                  </a:cubicBezTo>
                  <a:cubicBezTo>
                    <a:pt x="1888" y="13165"/>
                    <a:pt x="1787" y="12936"/>
                    <a:pt x="1616" y="12936"/>
                  </a:cubicBezTo>
                  <a:cubicBezTo>
                    <a:pt x="1487" y="12936"/>
                    <a:pt x="1330" y="13051"/>
                    <a:pt x="1116" y="13293"/>
                  </a:cubicBezTo>
                  <a:cubicBezTo>
                    <a:pt x="758" y="13665"/>
                    <a:pt x="344" y="13937"/>
                    <a:pt x="1" y="14308"/>
                  </a:cubicBezTo>
                  <a:cubicBezTo>
                    <a:pt x="15" y="14322"/>
                    <a:pt x="43" y="14322"/>
                    <a:pt x="87" y="14337"/>
                  </a:cubicBezTo>
                  <a:cubicBezTo>
                    <a:pt x="115" y="14351"/>
                    <a:pt x="144" y="14351"/>
                    <a:pt x="172" y="14351"/>
                  </a:cubicBezTo>
                  <a:cubicBezTo>
                    <a:pt x="701" y="14351"/>
                    <a:pt x="1716" y="13451"/>
                    <a:pt x="1716" y="13451"/>
                  </a:cubicBezTo>
                  <a:cubicBezTo>
                    <a:pt x="2031" y="14465"/>
                    <a:pt x="1716" y="15408"/>
                    <a:pt x="2101" y="15408"/>
                  </a:cubicBezTo>
                  <a:cubicBezTo>
                    <a:pt x="2130" y="15408"/>
                    <a:pt x="2159" y="15408"/>
                    <a:pt x="2187" y="15395"/>
                  </a:cubicBezTo>
                  <a:cubicBezTo>
                    <a:pt x="2717" y="15252"/>
                    <a:pt x="3988" y="13708"/>
                    <a:pt x="3988" y="13708"/>
                  </a:cubicBezTo>
                  <a:cubicBezTo>
                    <a:pt x="4188" y="14451"/>
                    <a:pt x="4032" y="15395"/>
                    <a:pt x="4260" y="15395"/>
                  </a:cubicBezTo>
                  <a:cubicBezTo>
                    <a:pt x="4260" y="15395"/>
                    <a:pt x="4274" y="15395"/>
                    <a:pt x="4289" y="15380"/>
                  </a:cubicBezTo>
                  <a:cubicBezTo>
                    <a:pt x="4560" y="15280"/>
                    <a:pt x="5589" y="14036"/>
                    <a:pt x="5589" y="14036"/>
                  </a:cubicBezTo>
                  <a:cubicBezTo>
                    <a:pt x="5804" y="14322"/>
                    <a:pt x="6046" y="15380"/>
                    <a:pt x="6261" y="15380"/>
                  </a:cubicBezTo>
                  <a:lnTo>
                    <a:pt x="6275" y="15380"/>
                  </a:lnTo>
                  <a:cubicBezTo>
                    <a:pt x="6490" y="15309"/>
                    <a:pt x="7233" y="14008"/>
                    <a:pt x="7433" y="13851"/>
                  </a:cubicBezTo>
                  <a:cubicBezTo>
                    <a:pt x="7447" y="13851"/>
                    <a:pt x="7462" y="13836"/>
                    <a:pt x="7462" y="13836"/>
                  </a:cubicBezTo>
                  <a:cubicBezTo>
                    <a:pt x="7590" y="13836"/>
                    <a:pt x="7805" y="14151"/>
                    <a:pt x="8019" y="14465"/>
                  </a:cubicBezTo>
                  <a:cubicBezTo>
                    <a:pt x="8248" y="14780"/>
                    <a:pt x="8463" y="15094"/>
                    <a:pt x="8577" y="15094"/>
                  </a:cubicBezTo>
                  <a:cubicBezTo>
                    <a:pt x="8591" y="15094"/>
                    <a:pt x="8606" y="15094"/>
                    <a:pt x="8619" y="15080"/>
                  </a:cubicBezTo>
                  <a:cubicBezTo>
                    <a:pt x="8819" y="14894"/>
                    <a:pt x="9120" y="13064"/>
                    <a:pt x="9120" y="13064"/>
                  </a:cubicBezTo>
                  <a:cubicBezTo>
                    <a:pt x="9120" y="13064"/>
                    <a:pt x="10277" y="14065"/>
                    <a:pt x="10535" y="14065"/>
                  </a:cubicBezTo>
                  <a:cubicBezTo>
                    <a:pt x="10563" y="14065"/>
                    <a:pt x="10578" y="14051"/>
                    <a:pt x="10578" y="14036"/>
                  </a:cubicBezTo>
                  <a:cubicBezTo>
                    <a:pt x="10620" y="13979"/>
                    <a:pt x="10635" y="13836"/>
                    <a:pt x="10635" y="13665"/>
                  </a:cubicBezTo>
                  <a:cubicBezTo>
                    <a:pt x="10635" y="13336"/>
                    <a:pt x="10578" y="12921"/>
                    <a:pt x="10578" y="12921"/>
                  </a:cubicBezTo>
                  <a:lnTo>
                    <a:pt x="10578" y="12921"/>
                  </a:lnTo>
                  <a:cubicBezTo>
                    <a:pt x="10992" y="13407"/>
                    <a:pt x="11707" y="13636"/>
                    <a:pt x="12122" y="13636"/>
                  </a:cubicBezTo>
                  <a:cubicBezTo>
                    <a:pt x="12336" y="13636"/>
                    <a:pt x="12478" y="13579"/>
                    <a:pt x="12478" y="13465"/>
                  </a:cubicBezTo>
                  <a:cubicBezTo>
                    <a:pt x="12478" y="13436"/>
                    <a:pt x="12465" y="13407"/>
                    <a:pt x="12450" y="13365"/>
                  </a:cubicBezTo>
                  <a:cubicBezTo>
                    <a:pt x="12193" y="12921"/>
                    <a:pt x="11821" y="12450"/>
                    <a:pt x="11521" y="9948"/>
                  </a:cubicBezTo>
                  <a:cubicBezTo>
                    <a:pt x="11521" y="9935"/>
                    <a:pt x="11521" y="9906"/>
                    <a:pt x="11507" y="9877"/>
                  </a:cubicBezTo>
                  <a:cubicBezTo>
                    <a:pt x="11421" y="9106"/>
                    <a:pt x="11421" y="8277"/>
                    <a:pt x="11392" y="7419"/>
                  </a:cubicBezTo>
                  <a:cubicBezTo>
                    <a:pt x="11350" y="5460"/>
                    <a:pt x="11221" y="3402"/>
                    <a:pt x="9806" y="1673"/>
                  </a:cubicBezTo>
                  <a:cubicBezTo>
                    <a:pt x="8848" y="501"/>
                    <a:pt x="7634" y="0"/>
                    <a:pt x="7119" y="0"/>
                  </a:cubicBezTo>
                  <a:close/>
                </a:path>
              </a:pathLst>
            </a:custGeom>
            <a:solidFill>
              <a:srgbClr val="582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48"/>
            <p:cNvSpPr/>
            <p:nvPr/>
          </p:nvSpPr>
          <p:spPr>
            <a:xfrm>
              <a:off x="4306825" y="556088"/>
              <a:ext cx="247300" cy="168550"/>
            </a:xfrm>
            <a:custGeom>
              <a:rect b="b" l="l" r="r" t="t"/>
              <a:pathLst>
                <a:path extrusionOk="0" h="6742" w="9892">
                  <a:moveTo>
                    <a:pt x="7173" y="0"/>
                  </a:moveTo>
                  <a:cubicBezTo>
                    <a:pt x="6747" y="0"/>
                    <a:pt x="6316" y="151"/>
                    <a:pt x="5889" y="353"/>
                  </a:cubicBezTo>
                  <a:cubicBezTo>
                    <a:pt x="5507" y="531"/>
                    <a:pt x="5195" y="598"/>
                    <a:pt x="4894" y="598"/>
                  </a:cubicBezTo>
                  <a:cubicBezTo>
                    <a:pt x="4373" y="598"/>
                    <a:pt x="3888" y="397"/>
                    <a:pt x="3145" y="224"/>
                  </a:cubicBezTo>
                  <a:cubicBezTo>
                    <a:pt x="2852" y="153"/>
                    <a:pt x="2577" y="118"/>
                    <a:pt x="2322" y="118"/>
                  </a:cubicBezTo>
                  <a:cubicBezTo>
                    <a:pt x="1544" y="118"/>
                    <a:pt x="948" y="450"/>
                    <a:pt x="572" y="1139"/>
                  </a:cubicBezTo>
                  <a:cubicBezTo>
                    <a:pt x="357" y="1539"/>
                    <a:pt x="200" y="2054"/>
                    <a:pt x="143" y="2697"/>
                  </a:cubicBezTo>
                  <a:cubicBezTo>
                    <a:pt x="0" y="4069"/>
                    <a:pt x="471" y="5370"/>
                    <a:pt x="1887" y="6113"/>
                  </a:cubicBezTo>
                  <a:cubicBezTo>
                    <a:pt x="2644" y="6513"/>
                    <a:pt x="3673" y="6742"/>
                    <a:pt x="5032" y="6742"/>
                  </a:cubicBezTo>
                  <a:cubicBezTo>
                    <a:pt x="9876" y="6742"/>
                    <a:pt x="9891" y="2869"/>
                    <a:pt x="8990" y="1310"/>
                  </a:cubicBezTo>
                  <a:cubicBezTo>
                    <a:pt x="8419" y="330"/>
                    <a:pt x="7802" y="0"/>
                    <a:pt x="7173" y="0"/>
                  </a:cubicBezTo>
                  <a:close/>
                </a:path>
              </a:pathLst>
            </a:custGeom>
            <a:solidFill>
              <a:srgbClr val="E591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48"/>
            <p:cNvSpPr/>
            <p:nvPr/>
          </p:nvSpPr>
          <p:spPr>
            <a:xfrm>
              <a:off x="4321100" y="556088"/>
              <a:ext cx="233025" cy="168550"/>
            </a:xfrm>
            <a:custGeom>
              <a:rect b="b" l="l" r="r" t="t"/>
              <a:pathLst>
                <a:path extrusionOk="0" h="6742" w="9321">
                  <a:moveTo>
                    <a:pt x="6602" y="0"/>
                  </a:moveTo>
                  <a:cubicBezTo>
                    <a:pt x="6176" y="0"/>
                    <a:pt x="5745" y="151"/>
                    <a:pt x="5318" y="353"/>
                  </a:cubicBezTo>
                  <a:cubicBezTo>
                    <a:pt x="4936" y="531"/>
                    <a:pt x="4624" y="598"/>
                    <a:pt x="4323" y="598"/>
                  </a:cubicBezTo>
                  <a:cubicBezTo>
                    <a:pt x="3802" y="598"/>
                    <a:pt x="3317" y="397"/>
                    <a:pt x="2574" y="224"/>
                  </a:cubicBezTo>
                  <a:cubicBezTo>
                    <a:pt x="2281" y="153"/>
                    <a:pt x="2006" y="118"/>
                    <a:pt x="1751" y="118"/>
                  </a:cubicBezTo>
                  <a:cubicBezTo>
                    <a:pt x="973" y="118"/>
                    <a:pt x="377" y="450"/>
                    <a:pt x="1" y="1139"/>
                  </a:cubicBezTo>
                  <a:cubicBezTo>
                    <a:pt x="30" y="1110"/>
                    <a:pt x="72" y="1082"/>
                    <a:pt x="100" y="1053"/>
                  </a:cubicBezTo>
                  <a:cubicBezTo>
                    <a:pt x="614" y="620"/>
                    <a:pt x="1269" y="278"/>
                    <a:pt x="1955" y="278"/>
                  </a:cubicBezTo>
                  <a:cubicBezTo>
                    <a:pt x="1994" y="278"/>
                    <a:pt x="2034" y="279"/>
                    <a:pt x="2073" y="281"/>
                  </a:cubicBezTo>
                  <a:cubicBezTo>
                    <a:pt x="2921" y="344"/>
                    <a:pt x="3716" y="907"/>
                    <a:pt x="4531" y="907"/>
                  </a:cubicBezTo>
                  <a:cubicBezTo>
                    <a:pt x="4650" y="907"/>
                    <a:pt x="4769" y="895"/>
                    <a:pt x="4889" y="868"/>
                  </a:cubicBezTo>
                  <a:cubicBezTo>
                    <a:pt x="5303" y="753"/>
                    <a:pt x="5661" y="468"/>
                    <a:pt x="6090" y="367"/>
                  </a:cubicBezTo>
                  <a:cubicBezTo>
                    <a:pt x="6203" y="340"/>
                    <a:pt x="6316" y="327"/>
                    <a:pt x="6427" y="327"/>
                  </a:cubicBezTo>
                  <a:cubicBezTo>
                    <a:pt x="7205" y="327"/>
                    <a:pt x="7930" y="941"/>
                    <a:pt x="8305" y="1653"/>
                  </a:cubicBezTo>
                  <a:cubicBezTo>
                    <a:pt x="8520" y="2082"/>
                    <a:pt x="8663" y="2568"/>
                    <a:pt x="8606" y="3054"/>
                  </a:cubicBezTo>
                  <a:cubicBezTo>
                    <a:pt x="8548" y="3469"/>
                    <a:pt x="8377" y="3841"/>
                    <a:pt x="8191" y="4226"/>
                  </a:cubicBezTo>
                  <a:cubicBezTo>
                    <a:pt x="8005" y="4598"/>
                    <a:pt x="7819" y="4984"/>
                    <a:pt x="7533" y="5299"/>
                  </a:cubicBezTo>
                  <a:cubicBezTo>
                    <a:pt x="7161" y="5684"/>
                    <a:pt x="6662" y="5928"/>
                    <a:pt x="6147" y="6084"/>
                  </a:cubicBezTo>
                  <a:cubicBezTo>
                    <a:pt x="5386" y="6336"/>
                    <a:pt x="4593" y="6447"/>
                    <a:pt x="3797" y="6447"/>
                  </a:cubicBezTo>
                  <a:cubicBezTo>
                    <a:pt x="2964" y="6447"/>
                    <a:pt x="2127" y="6325"/>
                    <a:pt x="1316" y="6113"/>
                  </a:cubicBezTo>
                  <a:lnTo>
                    <a:pt x="1316" y="6113"/>
                  </a:lnTo>
                  <a:cubicBezTo>
                    <a:pt x="2073" y="6513"/>
                    <a:pt x="3102" y="6742"/>
                    <a:pt x="4461" y="6742"/>
                  </a:cubicBezTo>
                  <a:cubicBezTo>
                    <a:pt x="9305" y="6742"/>
                    <a:pt x="9320" y="2869"/>
                    <a:pt x="8419" y="1310"/>
                  </a:cubicBezTo>
                  <a:cubicBezTo>
                    <a:pt x="7848" y="330"/>
                    <a:pt x="7231" y="0"/>
                    <a:pt x="6602" y="0"/>
                  </a:cubicBezTo>
                  <a:close/>
                </a:path>
              </a:pathLst>
            </a:custGeom>
            <a:solidFill>
              <a:srgbClr val="D671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48"/>
            <p:cNvSpPr/>
            <p:nvPr/>
          </p:nvSpPr>
          <p:spPr>
            <a:xfrm>
              <a:off x="4387200" y="676338"/>
              <a:ext cx="28975" cy="20775"/>
            </a:xfrm>
            <a:custGeom>
              <a:rect b="b" l="l" r="r" t="t"/>
              <a:pathLst>
                <a:path extrusionOk="0" h="831" w="1159">
                  <a:moveTo>
                    <a:pt x="305" y="0"/>
                  </a:moveTo>
                  <a:cubicBezTo>
                    <a:pt x="275" y="0"/>
                    <a:pt x="245" y="4"/>
                    <a:pt x="216" y="16"/>
                  </a:cubicBezTo>
                  <a:cubicBezTo>
                    <a:pt x="130" y="45"/>
                    <a:pt x="73" y="131"/>
                    <a:pt x="29" y="231"/>
                  </a:cubicBezTo>
                  <a:cubicBezTo>
                    <a:pt x="16" y="245"/>
                    <a:pt x="1" y="274"/>
                    <a:pt x="1" y="302"/>
                  </a:cubicBezTo>
                  <a:cubicBezTo>
                    <a:pt x="1" y="359"/>
                    <a:pt x="44" y="403"/>
                    <a:pt x="86" y="432"/>
                  </a:cubicBezTo>
                  <a:cubicBezTo>
                    <a:pt x="273" y="574"/>
                    <a:pt x="473" y="703"/>
                    <a:pt x="687" y="803"/>
                  </a:cubicBezTo>
                  <a:cubicBezTo>
                    <a:pt x="728" y="822"/>
                    <a:pt x="766" y="831"/>
                    <a:pt x="800" y="831"/>
                  </a:cubicBezTo>
                  <a:cubicBezTo>
                    <a:pt x="924" y="831"/>
                    <a:pt x="1013" y="725"/>
                    <a:pt x="1102" y="603"/>
                  </a:cubicBezTo>
                  <a:cubicBezTo>
                    <a:pt x="1130" y="560"/>
                    <a:pt x="1159" y="502"/>
                    <a:pt x="1144" y="445"/>
                  </a:cubicBezTo>
                  <a:cubicBezTo>
                    <a:pt x="1144" y="403"/>
                    <a:pt x="1116" y="359"/>
                    <a:pt x="1073" y="331"/>
                  </a:cubicBezTo>
                  <a:cubicBezTo>
                    <a:pt x="902" y="174"/>
                    <a:pt x="673" y="74"/>
                    <a:pt x="429" y="16"/>
                  </a:cubicBezTo>
                  <a:cubicBezTo>
                    <a:pt x="388" y="8"/>
                    <a:pt x="347" y="0"/>
                    <a:pt x="305" y="0"/>
                  </a:cubicBezTo>
                  <a:close/>
                </a:path>
              </a:pathLst>
            </a:cu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48"/>
            <p:cNvSpPr/>
            <p:nvPr/>
          </p:nvSpPr>
          <p:spPr>
            <a:xfrm>
              <a:off x="4333250" y="605988"/>
              <a:ext cx="65425" cy="40225"/>
            </a:xfrm>
            <a:custGeom>
              <a:rect b="b" l="l" r="r" t="t"/>
              <a:pathLst>
                <a:path extrusionOk="0" h="1609" w="2617">
                  <a:moveTo>
                    <a:pt x="358" y="0"/>
                  </a:moveTo>
                  <a:cubicBezTo>
                    <a:pt x="1" y="301"/>
                    <a:pt x="215" y="1073"/>
                    <a:pt x="516" y="1373"/>
                  </a:cubicBezTo>
                  <a:cubicBezTo>
                    <a:pt x="644" y="1487"/>
                    <a:pt x="801" y="1544"/>
                    <a:pt x="958" y="1573"/>
                  </a:cubicBezTo>
                  <a:cubicBezTo>
                    <a:pt x="1075" y="1595"/>
                    <a:pt x="1195" y="1608"/>
                    <a:pt x="1315" y="1608"/>
                  </a:cubicBezTo>
                  <a:cubicBezTo>
                    <a:pt x="1505" y="1608"/>
                    <a:pt x="1692" y="1574"/>
                    <a:pt x="1859" y="1487"/>
                  </a:cubicBezTo>
                  <a:cubicBezTo>
                    <a:pt x="2302" y="1230"/>
                    <a:pt x="2488" y="686"/>
                    <a:pt x="2616" y="158"/>
                  </a:cubicBezTo>
                  <a:cubicBezTo>
                    <a:pt x="1873" y="143"/>
                    <a:pt x="1087" y="0"/>
                    <a:pt x="358" y="0"/>
                  </a:cubicBezTo>
                  <a:close/>
                </a:path>
              </a:pathLst>
            </a:cu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48"/>
            <p:cNvSpPr/>
            <p:nvPr/>
          </p:nvSpPr>
          <p:spPr>
            <a:xfrm>
              <a:off x="4470825" y="608838"/>
              <a:ext cx="47200" cy="28700"/>
            </a:xfrm>
            <a:custGeom>
              <a:rect b="b" l="l" r="r" t="t"/>
              <a:pathLst>
                <a:path extrusionOk="0" h="1148" w="1888">
                  <a:moveTo>
                    <a:pt x="0" y="1"/>
                  </a:moveTo>
                  <a:lnTo>
                    <a:pt x="0" y="1"/>
                  </a:lnTo>
                  <a:cubicBezTo>
                    <a:pt x="57" y="387"/>
                    <a:pt x="143" y="801"/>
                    <a:pt x="444" y="1001"/>
                  </a:cubicBezTo>
                  <a:cubicBezTo>
                    <a:pt x="600" y="1110"/>
                    <a:pt x="799" y="1148"/>
                    <a:pt x="985" y="1148"/>
                  </a:cubicBezTo>
                  <a:cubicBezTo>
                    <a:pt x="1020" y="1148"/>
                    <a:pt x="1053" y="1146"/>
                    <a:pt x="1087" y="1144"/>
                  </a:cubicBezTo>
                  <a:cubicBezTo>
                    <a:pt x="1216" y="1130"/>
                    <a:pt x="1330" y="1102"/>
                    <a:pt x="1430" y="1016"/>
                  </a:cubicBezTo>
                  <a:cubicBezTo>
                    <a:pt x="1673" y="830"/>
                    <a:pt x="1887" y="287"/>
                    <a:pt x="1658" y="44"/>
                  </a:cubicBezTo>
                  <a:cubicBezTo>
                    <a:pt x="1394" y="22"/>
                    <a:pt x="1115" y="22"/>
                    <a:pt x="835" y="22"/>
                  </a:cubicBezTo>
                  <a:cubicBezTo>
                    <a:pt x="554" y="22"/>
                    <a:pt x="272" y="22"/>
                    <a:pt x="0" y="1"/>
                  </a:cubicBezTo>
                  <a:close/>
                </a:path>
              </a:pathLst>
            </a:cu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48"/>
            <p:cNvSpPr/>
            <p:nvPr/>
          </p:nvSpPr>
          <p:spPr>
            <a:xfrm>
              <a:off x="4453325" y="565113"/>
              <a:ext cx="71825" cy="32700"/>
            </a:xfrm>
            <a:custGeom>
              <a:rect b="b" l="l" r="r" t="t"/>
              <a:pathLst>
                <a:path extrusionOk="0" h="1308" w="2873">
                  <a:moveTo>
                    <a:pt x="304" y="1"/>
                  </a:moveTo>
                  <a:cubicBezTo>
                    <a:pt x="259" y="1"/>
                    <a:pt x="215" y="3"/>
                    <a:pt x="172" y="6"/>
                  </a:cubicBezTo>
                  <a:cubicBezTo>
                    <a:pt x="115" y="320"/>
                    <a:pt x="71" y="635"/>
                    <a:pt x="1" y="949"/>
                  </a:cubicBezTo>
                  <a:cubicBezTo>
                    <a:pt x="71" y="964"/>
                    <a:pt x="157" y="978"/>
                    <a:pt x="229" y="978"/>
                  </a:cubicBezTo>
                  <a:cubicBezTo>
                    <a:pt x="1101" y="993"/>
                    <a:pt x="2015" y="964"/>
                    <a:pt x="2802" y="1307"/>
                  </a:cubicBezTo>
                  <a:cubicBezTo>
                    <a:pt x="2831" y="1250"/>
                    <a:pt x="2844" y="1193"/>
                    <a:pt x="2873" y="1121"/>
                  </a:cubicBezTo>
                  <a:cubicBezTo>
                    <a:pt x="2416" y="692"/>
                    <a:pt x="1887" y="378"/>
                    <a:pt x="1316" y="192"/>
                  </a:cubicBezTo>
                  <a:cubicBezTo>
                    <a:pt x="999" y="91"/>
                    <a:pt x="640" y="1"/>
                    <a:pt x="304" y="1"/>
                  </a:cubicBezTo>
                  <a:close/>
                </a:path>
              </a:pathLst>
            </a:custGeom>
            <a:solidFill>
              <a:srgbClr val="5B2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48"/>
            <p:cNvSpPr/>
            <p:nvPr/>
          </p:nvSpPr>
          <p:spPr>
            <a:xfrm>
              <a:off x="4328250" y="556663"/>
              <a:ext cx="81850" cy="38275"/>
            </a:xfrm>
            <a:custGeom>
              <a:rect b="b" l="l" r="r" t="t"/>
              <a:pathLst>
                <a:path extrusionOk="0" h="1531" w="3274">
                  <a:moveTo>
                    <a:pt x="3060" y="1"/>
                  </a:moveTo>
                  <a:cubicBezTo>
                    <a:pt x="2631" y="1"/>
                    <a:pt x="2159" y="144"/>
                    <a:pt x="1758" y="287"/>
                  </a:cubicBezTo>
                  <a:cubicBezTo>
                    <a:pt x="1116" y="515"/>
                    <a:pt x="515" y="887"/>
                    <a:pt x="1" y="1359"/>
                  </a:cubicBezTo>
                  <a:cubicBezTo>
                    <a:pt x="15" y="1416"/>
                    <a:pt x="43" y="1474"/>
                    <a:pt x="72" y="1531"/>
                  </a:cubicBezTo>
                  <a:cubicBezTo>
                    <a:pt x="973" y="1131"/>
                    <a:pt x="2016" y="1059"/>
                    <a:pt x="3016" y="973"/>
                  </a:cubicBezTo>
                  <a:cubicBezTo>
                    <a:pt x="3102" y="959"/>
                    <a:pt x="3188" y="944"/>
                    <a:pt x="3273" y="916"/>
                  </a:cubicBezTo>
                  <a:cubicBezTo>
                    <a:pt x="3203" y="616"/>
                    <a:pt x="3131" y="302"/>
                    <a:pt x="3060" y="1"/>
                  </a:cubicBezTo>
                  <a:close/>
                </a:path>
              </a:pathLst>
            </a:custGeom>
            <a:solidFill>
              <a:srgbClr val="5B2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48"/>
            <p:cNvSpPr/>
            <p:nvPr/>
          </p:nvSpPr>
          <p:spPr>
            <a:xfrm>
              <a:off x="4340750" y="607338"/>
              <a:ext cx="21825" cy="22325"/>
            </a:xfrm>
            <a:custGeom>
              <a:rect b="b" l="l" r="r" t="t"/>
              <a:pathLst>
                <a:path extrusionOk="0" h="893" w="873">
                  <a:moveTo>
                    <a:pt x="442" y="1"/>
                  </a:moveTo>
                  <a:cubicBezTo>
                    <a:pt x="428" y="1"/>
                    <a:pt x="415" y="2"/>
                    <a:pt x="401" y="4"/>
                  </a:cubicBezTo>
                  <a:cubicBezTo>
                    <a:pt x="172" y="32"/>
                    <a:pt x="1" y="218"/>
                    <a:pt x="15" y="476"/>
                  </a:cubicBezTo>
                  <a:cubicBezTo>
                    <a:pt x="15" y="691"/>
                    <a:pt x="217" y="892"/>
                    <a:pt x="431" y="892"/>
                  </a:cubicBezTo>
                  <a:cubicBezTo>
                    <a:pt x="445" y="892"/>
                    <a:pt x="459" y="891"/>
                    <a:pt x="473" y="890"/>
                  </a:cubicBezTo>
                  <a:cubicBezTo>
                    <a:pt x="701" y="861"/>
                    <a:pt x="873" y="661"/>
                    <a:pt x="858" y="419"/>
                  </a:cubicBezTo>
                  <a:cubicBezTo>
                    <a:pt x="858" y="204"/>
                    <a:pt x="656" y="1"/>
                    <a:pt x="442" y="1"/>
                  </a:cubicBezTo>
                  <a:close/>
                </a:path>
              </a:pathLst>
            </a:custGeom>
            <a:solidFill>
              <a:srgbClr val="5B2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48"/>
            <p:cNvSpPr/>
            <p:nvPr/>
          </p:nvSpPr>
          <p:spPr>
            <a:xfrm>
              <a:off x="4472250" y="611663"/>
              <a:ext cx="23975" cy="21550"/>
            </a:xfrm>
            <a:custGeom>
              <a:rect b="b" l="l" r="r" t="t"/>
              <a:pathLst>
                <a:path extrusionOk="0" h="862" w="959">
                  <a:moveTo>
                    <a:pt x="502" y="0"/>
                  </a:moveTo>
                  <a:cubicBezTo>
                    <a:pt x="340" y="0"/>
                    <a:pt x="188" y="97"/>
                    <a:pt x="101" y="259"/>
                  </a:cubicBezTo>
                  <a:cubicBezTo>
                    <a:pt x="0" y="474"/>
                    <a:pt x="101" y="745"/>
                    <a:pt x="301" y="831"/>
                  </a:cubicBezTo>
                  <a:cubicBezTo>
                    <a:pt x="353" y="852"/>
                    <a:pt x="407" y="862"/>
                    <a:pt x="460" y="862"/>
                  </a:cubicBezTo>
                  <a:cubicBezTo>
                    <a:pt x="625" y="862"/>
                    <a:pt x="783" y="765"/>
                    <a:pt x="858" y="602"/>
                  </a:cubicBezTo>
                  <a:cubicBezTo>
                    <a:pt x="959" y="389"/>
                    <a:pt x="858" y="116"/>
                    <a:pt x="658" y="31"/>
                  </a:cubicBezTo>
                  <a:cubicBezTo>
                    <a:pt x="606" y="10"/>
                    <a:pt x="554" y="0"/>
                    <a:pt x="502" y="0"/>
                  </a:cubicBezTo>
                  <a:close/>
                </a:path>
              </a:pathLst>
            </a:custGeom>
            <a:solidFill>
              <a:srgbClr val="5B2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48"/>
            <p:cNvSpPr/>
            <p:nvPr/>
          </p:nvSpPr>
          <p:spPr>
            <a:xfrm>
              <a:off x="4357550" y="650938"/>
              <a:ext cx="21825" cy="34050"/>
            </a:xfrm>
            <a:custGeom>
              <a:rect b="b" l="l" r="r" t="t"/>
              <a:pathLst>
                <a:path extrusionOk="0" h="1362" w="873">
                  <a:moveTo>
                    <a:pt x="749" y="1"/>
                  </a:moveTo>
                  <a:cubicBezTo>
                    <a:pt x="733" y="1"/>
                    <a:pt x="716" y="6"/>
                    <a:pt x="701" y="18"/>
                  </a:cubicBezTo>
                  <a:cubicBezTo>
                    <a:pt x="472" y="190"/>
                    <a:pt x="243" y="390"/>
                    <a:pt x="58" y="619"/>
                  </a:cubicBezTo>
                  <a:cubicBezTo>
                    <a:pt x="43" y="661"/>
                    <a:pt x="15" y="689"/>
                    <a:pt x="1" y="733"/>
                  </a:cubicBezTo>
                  <a:cubicBezTo>
                    <a:pt x="15" y="733"/>
                    <a:pt x="15" y="747"/>
                    <a:pt x="29" y="747"/>
                  </a:cubicBezTo>
                  <a:cubicBezTo>
                    <a:pt x="230" y="962"/>
                    <a:pt x="443" y="1147"/>
                    <a:pt x="716" y="1276"/>
                  </a:cubicBezTo>
                  <a:cubicBezTo>
                    <a:pt x="773" y="1305"/>
                    <a:pt x="830" y="1333"/>
                    <a:pt x="872" y="1362"/>
                  </a:cubicBezTo>
                  <a:cubicBezTo>
                    <a:pt x="844" y="1147"/>
                    <a:pt x="830" y="947"/>
                    <a:pt x="830" y="733"/>
                  </a:cubicBezTo>
                  <a:cubicBezTo>
                    <a:pt x="830" y="661"/>
                    <a:pt x="801" y="304"/>
                    <a:pt x="815" y="89"/>
                  </a:cubicBezTo>
                  <a:cubicBezTo>
                    <a:pt x="826" y="38"/>
                    <a:pt x="791" y="1"/>
                    <a:pt x="749" y="1"/>
                  </a:cubicBezTo>
                  <a:close/>
                </a:path>
              </a:pathLst>
            </a:cu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48"/>
            <p:cNvSpPr/>
            <p:nvPr/>
          </p:nvSpPr>
          <p:spPr>
            <a:xfrm>
              <a:off x="4424375" y="675613"/>
              <a:ext cx="28250" cy="27600"/>
            </a:xfrm>
            <a:custGeom>
              <a:rect b="b" l="l" r="r" t="t"/>
              <a:pathLst>
                <a:path extrusionOk="0" h="1104" w="1130">
                  <a:moveTo>
                    <a:pt x="972" y="1"/>
                  </a:moveTo>
                  <a:cubicBezTo>
                    <a:pt x="952" y="1"/>
                    <a:pt x="932" y="10"/>
                    <a:pt x="915" y="32"/>
                  </a:cubicBezTo>
                  <a:cubicBezTo>
                    <a:pt x="787" y="203"/>
                    <a:pt x="530" y="446"/>
                    <a:pt x="486" y="503"/>
                  </a:cubicBezTo>
                  <a:cubicBezTo>
                    <a:pt x="343" y="661"/>
                    <a:pt x="172" y="804"/>
                    <a:pt x="15" y="947"/>
                  </a:cubicBezTo>
                  <a:cubicBezTo>
                    <a:pt x="0" y="960"/>
                    <a:pt x="0" y="975"/>
                    <a:pt x="0" y="989"/>
                  </a:cubicBezTo>
                  <a:cubicBezTo>
                    <a:pt x="37" y="982"/>
                    <a:pt x="74" y="979"/>
                    <a:pt x="113" y="979"/>
                  </a:cubicBezTo>
                  <a:cubicBezTo>
                    <a:pt x="242" y="979"/>
                    <a:pt x="380" y="1010"/>
                    <a:pt x="501" y="1032"/>
                  </a:cubicBezTo>
                  <a:cubicBezTo>
                    <a:pt x="686" y="1061"/>
                    <a:pt x="873" y="1089"/>
                    <a:pt x="1058" y="1103"/>
                  </a:cubicBezTo>
                  <a:cubicBezTo>
                    <a:pt x="1058" y="1089"/>
                    <a:pt x="1073" y="1089"/>
                    <a:pt x="1086" y="1075"/>
                  </a:cubicBezTo>
                  <a:cubicBezTo>
                    <a:pt x="1115" y="1046"/>
                    <a:pt x="1115" y="989"/>
                    <a:pt x="1115" y="947"/>
                  </a:cubicBezTo>
                  <a:cubicBezTo>
                    <a:pt x="1130" y="646"/>
                    <a:pt x="1101" y="346"/>
                    <a:pt x="1044" y="60"/>
                  </a:cubicBezTo>
                  <a:cubicBezTo>
                    <a:pt x="1035" y="25"/>
                    <a:pt x="1004" y="1"/>
                    <a:pt x="972" y="1"/>
                  </a:cubicBezTo>
                  <a:close/>
                </a:path>
              </a:pathLst>
            </a:cu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48"/>
            <p:cNvSpPr/>
            <p:nvPr/>
          </p:nvSpPr>
          <p:spPr>
            <a:xfrm>
              <a:off x="4341475" y="602788"/>
              <a:ext cx="58275" cy="9100"/>
            </a:xfrm>
            <a:custGeom>
              <a:rect b="b" l="l" r="r" t="t"/>
              <a:pathLst>
                <a:path extrusionOk="0" h="364" w="2331">
                  <a:moveTo>
                    <a:pt x="44" y="0"/>
                  </a:moveTo>
                  <a:lnTo>
                    <a:pt x="0" y="143"/>
                  </a:lnTo>
                  <a:cubicBezTo>
                    <a:pt x="661" y="290"/>
                    <a:pt x="1322" y="363"/>
                    <a:pt x="1993" y="363"/>
                  </a:cubicBezTo>
                  <a:cubicBezTo>
                    <a:pt x="2105" y="363"/>
                    <a:pt x="2218" y="361"/>
                    <a:pt x="2331" y="357"/>
                  </a:cubicBezTo>
                  <a:lnTo>
                    <a:pt x="2316" y="214"/>
                  </a:lnTo>
                  <a:cubicBezTo>
                    <a:pt x="2207" y="218"/>
                    <a:pt x="2098" y="220"/>
                    <a:pt x="1989" y="220"/>
                  </a:cubicBezTo>
                  <a:cubicBezTo>
                    <a:pt x="1338" y="220"/>
                    <a:pt x="680" y="147"/>
                    <a:pt x="44" y="0"/>
                  </a:cubicBezTo>
                  <a:close/>
                </a:path>
              </a:pathLst>
            </a:custGeom>
            <a:solidFill>
              <a:srgbClr val="5B2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48"/>
            <p:cNvSpPr/>
            <p:nvPr/>
          </p:nvSpPr>
          <p:spPr>
            <a:xfrm>
              <a:off x="4468675" y="607063"/>
              <a:ext cx="44700" cy="5325"/>
            </a:xfrm>
            <a:custGeom>
              <a:rect b="b" l="l" r="r" t="t"/>
              <a:pathLst>
                <a:path extrusionOk="0" h="213" w="1788">
                  <a:moveTo>
                    <a:pt x="29" y="1"/>
                  </a:moveTo>
                  <a:lnTo>
                    <a:pt x="1" y="144"/>
                  </a:lnTo>
                  <a:cubicBezTo>
                    <a:pt x="331" y="191"/>
                    <a:pt x="662" y="212"/>
                    <a:pt x="990" y="212"/>
                  </a:cubicBezTo>
                  <a:cubicBezTo>
                    <a:pt x="1258" y="212"/>
                    <a:pt x="1524" y="198"/>
                    <a:pt x="1788" y="172"/>
                  </a:cubicBezTo>
                  <a:lnTo>
                    <a:pt x="1773" y="29"/>
                  </a:lnTo>
                  <a:cubicBezTo>
                    <a:pt x="1529" y="53"/>
                    <a:pt x="1286" y="64"/>
                    <a:pt x="1043" y="64"/>
                  </a:cubicBezTo>
                  <a:cubicBezTo>
                    <a:pt x="702" y="64"/>
                    <a:pt x="363" y="42"/>
                    <a:pt x="29" y="1"/>
                  </a:cubicBezTo>
                  <a:close/>
                </a:path>
              </a:pathLst>
            </a:custGeom>
            <a:solidFill>
              <a:srgbClr val="5B2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48"/>
            <p:cNvSpPr/>
            <p:nvPr/>
          </p:nvSpPr>
          <p:spPr>
            <a:xfrm>
              <a:off x="4402925" y="621438"/>
              <a:ext cx="55425" cy="40325"/>
            </a:xfrm>
            <a:custGeom>
              <a:rect b="b" l="l" r="r" t="t"/>
              <a:pathLst>
                <a:path extrusionOk="0" h="1613" w="2217">
                  <a:moveTo>
                    <a:pt x="1737" y="0"/>
                  </a:moveTo>
                  <a:cubicBezTo>
                    <a:pt x="1578" y="0"/>
                    <a:pt x="1426" y="83"/>
                    <a:pt x="1330" y="198"/>
                  </a:cubicBezTo>
                  <a:cubicBezTo>
                    <a:pt x="1258" y="269"/>
                    <a:pt x="1216" y="354"/>
                    <a:pt x="1173" y="440"/>
                  </a:cubicBezTo>
                  <a:cubicBezTo>
                    <a:pt x="1008" y="199"/>
                    <a:pt x="707" y="48"/>
                    <a:pt x="411" y="48"/>
                  </a:cubicBezTo>
                  <a:cubicBezTo>
                    <a:pt x="374" y="48"/>
                    <a:pt x="338" y="50"/>
                    <a:pt x="301" y="55"/>
                  </a:cubicBezTo>
                  <a:cubicBezTo>
                    <a:pt x="258" y="68"/>
                    <a:pt x="201" y="83"/>
                    <a:pt x="158" y="112"/>
                  </a:cubicBezTo>
                  <a:cubicBezTo>
                    <a:pt x="101" y="154"/>
                    <a:pt x="73" y="211"/>
                    <a:pt x="58" y="283"/>
                  </a:cubicBezTo>
                  <a:cubicBezTo>
                    <a:pt x="1" y="497"/>
                    <a:pt x="115" y="697"/>
                    <a:pt x="216" y="869"/>
                  </a:cubicBezTo>
                  <a:cubicBezTo>
                    <a:pt x="401" y="1155"/>
                    <a:pt x="601" y="1455"/>
                    <a:pt x="944" y="1526"/>
                  </a:cubicBezTo>
                  <a:lnTo>
                    <a:pt x="1001" y="1298"/>
                  </a:lnTo>
                  <a:cubicBezTo>
                    <a:pt x="744" y="1240"/>
                    <a:pt x="572" y="998"/>
                    <a:pt x="416" y="741"/>
                  </a:cubicBezTo>
                  <a:cubicBezTo>
                    <a:pt x="330" y="598"/>
                    <a:pt x="258" y="455"/>
                    <a:pt x="286" y="341"/>
                  </a:cubicBezTo>
                  <a:cubicBezTo>
                    <a:pt x="286" y="312"/>
                    <a:pt x="301" y="312"/>
                    <a:pt x="301" y="297"/>
                  </a:cubicBezTo>
                  <a:lnTo>
                    <a:pt x="344" y="297"/>
                  </a:lnTo>
                  <a:cubicBezTo>
                    <a:pt x="376" y="291"/>
                    <a:pt x="409" y="288"/>
                    <a:pt x="442" y="288"/>
                  </a:cubicBezTo>
                  <a:cubicBezTo>
                    <a:pt x="726" y="288"/>
                    <a:pt x="1009" y="503"/>
                    <a:pt x="1073" y="798"/>
                  </a:cubicBezTo>
                  <a:lnTo>
                    <a:pt x="1173" y="1255"/>
                  </a:lnTo>
                  <a:lnTo>
                    <a:pt x="1302" y="798"/>
                  </a:lnTo>
                  <a:cubicBezTo>
                    <a:pt x="1344" y="640"/>
                    <a:pt x="1401" y="469"/>
                    <a:pt x="1502" y="354"/>
                  </a:cubicBezTo>
                  <a:cubicBezTo>
                    <a:pt x="1561" y="286"/>
                    <a:pt x="1654" y="237"/>
                    <a:pt x="1740" y="237"/>
                  </a:cubicBezTo>
                  <a:cubicBezTo>
                    <a:pt x="1778" y="237"/>
                    <a:pt x="1814" y="247"/>
                    <a:pt x="1845" y="269"/>
                  </a:cubicBezTo>
                  <a:cubicBezTo>
                    <a:pt x="1944" y="326"/>
                    <a:pt x="1973" y="484"/>
                    <a:pt x="1959" y="612"/>
                  </a:cubicBezTo>
                  <a:cubicBezTo>
                    <a:pt x="1931" y="926"/>
                    <a:pt x="1744" y="1212"/>
                    <a:pt x="1588" y="1484"/>
                  </a:cubicBezTo>
                  <a:lnTo>
                    <a:pt x="1788" y="1612"/>
                  </a:lnTo>
                  <a:cubicBezTo>
                    <a:pt x="1959" y="1326"/>
                    <a:pt x="2159" y="998"/>
                    <a:pt x="2188" y="626"/>
                  </a:cubicBezTo>
                  <a:cubicBezTo>
                    <a:pt x="2217" y="369"/>
                    <a:pt x="2131" y="169"/>
                    <a:pt x="1973" y="68"/>
                  </a:cubicBezTo>
                  <a:cubicBezTo>
                    <a:pt x="1897" y="21"/>
                    <a:pt x="1816" y="0"/>
                    <a:pt x="1737" y="0"/>
                  </a:cubicBezTo>
                  <a:close/>
                </a:path>
              </a:pathLst>
            </a:custGeom>
            <a:solidFill>
              <a:srgbClr val="5B2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48"/>
            <p:cNvSpPr/>
            <p:nvPr/>
          </p:nvSpPr>
          <p:spPr>
            <a:xfrm>
              <a:off x="4355425" y="666388"/>
              <a:ext cx="96125" cy="39025"/>
            </a:xfrm>
            <a:custGeom>
              <a:rect b="b" l="l" r="r" t="t"/>
              <a:pathLst>
                <a:path extrusionOk="0" h="1561" w="3845">
                  <a:moveTo>
                    <a:pt x="100" y="1"/>
                  </a:moveTo>
                  <a:cubicBezTo>
                    <a:pt x="71" y="29"/>
                    <a:pt x="29" y="58"/>
                    <a:pt x="0" y="100"/>
                  </a:cubicBezTo>
                  <a:cubicBezTo>
                    <a:pt x="772" y="815"/>
                    <a:pt x="1729" y="1287"/>
                    <a:pt x="2744" y="1472"/>
                  </a:cubicBezTo>
                  <a:cubicBezTo>
                    <a:pt x="3053" y="1522"/>
                    <a:pt x="3373" y="1561"/>
                    <a:pt x="3686" y="1561"/>
                  </a:cubicBezTo>
                  <a:cubicBezTo>
                    <a:pt x="3734" y="1561"/>
                    <a:pt x="3783" y="1560"/>
                    <a:pt x="3831" y="1558"/>
                  </a:cubicBezTo>
                  <a:cubicBezTo>
                    <a:pt x="3844" y="1516"/>
                    <a:pt x="3844" y="1458"/>
                    <a:pt x="3844" y="1415"/>
                  </a:cubicBezTo>
                  <a:lnTo>
                    <a:pt x="3844" y="1415"/>
                  </a:lnTo>
                  <a:cubicBezTo>
                    <a:pt x="3809" y="1416"/>
                    <a:pt x="3773" y="1416"/>
                    <a:pt x="3737" y="1416"/>
                  </a:cubicBezTo>
                  <a:cubicBezTo>
                    <a:pt x="2416" y="1416"/>
                    <a:pt x="1102" y="905"/>
                    <a:pt x="100" y="1"/>
                  </a:cubicBezTo>
                  <a:close/>
                </a:path>
              </a:pathLst>
            </a:custGeom>
            <a:solidFill>
              <a:srgbClr val="5B2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7" name="Shape 1447"/>
        <p:cNvGrpSpPr/>
        <p:nvPr/>
      </p:nvGrpSpPr>
      <p:grpSpPr>
        <a:xfrm>
          <a:off x="0" y="0"/>
          <a:ext cx="0" cy="0"/>
          <a:chOff x="0" y="0"/>
          <a:chExt cx="0" cy="0"/>
        </a:xfrm>
      </p:grpSpPr>
      <p:sp>
        <p:nvSpPr>
          <p:cNvPr id="1448" name="Google Shape;1448;p49"/>
          <p:cNvSpPr txBox="1"/>
          <p:nvPr>
            <p:ph idx="4294967295" type="subTitle"/>
          </p:nvPr>
        </p:nvSpPr>
        <p:spPr>
          <a:xfrm>
            <a:off x="108375" y="3536725"/>
            <a:ext cx="3592200" cy="1327500"/>
          </a:xfrm>
          <a:prstGeom prst="rect">
            <a:avLst/>
          </a:prstGeom>
        </p:spPr>
        <p:txBody>
          <a:bodyPr anchorCtr="0" anchor="ctr" bIns="91425" lIns="91425" spcFirstLastPara="1" rIns="91425" wrap="square" tIns="91425">
            <a:noAutofit/>
          </a:bodyPr>
          <a:lstStyle/>
          <a:p>
            <a:pPr indent="-298450" lvl="0" marL="457200" rtl="0" algn="l">
              <a:spcBef>
                <a:spcPts val="0"/>
              </a:spcBef>
              <a:spcAft>
                <a:spcPts val="0"/>
              </a:spcAft>
              <a:buSzPts val="1100"/>
              <a:buChar char="●"/>
            </a:pPr>
            <a:r>
              <a:rPr lang="en" sz="1100"/>
              <a:t>Sightings increased after 1970 and peaked around 2000. From the 2000's onward, there has been noticeable decline in sightings</a:t>
            </a:r>
            <a:endParaRPr sz="1100"/>
          </a:p>
          <a:p>
            <a:pPr indent="-298450" lvl="0" marL="457200" rtl="0" algn="l">
              <a:spcBef>
                <a:spcPts val="0"/>
              </a:spcBef>
              <a:spcAft>
                <a:spcPts val="0"/>
              </a:spcAft>
              <a:buSzPts val="1100"/>
              <a:buChar char="●"/>
            </a:pPr>
            <a:r>
              <a:rPr lang="en" sz="1100"/>
              <a:t>West and South Regions had the most sightings and credibility.</a:t>
            </a:r>
            <a:endParaRPr sz="1100"/>
          </a:p>
          <a:p>
            <a:pPr indent="-298450" lvl="0" marL="457200" rtl="0" algn="l">
              <a:spcBef>
                <a:spcPts val="0"/>
              </a:spcBef>
              <a:spcAft>
                <a:spcPts val="0"/>
              </a:spcAft>
              <a:buSzPts val="1100"/>
              <a:buChar char="●"/>
            </a:pPr>
            <a:r>
              <a:rPr lang="en" sz="1100"/>
              <a:t>Summer months have more sightings.</a:t>
            </a:r>
            <a:endParaRPr sz="1100"/>
          </a:p>
          <a:p>
            <a:pPr indent="-298450" lvl="0" marL="457200" rtl="0" algn="l">
              <a:spcBef>
                <a:spcPts val="0"/>
              </a:spcBef>
              <a:spcAft>
                <a:spcPts val="0"/>
              </a:spcAft>
              <a:buSzPts val="1100"/>
              <a:buChar char="●"/>
            </a:pPr>
            <a:r>
              <a:rPr lang="en" sz="1100"/>
              <a:t>Weather has no significant impact on sightings.</a:t>
            </a:r>
            <a:endParaRPr sz="1100"/>
          </a:p>
        </p:txBody>
      </p:sp>
      <p:sp>
        <p:nvSpPr>
          <p:cNvPr id="1449" name="Google Shape;1449;p49"/>
          <p:cNvSpPr txBox="1"/>
          <p:nvPr>
            <p:ph type="title"/>
          </p:nvPr>
        </p:nvSpPr>
        <p:spPr>
          <a:xfrm>
            <a:off x="2211600" y="292000"/>
            <a:ext cx="48999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
        <p:nvSpPr>
          <p:cNvPr id="1450" name="Google Shape;1450;p49"/>
          <p:cNvSpPr/>
          <p:nvPr/>
        </p:nvSpPr>
        <p:spPr>
          <a:xfrm>
            <a:off x="5787926" y="3175250"/>
            <a:ext cx="2964288" cy="471887"/>
          </a:xfrm>
          <a:custGeom>
            <a:rect b="b" l="l" r="r" t="t"/>
            <a:pathLst>
              <a:path extrusionOk="0" h="17797" w="154049">
                <a:moveTo>
                  <a:pt x="3238" y="2578"/>
                </a:moveTo>
                <a:lnTo>
                  <a:pt x="7988" y="0"/>
                </a:lnTo>
                <a:lnTo>
                  <a:pt x="64769" y="249"/>
                </a:lnTo>
                <a:lnTo>
                  <a:pt x="83984" y="915"/>
                </a:lnTo>
                <a:lnTo>
                  <a:pt x="148029" y="536"/>
                </a:lnTo>
                <a:lnTo>
                  <a:pt x="151890" y="3318"/>
                </a:lnTo>
                <a:lnTo>
                  <a:pt x="154049" y="8715"/>
                </a:lnTo>
                <a:lnTo>
                  <a:pt x="151776" y="16300"/>
                </a:lnTo>
                <a:lnTo>
                  <a:pt x="144868" y="17797"/>
                </a:lnTo>
                <a:lnTo>
                  <a:pt x="110324" y="17797"/>
                </a:lnTo>
                <a:lnTo>
                  <a:pt x="80098" y="17215"/>
                </a:lnTo>
                <a:lnTo>
                  <a:pt x="9283" y="17631"/>
                </a:lnTo>
                <a:lnTo>
                  <a:pt x="2375" y="14886"/>
                </a:lnTo>
                <a:lnTo>
                  <a:pt x="0" y="7235"/>
                </a:lnTo>
                <a:close/>
              </a:path>
            </a:pathLst>
          </a:custGeom>
          <a:solidFill>
            <a:schemeClr val="dk1"/>
          </a:solidFill>
          <a:ln cap="flat" cmpd="sng" w="19050">
            <a:solidFill>
              <a:schemeClr val="accent6"/>
            </a:solidFill>
            <a:prstDash val="solid"/>
            <a:round/>
            <a:headEnd len="med" w="med" type="none"/>
            <a:tailEnd len="med" w="med" type="none"/>
          </a:ln>
          <a:effectLst>
            <a:outerShdw rotWithShape="0" algn="bl" dir="3660000" dist="19050">
              <a:schemeClr val="accent6">
                <a:alpha val="80000"/>
              </a:schemeClr>
            </a:outerShdw>
          </a:effectLst>
        </p:spPr>
      </p:sp>
      <p:sp>
        <p:nvSpPr>
          <p:cNvPr id="1451" name="Google Shape;1451;p49"/>
          <p:cNvSpPr/>
          <p:nvPr/>
        </p:nvSpPr>
        <p:spPr>
          <a:xfrm flipH="1">
            <a:off x="6084022" y="1291248"/>
            <a:ext cx="2447453" cy="572707"/>
          </a:xfrm>
          <a:custGeom>
            <a:rect b="b" l="l" r="r" t="t"/>
            <a:pathLst>
              <a:path extrusionOk="0" h="17797" w="154049">
                <a:moveTo>
                  <a:pt x="3238" y="2578"/>
                </a:moveTo>
                <a:lnTo>
                  <a:pt x="7988" y="0"/>
                </a:lnTo>
                <a:lnTo>
                  <a:pt x="64769" y="249"/>
                </a:lnTo>
                <a:lnTo>
                  <a:pt x="83984" y="915"/>
                </a:lnTo>
                <a:lnTo>
                  <a:pt x="148029" y="536"/>
                </a:lnTo>
                <a:lnTo>
                  <a:pt x="151890" y="3318"/>
                </a:lnTo>
                <a:lnTo>
                  <a:pt x="154049" y="8715"/>
                </a:lnTo>
                <a:lnTo>
                  <a:pt x="151776" y="16300"/>
                </a:lnTo>
                <a:lnTo>
                  <a:pt x="144868" y="17797"/>
                </a:lnTo>
                <a:lnTo>
                  <a:pt x="110324" y="17797"/>
                </a:lnTo>
                <a:lnTo>
                  <a:pt x="80098" y="17215"/>
                </a:lnTo>
                <a:lnTo>
                  <a:pt x="9283" y="17631"/>
                </a:lnTo>
                <a:lnTo>
                  <a:pt x="2375" y="14886"/>
                </a:lnTo>
                <a:lnTo>
                  <a:pt x="0" y="7235"/>
                </a:lnTo>
                <a:close/>
              </a:path>
            </a:pathLst>
          </a:custGeom>
          <a:solidFill>
            <a:schemeClr val="dk1"/>
          </a:solidFill>
          <a:ln cap="flat" cmpd="sng" w="19050">
            <a:solidFill>
              <a:schemeClr val="accent6"/>
            </a:solidFill>
            <a:prstDash val="solid"/>
            <a:round/>
            <a:headEnd len="med" w="med" type="none"/>
            <a:tailEnd len="med" w="med" type="none"/>
          </a:ln>
          <a:effectLst>
            <a:outerShdw rotWithShape="0" algn="bl" dir="3660000" dist="19050">
              <a:schemeClr val="accent6">
                <a:alpha val="80000"/>
              </a:schemeClr>
            </a:outerShdw>
          </a:effectLst>
        </p:spPr>
      </p:sp>
      <p:sp>
        <p:nvSpPr>
          <p:cNvPr id="1452" name="Google Shape;1452;p49"/>
          <p:cNvSpPr/>
          <p:nvPr/>
        </p:nvSpPr>
        <p:spPr>
          <a:xfrm flipH="1">
            <a:off x="1452888" y="292000"/>
            <a:ext cx="6116475" cy="843325"/>
          </a:xfrm>
          <a:custGeom>
            <a:rect b="b" l="l" r="r" t="t"/>
            <a:pathLst>
              <a:path extrusionOk="0" h="33733" w="244659">
                <a:moveTo>
                  <a:pt x="3896" y="4933"/>
                </a:moveTo>
                <a:lnTo>
                  <a:pt x="9611" y="0"/>
                </a:lnTo>
                <a:lnTo>
                  <a:pt x="97335" y="648"/>
                </a:lnTo>
                <a:lnTo>
                  <a:pt x="175247" y="1214"/>
                </a:lnTo>
                <a:lnTo>
                  <a:pt x="239843" y="931"/>
                </a:lnTo>
                <a:lnTo>
                  <a:pt x="244376" y="6881"/>
                </a:lnTo>
                <a:lnTo>
                  <a:pt x="244659" y="21330"/>
                </a:lnTo>
                <a:lnTo>
                  <a:pt x="240693" y="28979"/>
                </a:lnTo>
                <a:lnTo>
                  <a:pt x="235027" y="32946"/>
                </a:lnTo>
                <a:lnTo>
                  <a:pt x="164481" y="32946"/>
                </a:lnTo>
                <a:lnTo>
                  <a:pt x="91102" y="32662"/>
                </a:lnTo>
                <a:lnTo>
                  <a:pt x="11169" y="33733"/>
                </a:lnTo>
                <a:lnTo>
                  <a:pt x="2858" y="28482"/>
                </a:lnTo>
                <a:lnTo>
                  <a:pt x="0" y="13844"/>
                </a:lnTo>
                <a:close/>
              </a:path>
            </a:pathLst>
          </a:custGeom>
          <a:solidFill>
            <a:schemeClr val="dk1"/>
          </a:solidFill>
          <a:ln cap="flat" cmpd="sng" w="19050">
            <a:solidFill>
              <a:schemeClr val="accent6"/>
            </a:solidFill>
            <a:prstDash val="solid"/>
            <a:round/>
            <a:headEnd len="med" w="med" type="none"/>
            <a:tailEnd len="med" w="med" type="none"/>
          </a:ln>
          <a:effectLst>
            <a:outerShdw rotWithShape="0" algn="bl" dir="5400000" dist="19050">
              <a:srgbClr val="9A80C1">
                <a:alpha val="82000"/>
              </a:srgbClr>
            </a:outerShdw>
          </a:effectLst>
        </p:spPr>
      </p:sp>
      <p:sp>
        <p:nvSpPr>
          <p:cNvPr id="1453" name="Google Shape;1453;p49"/>
          <p:cNvSpPr txBox="1"/>
          <p:nvPr>
            <p:ph type="title"/>
          </p:nvPr>
        </p:nvSpPr>
        <p:spPr>
          <a:xfrm>
            <a:off x="659125" y="332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The Conclusion</a:t>
            </a:r>
            <a:endParaRPr/>
          </a:p>
        </p:txBody>
      </p:sp>
      <p:sp>
        <p:nvSpPr>
          <p:cNvPr id="1454" name="Google Shape;1454;p49"/>
          <p:cNvSpPr txBox="1"/>
          <p:nvPr>
            <p:ph idx="4294967295" type="subTitle"/>
          </p:nvPr>
        </p:nvSpPr>
        <p:spPr>
          <a:xfrm>
            <a:off x="5854275" y="3647125"/>
            <a:ext cx="2973300" cy="1327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400"/>
              <a:t>That could influence our data include culture and imagination. Are there certain regions that more so believe in this conspiracy theory? </a:t>
            </a:r>
            <a:endParaRPr sz="1400"/>
          </a:p>
        </p:txBody>
      </p:sp>
      <p:sp>
        <p:nvSpPr>
          <p:cNvPr id="1455" name="Google Shape;1455;p49"/>
          <p:cNvSpPr txBox="1"/>
          <p:nvPr>
            <p:ph idx="4294967295" type="subTitle"/>
          </p:nvPr>
        </p:nvSpPr>
        <p:spPr>
          <a:xfrm>
            <a:off x="6159500" y="1963638"/>
            <a:ext cx="2296500" cy="1010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400"/>
              <a:t>Further analysis could include the demographics of people who claim to have seen bigfoot.</a:t>
            </a:r>
            <a:endParaRPr sz="1400"/>
          </a:p>
        </p:txBody>
      </p:sp>
      <p:sp>
        <p:nvSpPr>
          <p:cNvPr id="1456" name="Google Shape;1456;p49"/>
          <p:cNvSpPr txBox="1"/>
          <p:nvPr>
            <p:ph idx="4294967295" type="subTitle"/>
          </p:nvPr>
        </p:nvSpPr>
        <p:spPr>
          <a:xfrm>
            <a:off x="6232434" y="3252475"/>
            <a:ext cx="2217000" cy="329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rPr>
              <a:t>External Factors</a:t>
            </a:r>
            <a:endParaRPr>
              <a:solidFill>
                <a:schemeClr val="lt1"/>
              </a:solidFill>
            </a:endParaRPr>
          </a:p>
        </p:txBody>
      </p:sp>
      <p:sp>
        <p:nvSpPr>
          <p:cNvPr id="1457" name="Google Shape;1457;p49"/>
          <p:cNvSpPr txBox="1"/>
          <p:nvPr>
            <p:ph idx="4294967295" type="subTitle"/>
          </p:nvPr>
        </p:nvSpPr>
        <p:spPr>
          <a:xfrm>
            <a:off x="6210234" y="1433638"/>
            <a:ext cx="2131800" cy="329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EFEFE"/>
                </a:solidFill>
              </a:rPr>
              <a:t>Continued Analysis</a:t>
            </a:r>
            <a:endParaRPr>
              <a:solidFill>
                <a:srgbClr val="FEFEFE"/>
              </a:solidFill>
            </a:endParaRPr>
          </a:p>
        </p:txBody>
      </p:sp>
      <p:sp>
        <p:nvSpPr>
          <p:cNvPr id="1458" name="Google Shape;1458;p49"/>
          <p:cNvSpPr/>
          <p:nvPr/>
        </p:nvSpPr>
        <p:spPr>
          <a:xfrm flipH="1">
            <a:off x="425722" y="1338650"/>
            <a:ext cx="2447453" cy="572707"/>
          </a:xfrm>
          <a:custGeom>
            <a:rect b="b" l="l" r="r" t="t"/>
            <a:pathLst>
              <a:path extrusionOk="0" h="17797" w="154049">
                <a:moveTo>
                  <a:pt x="3238" y="2578"/>
                </a:moveTo>
                <a:lnTo>
                  <a:pt x="7988" y="0"/>
                </a:lnTo>
                <a:lnTo>
                  <a:pt x="64769" y="249"/>
                </a:lnTo>
                <a:lnTo>
                  <a:pt x="83984" y="915"/>
                </a:lnTo>
                <a:lnTo>
                  <a:pt x="148029" y="536"/>
                </a:lnTo>
                <a:lnTo>
                  <a:pt x="151890" y="3318"/>
                </a:lnTo>
                <a:lnTo>
                  <a:pt x="154049" y="8715"/>
                </a:lnTo>
                <a:lnTo>
                  <a:pt x="151776" y="16300"/>
                </a:lnTo>
                <a:lnTo>
                  <a:pt x="144868" y="17797"/>
                </a:lnTo>
                <a:lnTo>
                  <a:pt x="110324" y="17797"/>
                </a:lnTo>
                <a:lnTo>
                  <a:pt x="80098" y="17215"/>
                </a:lnTo>
                <a:lnTo>
                  <a:pt x="9283" y="17631"/>
                </a:lnTo>
                <a:lnTo>
                  <a:pt x="2375" y="14886"/>
                </a:lnTo>
                <a:lnTo>
                  <a:pt x="0" y="7235"/>
                </a:lnTo>
                <a:close/>
              </a:path>
            </a:pathLst>
          </a:custGeom>
          <a:solidFill>
            <a:schemeClr val="dk1"/>
          </a:solidFill>
          <a:ln cap="flat" cmpd="sng" w="19050">
            <a:solidFill>
              <a:schemeClr val="accent6"/>
            </a:solidFill>
            <a:prstDash val="solid"/>
            <a:round/>
            <a:headEnd len="med" w="med" type="none"/>
            <a:tailEnd len="med" w="med" type="none"/>
          </a:ln>
          <a:effectLst>
            <a:outerShdw rotWithShape="0" algn="bl" dir="3660000" dist="19050">
              <a:schemeClr val="accent6">
                <a:alpha val="80000"/>
              </a:schemeClr>
            </a:outerShdw>
          </a:effectLst>
        </p:spPr>
      </p:sp>
      <p:sp>
        <p:nvSpPr>
          <p:cNvPr id="1459" name="Google Shape;1459;p49"/>
          <p:cNvSpPr txBox="1"/>
          <p:nvPr>
            <p:ph idx="4294967295" type="subTitle"/>
          </p:nvPr>
        </p:nvSpPr>
        <p:spPr>
          <a:xfrm>
            <a:off x="556388" y="1431013"/>
            <a:ext cx="2395200" cy="329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rPr>
              <a:t>Questions Answered</a:t>
            </a:r>
            <a:endParaRPr>
              <a:solidFill>
                <a:schemeClr val="lt1"/>
              </a:solidFill>
            </a:endParaRPr>
          </a:p>
        </p:txBody>
      </p:sp>
      <p:sp>
        <p:nvSpPr>
          <p:cNvPr id="1460" name="Google Shape;1460;p49"/>
          <p:cNvSpPr txBox="1"/>
          <p:nvPr/>
        </p:nvSpPr>
        <p:spPr>
          <a:xfrm>
            <a:off x="316425" y="1916950"/>
            <a:ext cx="2973300" cy="1123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50">
                <a:solidFill>
                  <a:srgbClr val="0E0E0E"/>
                </a:solidFill>
                <a:latin typeface="Coda"/>
                <a:ea typeface="Coda"/>
                <a:cs typeface="Coda"/>
                <a:sym typeface="Coda"/>
              </a:rPr>
              <a:t>What environmental or situational factors are associated with Bigfoot sightings? Are certain regions more prone to these reports?</a:t>
            </a:r>
            <a:endParaRPr sz="1250">
              <a:solidFill>
                <a:srgbClr val="0E0E0E"/>
              </a:solidFill>
              <a:latin typeface="Coda"/>
              <a:ea typeface="Coda"/>
              <a:cs typeface="Coda"/>
              <a:sym typeface="Coda"/>
            </a:endParaRPr>
          </a:p>
          <a:p>
            <a:pPr indent="0" lvl="0" marL="0" rtl="0" algn="l">
              <a:spcBef>
                <a:spcPts val="0"/>
              </a:spcBef>
              <a:spcAft>
                <a:spcPts val="0"/>
              </a:spcAft>
              <a:buNone/>
            </a:pPr>
            <a:r>
              <a:t/>
            </a:r>
            <a:endParaRPr sz="1500">
              <a:solidFill>
                <a:schemeClr val="dk1"/>
              </a:solidFill>
              <a:latin typeface="Coda"/>
              <a:ea typeface="Coda"/>
              <a:cs typeface="Coda"/>
              <a:sym typeface="Coda"/>
            </a:endParaRPr>
          </a:p>
        </p:txBody>
      </p:sp>
      <p:grpSp>
        <p:nvGrpSpPr>
          <p:cNvPr id="1461" name="Google Shape;1461;p49"/>
          <p:cNvGrpSpPr/>
          <p:nvPr/>
        </p:nvGrpSpPr>
        <p:grpSpPr>
          <a:xfrm>
            <a:off x="3526249" y="1609148"/>
            <a:ext cx="1983136" cy="2107696"/>
            <a:chOff x="6212200" y="306875"/>
            <a:chExt cx="930700" cy="1017375"/>
          </a:xfrm>
        </p:grpSpPr>
        <p:sp>
          <p:nvSpPr>
            <p:cNvPr id="1462" name="Google Shape;1462;p49"/>
            <p:cNvSpPr/>
            <p:nvPr/>
          </p:nvSpPr>
          <p:spPr>
            <a:xfrm>
              <a:off x="6411050" y="538425"/>
              <a:ext cx="549950" cy="572400"/>
            </a:xfrm>
            <a:custGeom>
              <a:rect b="b" l="l" r="r" t="t"/>
              <a:pathLst>
                <a:path extrusionOk="0" h="22896" w="21998">
                  <a:moveTo>
                    <a:pt x="10587" y="1"/>
                  </a:moveTo>
                  <a:cubicBezTo>
                    <a:pt x="10333" y="1"/>
                    <a:pt x="10072" y="5"/>
                    <a:pt x="9805" y="15"/>
                  </a:cubicBezTo>
                  <a:cubicBezTo>
                    <a:pt x="6760" y="129"/>
                    <a:pt x="3802" y="1101"/>
                    <a:pt x="1973" y="3546"/>
                  </a:cubicBezTo>
                  <a:cubicBezTo>
                    <a:pt x="729" y="5204"/>
                    <a:pt x="0" y="7533"/>
                    <a:pt x="128" y="10735"/>
                  </a:cubicBezTo>
                  <a:cubicBezTo>
                    <a:pt x="400" y="17925"/>
                    <a:pt x="2201" y="22384"/>
                    <a:pt x="9434" y="22855"/>
                  </a:cubicBezTo>
                  <a:cubicBezTo>
                    <a:pt x="9849" y="22881"/>
                    <a:pt x="10284" y="22896"/>
                    <a:pt x="10735" y="22896"/>
                  </a:cubicBezTo>
                  <a:cubicBezTo>
                    <a:pt x="11060" y="22896"/>
                    <a:pt x="11394" y="22888"/>
                    <a:pt x="11734" y="22870"/>
                  </a:cubicBezTo>
                  <a:cubicBezTo>
                    <a:pt x="21612" y="22499"/>
                    <a:pt x="21997" y="16353"/>
                    <a:pt x="21583" y="11035"/>
                  </a:cubicBezTo>
                  <a:cubicBezTo>
                    <a:pt x="21360" y="8048"/>
                    <a:pt x="21273" y="1"/>
                    <a:pt x="10587" y="1"/>
                  </a:cubicBezTo>
                  <a:close/>
                </a:path>
              </a:pathLst>
            </a:custGeom>
            <a:solidFill>
              <a:srgbClr val="7741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49"/>
            <p:cNvSpPr/>
            <p:nvPr/>
          </p:nvSpPr>
          <p:spPr>
            <a:xfrm>
              <a:off x="6443200" y="773550"/>
              <a:ext cx="28950" cy="37925"/>
            </a:xfrm>
            <a:custGeom>
              <a:rect b="b" l="l" r="r" t="t"/>
              <a:pathLst>
                <a:path extrusionOk="0" h="1517" w="1158">
                  <a:moveTo>
                    <a:pt x="687" y="1"/>
                  </a:moveTo>
                  <a:cubicBezTo>
                    <a:pt x="144" y="15"/>
                    <a:pt x="1" y="1459"/>
                    <a:pt x="687" y="1516"/>
                  </a:cubicBezTo>
                  <a:lnTo>
                    <a:pt x="715" y="1516"/>
                  </a:lnTo>
                  <a:cubicBezTo>
                    <a:pt x="1030" y="1516"/>
                    <a:pt x="1158" y="1144"/>
                    <a:pt x="1129" y="758"/>
                  </a:cubicBezTo>
                  <a:cubicBezTo>
                    <a:pt x="1115" y="386"/>
                    <a:pt x="944" y="1"/>
                    <a:pt x="687" y="1"/>
                  </a:cubicBezTo>
                  <a:close/>
                </a:path>
              </a:pathLst>
            </a:custGeom>
            <a:solidFill>
              <a:srgbClr val="6F3B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49"/>
            <p:cNvSpPr/>
            <p:nvPr/>
          </p:nvSpPr>
          <p:spPr>
            <a:xfrm>
              <a:off x="6488950" y="805350"/>
              <a:ext cx="28600" cy="19700"/>
            </a:xfrm>
            <a:custGeom>
              <a:rect b="b" l="l" r="r" t="t"/>
              <a:pathLst>
                <a:path extrusionOk="0" h="788" w="1144">
                  <a:moveTo>
                    <a:pt x="443" y="0"/>
                  </a:moveTo>
                  <a:cubicBezTo>
                    <a:pt x="229" y="0"/>
                    <a:pt x="71" y="201"/>
                    <a:pt x="42" y="401"/>
                  </a:cubicBezTo>
                  <a:cubicBezTo>
                    <a:pt x="0" y="601"/>
                    <a:pt x="71" y="787"/>
                    <a:pt x="315" y="787"/>
                  </a:cubicBezTo>
                  <a:cubicBezTo>
                    <a:pt x="357" y="787"/>
                    <a:pt x="414" y="787"/>
                    <a:pt x="471" y="772"/>
                  </a:cubicBezTo>
                  <a:cubicBezTo>
                    <a:pt x="1144" y="601"/>
                    <a:pt x="957" y="29"/>
                    <a:pt x="471" y="0"/>
                  </a:cubicBezTo>
                  <a:close/>
                </a:path>
              </a:pathLst>
            </a:custGeom>
            <a:solidFill>
              <a:srgbClr val="6F3B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49"/>
            <p:cNvSpPr/>
            <p:nvPr/>
          </p:nvSpPr>
          <p:spPr>
            <a:xfrm>
              <a:off x="6473225" y="744600"/>
              <a:ext cx="42175" cy="34700"/>
            </a:xfrm>
            <a:custGeom>
              <a:rect b="b" l="l" r="r" t="t"/>
              <a:pathLst>
                <a:path extrusionOk="0" h="1388" w="1687">
                  <a:moveTo>
                    <a:pt x="686" y="1"/>
                  </a:moveTo>
                  <a:cubicBezTo>
                    <a:pt x="214" y="1"/>
                    <a:pt x="0" y="344"/>
                    <a:pt x="14" y="702"/>
                  </a:cubicBezTo>
                  <a:cubicBezTo>
                    <a:pt x="29" y="1045"/>
                    <a:pt x="257" y="1388"/>
                    <a:pt x="700" y="1388"/>
                  </a:cubicBezTo>
                  <a:lnTo>
                    <a:pt x="715" y="1388"/>
                  </a:lnTo>
                  <a:cubicBezTo>
                    <a:pt x="1630" y="1388"/>
                    <a:pt x="1687" y="29"/>
                    <a:pt x="715" y="1"/>
                  </a:cubicBezTo>
                  <a:close/>
                </a:path>
              </a:pathLst>
            </a:custGeom>
            <a:solidFill>
              <a:srgbClr val="6F3B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49"/>
            <p:cNvSpPr/>
            <p:nvPr/>
          </p:nvSpPr>
          <p:spPr>
            <a:xfrm>
              <a:off x="6483575" y="580600"/>
              <a:ext cx="465975" cy="530300"/>
            </a:xfrm>
            <a:custGeom>
              <a:rect b="b" l="l" r="r" t="t"/>
              <a:pathLst>
                <a:path extrusionOk="0" h="21212" w="18639">
                  <a:moveTo>
                    <a:pt x="1058" y="0"/>
                  </a:moveTo>
                  <a:cubicBezTo>
                    <a:pt x="815" y="157"/>
                    <a:pt x="600" y="315"/>
                    <a:pt x="372" y="500"/>
                  </a:cubicBezTo>
                  <a:cubicBezTo>
                    <a:pt x="301" y="829"/>
                    <a:pt x="172" y="1258"/>
                    <a:pt x="0" y="1729"/>
                  </a:cubicBezTo>
                  <a:cubicBezTo>
                    <a:pt x="257" y="1687"/>
                    <a:pt x="501" y="1658"/>
                    <a:pt x="715" y="1630"/>
                  </a:cubicBezTo>
                  <a:cubicBezTo>
                    <a:pt x="886" y="1630"/>
                    <a:pt x="1044" y="1615"/>
                    <a:pt x="1201" y="1601"/>
                  </a:cubicBezTo>
                  <a:cubicBezTo>
                    <a:pt x="1158" y="1129"/>
                    <a:pt x="1101" y="572"/>
                    <a:pt x="1058" y="0"/>
                  </a:cubicBezTo>
                  <a:close/>
                  <a:moveTo>
                    <a:pt x="14751" y="143"/>
                  </a:moveTo>
                  <a:cubicBezTo>
                    <a:pt x="14537" y="315"/>
                    <a:pt x="14294" y="414"/>
                    <a:pt x="14036" y="414"/>
                  </a:cubicBezTo>
                  <a:cubicBezTo>
                    <a:pt x="14379" y="3259"/>
                    <a:pt x="14808" y="3803"/>
                    <a:pt x="15094" y="4317"/>
                  </a:cubicBezTo>
                  <a:cubicBezTo>
                    <a:pt x="15123" y="4359"/>
                    <a:pt x="15137" y="4388"/>
                    <a:pt x="15137" y="4431"/>
                  </a:cubicBezTo>
                  <a:cubicBezTo>
                    <a:pt x="15137" y="4546"/>
                    <a:pt x="14980" y="4617"/>
                    <a:pt x="14737" y="4617"/>
                  </a:cubicBezTo>
                  <a:cubicBezTo>
                    <a:pt x="14251" y="4617"/>
                    <a:pt x="13436" y="4359"/>
                    <a:pt x="12965" y="3803"/>
                  </a:cubicBezTo>
                  <a:lnTo>
                    <a:pt x="12965" y="3803"/>
                  </a:lnTo>
                  <a:cubicBezTo>
                    <a:pt x="12965" y="3803"/>
                    <a:pt x="13022" y="4274"/>
                    <a:pt x="13022" y="4660"/>
                  </a:cubicBezTo>
                  <a:cubicBezTo>
                    <a:pt x="13022" y="4760"/>
                    <a:pt x="13022" y="4845"/>
                    <a:pt x="13007" y="4917"/>
                  </a:cubicBezTo>
                  <a:cubicBezTo>
                    <a:pt x="13893" y="6389"/>
                    <a:pt x="14366" y="8205"/>
                    <a:pt x="14566" y="9934"/>
                  </a:cubicBezTo>
                  <a:cubicBezTo>
                    <a:pt x="14579" y="10149"/>
                    <a:pt x="14608" y="10363"/>
                    <a:pt x="14623" y="10591"/>
                  </a:cubicBezTo>
                  <a:cubicBezTo>
                    <a:pt x="14780" y="10591"/>
                    <a:pt x="14937" y="10606"/>
                    <a:pt x="15109" y="10606"/>
                  </a:cubicBezTo>
                  <a:cubicBezTo>
                    <a:pt x="15480" y="10606"/>
                    <a:pt x="15852" y="10578"/>
                    <a:pt x="16209" y="10520"/>
                  </a:cubicBezTo>
                  <a:cubicBezTo>
                    <a:pt x="16452" y="10477"/>
                    <a:pt x="16681" y="10435"/>
                    <a:pt x="16895" y="10391"/>
                  </a:cubicBezTo>
                  <a:cubicBezTo>
                    <a:pt x="17996" y="10163"/>
                    <a:pt x="18639" y="9019"/>
                    <a:pt x="18253" y="7961"/>
                  </a:cubicBezTo>
                  <a:cubicBezTo>
                    <a:pt x="18082" y="7504"/>
                    <a:pt x="17882" y="7033"/>
                    <a:pt x="17667" y="6646"/>
                  </a:cubicBezTo>
                  <a:cubicBezTo>
                    <a:pt x="17038" y="5503"/>
                    <a:pt x="15681" y="2444"/>
                    <a:pt x="15223" y="801"/>
                  </a:cubicBezTo>
                  <a:cubicBezTo>
                    <a:pt x="15195" y="672"/>
                    <a:pt x="15151" y="544"/>
                    <a:pt x="15137" y="429"/>
                  </a:cubicBezTo>
                  <a:cubicBezTo>
                    <a:pt x="15008" y="329"/>
                    <a:pt x="14880" y="243"/>
                    <a:pt x="14751" y="143"/>
                  </a:cubicBezTo>
                  <a:close/>
                  <a:moveTo>
                    <a:pt x="6676" y="21111"/>
                  </a:moveTo>
                  <a:cubicBezTo>
                    <a:pt x="6632" y="21126"/>
                    <a:pt x="6590" y="21140"/>
                    <a:pt x="6533" y="21168"/>
                  </a:cubicBezTo>
                  <a:cubicBezTo>
                    <a:pt x="6962" y="21197"/>
                    <a:pt x="7404" y="21212"/>
                    <a:pt x="7876" y="21212"/>
                  </a:cubicBezTo>
                  <a:cubicBezTo>
                    <a:pt x="8119" y="21212"/>
                    <a:pt x="8376" y="21197"/>
                    <a:pt x="8633" y="21197"/>
                  </a:cubicBezTo>
                  <a:lnTo>
                    <a:pt x="7047" y="21183"/>
                  </a:lnTo>
                  <a:cubicBezTo>
                    <a:pt x="7047" y="21183"/>
                    <a:pt x="7061" y="21168"/>
                    <a:pt x="7076" y="21140"/>
                  </a:cubicBezTo>
                  <a:cubicBezTo>
                    <a:pt x="6962" y="21140"/>
                    <a:pt x="6819" y="21126"/>
                    <a:pt x="6676" y="21111"/>
                  </a:cubicBezTo>
                  <a:close/>
                </a:path>
              </a:pathLst>
            </a:custGeom>
            <a:solidFill>
              <a:srgbClr val="6837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49"/>
            <p:cNvSpPr/>
            <p:nvPr/>
          </p:nvSpPr>
          <p:spPr>
            <a:xfrm>
              <a:off x="6455350" y="1144400"/>
              <a:ext cx="169750" cy="146800"/>
            </a:xfrm>
            <a:custGeom>
              <a:rect b="b" l="l" r="r" t="t"/>
              <a:pathLst>
                <a:path extrusionOk="0" h="5872" w="6790">
                  <a:moveTo>
                    <a:pt x="3738" y="1"/>
                  </a:moveTo>
                  <a:cubicBezTo>
                    <a:pt x="1304" y="1"/>
                    <a:pt x="157" y="1662"/>
                    <a:pt x="157" y="1662"/>
                  </a:cubicBezTo>
                  <a:cubicBezTo>
                    <a:pt x="744" y="2348"/>
                    <a:pt x="1144" y="2847"/>
                    <a:pt x="1316" y="3091"/>
                  </a:cubicBezTo>
                  <a:cubicBezTo>
                    <a:pt x="1386" y="3177"/>
                    <a:pt x="1430" y="3234"/>
                    <a:pt x="1430" y="3234"/>
                  </a:cubicBezTo>
                  <a:cubicBezTo>
                    <a:pt x="1043" y="3348"/>
                    <a:pt x="700" y="3577"/>
                    <a:pt x="458" y="3848"/>
                  </a:cubicBezTo>
                  <a:cubicBezTo>
                    <a:pt x="100" y="4292"/>
                    <a:pt x="1" y="4863"/>
                    <a:pt x="458" y="5449"/>
                  </a:cubicBezTo>
                  <a:cubicBezTo>
                    <a:pt x="629" y="5664"/>
                    <a:pt x="815" y="5778"/>
                    <a:pt x="1015" y="5835"/>
                  </a:cubicBezTo>
                  <a:cubicBezTo>
                    <a:pt x="1105" y="5860"/>
                    <a:pt x="1198" y="5872"/>
                    <a:pt x="1294" y="5872"/>
                  </a:cubicBezTo>
                  <a:cubicBezTo>
                    <a:pt x="1963" y="5872"/>
                    <a:pt x="2774" y="5310"/>
                    <a:pt x="3574" y="4835"/>
                  </a:cubicBezTo>
                  <a:cubicBezTo>
                    <a:pt x="4203" y="4448"/>
                    <a:pt x="5118" y="4077"/>
                    <a:pt x="5789" y="3619"/>
                  </a:cubicBezTo>
                  <a:cubicBezTo>
                    <a:pt x="6389" y="3219"/>
                    <a:pt x="6789" y="2776"/>
                    <a:pt x="6675" y="2218"/>
                  </a:cubicBezTo>
                  <a:cubicBezTo>
                    <a:pt x="6433" y="1046"/>
                    <a:pt x="5375" y="232"/>
                    <a:pt x="5375" y="232"/>
                  </a:cubicBezTo>
                  <a:cubicBezTo>
                    <a:pt x="4776" y="69"/>
                    <a:pt x="4230" y="1"/>
                    <a:pt x="3738" y="1"/>
                  </a:cubicBezTo>
                  <a:close/>
                </a:path>
              </a:pathLst>
            </a:custGeom>
            <a:solidFill>
              <a:srgbClr val="E591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49"/>
            <p:cNvSpPr/>
            <p:nvPr/>
          </p:nvSpPr>
          <p:spPr>
            <a:xfrm>
              <a:off x="6419925" y="1240250"/>
              <a:ext cx="71175" cy="61050"/>
            </a:xfrm>
            <a:custGeom>
              <a:rect b="b" l="l" r="r" t="t"/>
              <a:pathLst>
                <a:path extrusionOk="0" h="2442" w="2847">
                  <a:moveTo>
                    <a:pt x="1588" y="1"/>
                  </a:moveTo>
                  <a:cubicBezTo>
                    <a:pt x="1" y="1"/>
                    <a:pt x="85" y="1937"/>
                    <a:pt x="731" y="2272"/>
                  </a:cubicBezTo>
                  <a:cubicBezTo>
                    <a:pt x="979" y="2392"/>
                    <a:pt x="1207" y="2441"/>
                    <a:pt x="1414" y="2441"/>
                  </a:cubicBezTo>
                  <a:cubicBezTo>
                    <a:pt x="2340" y="2441"/>
                    <a:pt x="2847" y="1458"/>
                    <a:pt x="2847" y="1458"/>
                  </a:cubicBezTo>
                  <a:lnTo>
                    <a:pt x="2418" y="143"/>
                  </a:lnTo>
                  <a:cubicBezTo>
                    <a:pt x="2102" y="44"/>
                    <a:pt x="1826" y="1"/>
                    <a:pt x="1588" y="1"/>
                  </a:cubicBezTo>
                  <a:close/>
                </a:path>
              </a:pathLst>
            </a:custGeom>
            <a:solidFill>
              <a:srgbClr val="E591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49"/>
            <p:cNvSpPr/>
            <p:nvPr/>
          </p:nvSpPr>
          <p:spPr>
            <a:xfrm>
              <a:off x="6383825" y="1263125"/>
              <a:ext cx="71175" cy="61050"/>
            </a:xfrm>
            <a:custGeom>
              <a:rect b="b" l="l" r="r" t="t"/>
              <a:pathLst>
                <a:path extrusionOk="0" h="2442" w="2847">
                  <a:moveTo>
                    <a:pt x="1588" y="1"/>
                  </a:moveTo>
                  <a:cubicBezTo>
                    <a:pt x="1" y="1"/>
                    <a:pt x="85" y="1937"/>
                    <a:pt x="731" y="2272"/>
                  </a:cubicBezTo>
                  <a:cubicBezTo>
                    <a:pt x="979" y="2392"/>
                    <a:pt x="1207" y="2441"/>
                    <a:pt x="1414" y="2441"/>
                  </a:cubicBezTo>
                  <a:cubicBezTo>
                    <a:pt x="2341" y="2441"/>
                    <a:pt x="2847" y="1458"/>
                    <a:pt x="2847" y="1458"/>
                  </a:cubicBezTo>
                  <a:lnTo>
                    <a:pt x="2418" y="143"/>
                  </a:lnTo>
                  <a:cubicBezTo>
                    <a:pt x="2101" y="44"/>
                    <a:pt x="1826" y="1"/>
                    <a:pt x="1588" y="1"/>
                  </a:cubicBezTo>
                  <a:close/>
                </a:path>
              </a:pathLst>
            </a:custGeom>
            <a:solidFill>
              <a:srgbClr val="E591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49"/>
            <p:cNvSpPr/>
            <p:nvPr/>
          </p:nvSpPr>
          <p:spPr>
            <a:xfrm>
              <a:off x="6459275" y="1144400"/>
              <a:ext cx="165825" cy="90500"/>
            </a:xfrm>
            <a:custGeom>
              <a:rect b="b" l="l" r="r" t="t"/>
              <a:pathLst>
                <a:path extrusionOk="0" h="3620" w="6633">
                  <a:moveTo>
                    <a:pt x="3581" y="1"/>
                  </a:moveTo>
                  <a:cubicBezTo>
                    <a:pt x="1147" y="1"/>
                    <a:pt x="0" y="1662"/>
                    <a:pt x="0" y="1662"/>
                  </a:cubicBezTo>
                  <a:cubicBezTo>
                    <a:pt x="587" y="2348"/>
                    <a:pt x="987" y="2847"/>
                    <a:pt x="1159" y="3091"/>
                  </a:cubicBezTo>
                  <a:cubicBezTo>
                    <a:pt x="1359" y="2933"/>
                    <a:pt x="1544" y="2733"/>
                    <a:pt x="1715" y="2433"/>
                  </a:cubicBezTo>
                  <a:cubicBezTo>
                    <a:pt x="1787" y="2304"/>
                    <a:pt x="1873" y="2148"/>
                    <a:pt x="2016" y="2090"/>
                  </a:cubicBezTo>
                  <a:cubicBezTo>
                    <a:pt x="2056" y="2075"/>
                    <a:pt x="2096" y="2069"/>
                    <a:pt x="2136" y="2069"/>
                  </a:cubicBezTo>
                  <a:cubicBezTo>
                    <a:pt x="2209" y="2069"/>
                    <a:pt x="2280" y="2091"/>
                    <a:pt x="2344" y="2119"/>
                  </a:cubicBezTo>
                  <a:cubicBezTo>
                    <a:pt x="3004" y="2351"/>
                    <a:pt x="3592" y="2911"/>
                    <a:pt x="4248" y="2911"/>
                  </a:cubicBezTo>
                  <a:cubicBezTo>
                    <a:pt x="4318" y="2911"/>
                    <a:pt x="4388" y="2905"/>
                    <a:pt x="4460" y="2891"/>
                  </a:cubicBezTo>
                  <a:cubicBezTo>
                    <a:pt x="4603" y="2476"/>
                    <a:pt x="4746" y="2062"/>
                    <a:pt x="4875" y="1647"/>
                  </a:cubicBezTo>
                  <a:cubicBezTo>
                    <a:pt x="5132" y="2304"/>
                    <a:pt x="5375" y="2962"/>
                    <a:pt x="5632" y="3619"/>
                  </a:cubicBezTo>
                  <a:cubicBezTo>
                    <a:pt x="6232" y="3219"/>
                    <a:pt x="6632" y="2776"/>
                    <a:pt x="6518" y="2218"/>
                  </a:cubicBezTo>
                  <a:cubicBezTo>
                    <a:pt x="6276" y="1046"/>
                    <a:pt x="5218" y="232"/>
                    <a:pt x="5218" y="232"/>
                  </a:cubicBezTo>
                  <a:cubicBezTo>
                    <a:pt x="4619" y="69"/>
                    <a:pt x="4073" y="1"/>
                    <a:pt x="3581" y="1"/>
                  </a:cubicBezTo>
                  <a:close/>
                </a:path>
              </a:pathLst>
            </a:custGeom>
            <a:solidFill>
              <a:srgbClr val="D671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49"/>
            <p:cNvSpPr/>
            <p:nvPr/>
          </p:nvSpPr>
          <p:spPr>
            <a:xfrm>
              <a:off x="6212200" y="951700"/>
              <a:ext cx="459725" cy="272850"/>
            </a:xfrm>
            <a:custGeom>
              <a:rect b="b" l="l" r="r" t="t"/>
              <a:pathLst>
                <a:path extrusionOk="0" h="10914" w="18389">
                  <a:moveTo>
                    <a:pt x="4729" y="1"/>
                  </a:moveTo>
                  <a:cubicBezTo>
                    <a:pt x="1418" y="1"/>
                    <a:pt x="1" y="1335"/>
                    <a:pt x="535" y="4095"/>
                  </a:cubicBezTo>
                  <a:cubicBezTo>
                    <a:pt x="1236" y="7782"/>
                    <a:pt x="6582" y="8541"/>
                    <a:pt x="8054" y="9012"/>
                  </a:cubicBezTo>
                  <a:cubicBezTo>
                    <a:pt x="9126" y="9341"/>
                    <a:pt x="9984" y="10212"/>
                    <a:pt x="10355" y="10656"/>
                  </a:cubicBezTo>
                  <a:cubicBezTo>
                    <a:pt x="10498" y="10813"/>
                    <a:pt x="10569" y="10913"/>
                    <a:pt x="10569" y="10913"/>
                  </a:cubicBezTo>
                  <a:cubicBezTo>
                    <a:pt x="10569" y="10913"/>
                    <a:pt x="11370" y="9641"/>
                    <a:pt x="11370" y="8926"/>
                  </a:cubicBezTo>
                  <a:cubicBezTo>
                    <a:pt x="11370" y="8926"/>
                    <a:pt x="13428" y="9469"/>
                    <a:pt x="14057" y="9926"/>
                  </a:cubicBezTo>
                  <a:cubicBezTo>
                    <a:pt x="14057" y="9926"/>
                    <a:pt x="14015" y="8826"/>
                    <a:pt x="13586" y="7940"/>
                  </a:cubicBezTo>
                  <a:lnTo>
                    <a:pt x="13586" y="7940"/>
                  </a:lnTo>
                  <a:cubicBezTo>
                    <a:pt x="13586" y="7940"/>
                    <a:pt x="15444" y="8255"/>
                    <a:pt x="15844" y="8626"/>
                  </a:cubicBezTo>
                  <a:cubicBezTo>
                    <a:pt x="15844" y="8626"/>
                    <a:pt x="15686" y="7168"/>
                    <a:pt x="15272" y="6368"/>
                  </a:cubicBezTo>
                  <a:cubicBezTo>
                    <a:pt x="15212" y="6247"/>
                    <a:pt x="15582" y="6208"/>
                    <a:pt x="16087" y="6208"/>
                  </a:cubicBezTo>
                  <a:cubicBezTo>
                    <a:pt x="17012" y="6208"/>
                    <a:pt x="18388" y="6339"/>
                    <a:pt x="18388" y="6339"/>
                  </a:cubicBezTo>
                  <a:cubicBezTo>
                    <a:pt x="18388" y="6339"/>
                    <a:pt x="16344" y="3624"/>
                    <a:pt x="12656" y="1794"/>
                  </a:cubicBezTo>
                  <a:cubicBezTo>
                    <a:pt x="11499" y="1222"/>
                    <a:pt x="10184" y="736"/>
                    <a:pt x="8711" y="450"/>
                  </a:cubicBezTo>
                  <a:cubicBezTo>
                    <a:pt x="7171" y="152"/>
                    <a:pt x="5843" y="1"/>
                    <a:pt x="4729" y="1"/>
                  </a:cubicBezTo>
                  <a:close/>
                </a:path>
              </a:pathLst>
            </a:custGeom>
            <a:solidFill>
              <a:srgbClr val="6837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49"/>
            <p:cNvSpPr/>
            <p:nvPr/>
          </p:nvSpPr>
          <p:spPr>
            <a:xfrm>
              <a:off x="6409250" y="996550"/>
              <a:ext cx="256575" cy="228000"/>
            </a:xfrm>
            <a:custGeom>
              <a:rect b="b" l="l" r="r" t="t"/>
              <a:pathLst>
                <a:path extrusionOk="0" h="9120" w="10263">
                  <a:moveTo>
                    <a:pt x="4774" y="0"/>
                  </a:moveTo>
                  <a:lnTo>
                    <a:pt x="4774" y="0"/>
                  </a:lnTo>
                  <a:cubicBezTo>
                    <a:pt x="5117" y="443"/>
                    <a:pt x="5332" y="986"/>
                    <a:pt x="5246" y="1529"/>
                  </a:cubicBezTo>
                  <a:cubicBezTo>
                    <a:pt x="4488" y="1515"/>
                    <a:pt x="3788" y="1144"/>
                    <a:pt x="3059" y="929"/>
                  </a:cubicBezTo>
                  <a:cubicBezTo>
                    <a:pt x="2559" y="772"/>
                    <a:pt x="2045" y="700"/>
                    <a:pt x="1515" y="700"/>
                  </a:cubicBezTo>
                  <a:cubicBezTo>
                    <a:pt x="1016" y="700"/>
                    <a:pt x="501" y="772"/>
                    <a:pt x="0" y="915"/>
                  </a:cubicBezTo>
                  <a:cubicBezTo>
                    <a:pt x="1058" y="1529"/>
                    <a:pt x="2230" y="1915"/>
                    <a:pt x="3288" y="2516"/>
                  </a:cubicBezTo>
                  <a:cubicBezTo>
                    <a:pt x="4360" y="3116"/>
                    <a:pt x="5346" y="3987"/>
                    <a:pt x="5675" y="5159"/>
                  </a:cubicBezTo>
                  <a:cubicBezTo>
                    <a:pt x="5346" y="5117"/>
                    <a:pt x="4989" y="5060"/>
                    <a:pt x="4660" y="5003"/>
                  </a:cubicBezTo>
                  <a:lnTo>
                    <a:pt x="4660" y="5003"/>
                  </a:lnTo>
                  <a:cubicBezTo>
                    <a:pt x="4903" y="5731"/>
                    <a:pt x="5146" y="6446"/>
                    <a:pt x="5389" y="7160"/>
                  </a:cubicBezTo>
                  <a:cubicBezTo>
                    <a:pt x="4488" y="6760"/>
                    <a:pt x="3545" y="6461"/>
                    <a:pt x="2573" y="6274"/>
                  </a:cubicBezTo>
                  <a:lnTo>
                    <a:pt x="2573" y="6274"/>
                  </a:lnTo>
                  <a:cubicBezTo>
                    <a:pt x="2802" y="7118"/>
                    <a:pt x="2674" y="7989"/>
                    <a:pt x="2473" y="8862"/>
                  </a:cubicBezTo>
                  <a:cubicBezTo>
                    <a:pt x="2616" y="9019"/>
                    <a:pt x="2687" y="9119"/>
                    <a:pt x="2687" y="9119"/>
                  </a:cubicBezTo>
                  <a:cubicBezTo>
                    <a:pt x="2687" y="9119"/>
                    <a:pt x="3488" y="7847"/>
                    <a:pt x="3488" y="7132"/>
                  </a:cubicBezTo>
                  <a:cubicBezTo>
                    <a:pt x="3488" y="7132"/>
                    <a:pt x="5546" y="7675"/>
                    <a:pt x="6175" y="8132"/>
                  </a:cubicBezTo>
                  <a:cubicBezTo>
                    <a:pt x="6175" y="8132"/>
                    <a:pt x="6133" y="7032"/>
                    <a:pt x="5704" y="6146"/>
                  </a:cubicBezTo>
                  <a:lnTo>
                    <a:pt x="5704" y="6146"/>
                  </a:lnTo>
                  <a:cubicBezTo>
                    <a:pt x="5704" y="6146"/>
                    <a:pt x="7562" y="6461"/>
                    <a:pt x="7962" y="6832"/>
                  </a:cubicBezTo>
                  <a:cubicBezTo>
                    <a:pt x="7962" y="6832"/>
                    <a:pt x="7804" y="5374"/>
                    <a:pt x="7390" y="4574"/>
                  </a:cubicBezTo>
                  <a:lnTo>
                    <a:pt x="7390" y="4545"/>
                  </a:lnTo>
                  <a:cubicBezTo>
                    <a:pt x="7390" y="4445"/>
                    <a:pt x="7733" y="4416"/>
                    <a:pt x="8191" y="4416"/>
                  </a:cubicBezTo>
                  <a:cubicBezTo>
                    <a:pt x="8791" y="4416"/>
                    <a:pt x="9563" y="4460"/>
                    <a:pt x="10049" y="4502"/>
                  </a:cubicBezTo>
                  <a:cubicBezTo>
                    <a:pt x="10091" y="4460"/>
                    <a:pt x="10163" y="4374"/>
                    <a:pt x="10263" y="4245"/>
                  </a:cubicBezTo>
                  <a:cubicBezTo>
                    <a:pt x="9620" y="3488"/>
                    <a:pt x="7719" y="1458"/>
                    <a:pt x="4774" y="0"/>
                  </a:cubicBezTo>
                  <a:close/>
                </a:path>
              </a:pathLst>
            </a:custGeom>
            <a:solidFill>
              <a:srgbClr val="582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49"/>
            <p:cNvSpPr/>
            <p:nvPr/>
          </p:nvSpPr>
          <p:spPr>
            <a:xfrm>
              <a:off x="6411400" y="1017600"/>
              <a:ext cx="178225" cy="84600"/>
            </a:xfrm>
            <a:custGeom>
              <a:rect b="b" l="l" r="r" t="t"/>
              <a:pathLst>
                <a:path extrusionOk="0" h="3384" w="7129">
                  <a:moveTo>
                    <a:pt x="0" y="1"/>
                  </a:moveTo>
                  <a:lnTo>
                    <a:pt x="0" y="1"/>
                  </a:lnTo>
                  <a:cubicBezTo>
                    <a:pt x="329" y="29"/>
                    <a:pt x="657" y="87"/>
                    <a:pt x="987" y="144"/>
                  </a:cubicBezTo>
                  <a:cubicBezTo>
                    <a:pt x="657" y="73"/>
                    <a:pt x="329" y="29"/>
                    <a:pt x="0" y="1"/>
                  </a:cubicBezTo>
                  <a:close/>
                  <a:moveTo>
                    <a:pt x="987" y="144"/>
                  </a:moveTo>
                  <a:lnTo>
                    <a:pt x="987" y="144"/>
                  </a:lnTo>
                  <a:cubicBezTo>
                    <a:pt x="1315" y="216"/>
                    <a:pt x="1644" y="302"/>
                    <a:pt x="1972" y="387"/>
                  </a:cubicBezTo>
                  <a:cubicBezTo>
                    <a:pt x="2616" y="573"/>
                    <a:pt x="3245" y="801"/>
                    <a:pt x="3859" y="1087"/>
                  </a:cubicBezTo>
                  <a:cubicBezTo>
                    <a:pt x="4459" y="1373"/>
                    <a:pt x="5060" y="1702"/>
                    <a:pt x="5603" y="2088"/>
                  </a:cubicBezTo>
                  <a:cubicBezTo>
                    <a:pt x="5875" y="2274"/>
                    <a:pt x="6146" y="2488"/>
                    <a:pt x="6403" y="2703"/>
                  </a:cubicBezTo>
                  <a:cubicBezTo>
                    <a:pt x="6659" y="2915"/>
                    <a:pt x="6901" y="3142"/>
                    <a:pt x="7128" y="3384"/>
                  </a:cubicBezTo>
                  <a:lnTo>
                    <a:pt x="7128" y="3384"/>
                  </a:lnTo>
                  <a:cubicBezTo>
                    <a:pt x="6901" y="3142"/>
                    <a:pt x="6659" y="2915"/>
                    <a:pt x="6418" y="2688"/>
                  </a:cubicBezTo>
                  <a:cubicBezTo>
                    <a:pt x="6161" y="2474"/>
                    <a:pt x="5889" y="2274"/>
                    <a:pt x="5618" y="2074"/>
                  </a:cubicBezTo>
                  <a:cubicBezTo>
                    <a:pt x="5060" y="1687"/>
                    <a:pt x="4474" y="1359"/>
                    <a:pt x="3859" y="1073"/>
                  </a:cubicBezTo>
                  <a:cubicBezTo>
                    <a:pt x="3259" y="787"/>
                    <a:pt x="2616" y="559"/>
                    <a:pt x="1972" y="372"/>
                  </a:cubicBezTo>
                  <a:cubicBezTo>
                    <a:pt x="1644" y="287"/>
                    <a:pt x="1330" y="201"/>
                    <a:pt x="987" y="144"/>
                  </a:cubicBezTo>
                  <a:close/>
                </a:path>
              </a:pathLst>
            </a:custGeom>
            <a:solidFill>
              <a:srgbClr val="3A1B1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49"/>
            <p:cNvSpPr/>
            <p:nvPr/>
          </p:nvSpPr>
          <p:spPr>
            <a:xfrm>
              <a:off x="6703350" y="1144400"/>
              <a:ext cx="170450" cy="146800"/>
            </a:xfrm>
            <a:custGeom>
              <a:rect b="b" l="l" r="r" t="t"/>
              <a:pathLst>
                <a:path extrusionOk="0" h="5872" w="6818">
                  <a:moveTo>
                    <a:pt x="3180" y="1"/>
                  </a:moveTo>
                  <a:cubicBezTo>
                    <a:pt x="2688" y="1"/>
                    <a:pt x="2143" y="69"/>
                    <a:pt x="1544" y="232"/>
                  </a:cubicBezTo>
                  <a:cubicBezTo>
                    <a:pt x="1544" y="232"/>
                    <a:pt x="1014" y="646"/>
                    <a:pt x="614" y="1290"/>
                  </a:cubicBezTo>
                  <a:cubicBezTo>
                    <a:pt x="458" y="1561"/>
                    <a:pt x="315" y="1875"/>
                    <a:pt x="243" y="2218"/>
                  </a:cubicBezTo>
                  <a:cubicBezTo>
                    <a:pt x="0" y="3390"/>
                    <a:pt x="2173" y="4120"/>
                    <a:pt x="3345" y="4835"/>
                  </a:cubicBezTo>
                  <a:cubicBezTo>
                    <a:pt x="4157" y="5310"/>
                    <a:pt x="4958" y="5872"/>
                    <a:pt x="5624" y="5872"/>
                  </a:cubicBezTo>
                  <a:cubicBezTo>
                    <a:pt x="5720" y="5872"/>
                    <a:pt x="5813" y="5860"/>
                    <a:pt x="5903" y="5835"/>
                  </a:cubicBezTo>
                  <a:cubicBezTo>
                    <a:pt x="6103" y="5778"/>
                    <a:pt x="6289" y="5664"/>
                    <a:pt x="6461" y="5449"/>
                  </a:cubicBezTo>
                  <a:cubicBezTo>
                    <a:pt x="6760" y="5063"/>
                    <a:pt x="6818" y="4663"/>
                    <a:pt x="6718" y="4320"/>
                  </a:cubicBezTo>
                  <a:cubicBezTo>
                    <a:pt x="6675" y="4149"/>
                    <a:pt x="6575" y="3991"/>
                    <a:pt x="6461" y="3848"/>
                  </a:cubicBezTo>
                  <a:cubicBezTo>
                    <a:pt x="6217" y="3577"/>
                    <a:pt x="5874" y="3348"/>
                    <a:pt x="5489" y="3234"/>
                  </a:cubicBezTo>
                  <a:cubicBezTo>
                    <a:pt x="5489" y="3234"/>
                    <a:pt x="5946" y="2619"/>
                    <a:pt x="6760" y="1662"/>
                  </a:cubicBezTo>
                  <a:cubicBezTo>
                    <a:pt x="6760" y="1662"/>
                    <a:pt x="5614" y="1"/>
                    <a:pt x="3180" y="1"/>
                  </a:cubicBezTo>
                  <a:close/>
                </a:path>
              </a:pathLst>
            </a:custGeom>
            <a:solidFill>
              <a:srgbClr val="E591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49"/>
            <p:cNvSpPr/>
            <p:nvPr/>
          </p:nvSpPr>
          <p:spPr>
            <a:xfrm>
              <a:off x="6840550" y="1240150"/>
              <a:ext cx="66125" cy="61225"/>
            </a:xfrm>
            <a:custGeom>
              <a:rect b="b" l="l" r="r" t="t"/>
              <a:pathLst>
                <a:path extrusionOk="0" h="2449" w="2645">
                  <a:moveTo>
                    <a:pt x="1246" y="1"/>
                  </a:moveTo>
                  <a:cubicBezTo>
                    <a:pt x="1160" y="1"/>
                    <a:pt x="1069" y="6"/>
                    <a:pt x="973" y="18"/>
                  </a:cubicBezTo>
                  <a:cubicBezTo>
                    <a:pt x="830" y="46"/>
                    <a:pt x="658" y="75"/>
                    <a:pt x="487" y="132"/>
                  </a:cubicBezTo>
                  <a:cubicBezTo>
                    <a:pt x="472" y="132"/>
                    <a:pt x="458" y="147"/>
                    <a:pt x="430" y="147"/>
                  </a:cubicBezTo>
                  <a:lnTo>
                    <a:pt x="1" y="1462"/>
                  </a:lnTo>
                  <a:cubicBezTo>
                    <a:pt x="1" y="1462"/>
                    <a:pt x="144" y="1748"/>
                    <a:pt x="415" y="2005"/>
                  </a:cubicBezTo>
                  <a:cubicBezTo>
                    <a:pt x="664" y="2240"/>
                    <a:pt x="1007" y="2449"/>
                    <a:pt x="1443" y="2449"/>
                  </a:cubicBezTo>
                  <a:cubicBezTo>
                    <a:pt x="1457" y="2449"/>
                    <a:pt x="1472" y="2448"/>
                    <a:pt x="1487" y="2448"/>
                  </a:cubicBezTo>
                  <a:cubicBezTo>
                    <a:pt x="1644" y="2434"/>
                    <a:pt x="1816" y="2405"/>
                    <a:pt x="2002" y="2320"/>
                  </a:cubicBezTo>
                  <a:cubicBezTo>
                    <a:pt x="2030" y="2305"/>
                    <a:pt x="2073" y="2291"/>
                    <a:pt x="2116" y="2276"/>
                  </a:cubicBezTo>
                  <a:cubicBezTo>
                    <a:pt x="2459" y="2091"/>
                    <a:pt x="2645" y="1476"/>
                    <a:pt x="2516" y="933"/>
                  </a:cubicBezTo>
                  <a:cubicBezTo>
                    <a:pt x="2388" y="433"/>
                    <a:pt x="2006" y="1"/>
                    <a:pt x="1246" y="1"/>
                  </a:cubicBezTo>
                  <a:close/>
                </a:path>
              </a:pathLst>
            </a:custGeom>
            <a:solidFill>
              <a:srgbClr val="E591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49"/>
            <p:cNvSpPr/>
            <p:nvPr/>
          </p:nvSpPr>
          <p:spPr>
            <a:xfrm>
              <a:off x="6876625" y="1263200"/>
              <a:ext cx="71375" cy="61050"/>
            </a:xfrm>
            <a:custGeom>
              <a:rect b="b" l="l" r="r" t="t"/>
              <a:pathLst>
                <a:path extrusionOk="0" h="2442" w="2855">
                  <a:moveTo>
                    <a:pt x="1276" y="1"/>
                  </a:moveTo>
                  <a:cubicBezTo>
                    <a:pt x="1211" y="1"/>
                    <a:pt x="1144" y="4"/>
                    <a:pt x="1073" y="11"/>
                  </a:cubicBezTo>
                  <a:cubicBezTo>
                    <a:pt x="902" y="26"/>
                    <a:pt x="716" y="54"/>
                    <a:pt x="515" y="111"/>
                  </a:cubicBezTo>
                  <a:cubicBezTo>
                    <a:pt x="487" y="125"/>
                    <a:pt x="458" y="140"/>
                    <a:pt x="430" y="140"/>
                  </a:cubicBezTo>
                  <a:lnTo>
                    <a:pt x="1" y="1455"/>
                  </a:lnTo>
                  <a:cubicBezTo>
                    <a:pt x="1" y="1455"/>
                    <a:pt x="16" y="1483"/>
                    <a:pt x="44" y="1526"/>
                  </a:cubicBezTo>
                  <a:cubicBezTo>
                    <a:pt x="73" y="1583"/>
                    <a:pt x="130" y="1669"/>
                    <a:pt x="216" y="1783"/>
                  </a:cubicBezTo>
                  <a:cubicBezTo>
                    <a:pt x="446" y="2066"/>
                    <a:pt x="861" y="2441"/>
                    <a:pt x="1432" y="2441"/>
                  </a:cubicBezTo>
                  <a:cubicBezTo>
                    <a:pt x="1640" y="2441"/>
                    <a:pt x="1868" y="2391"/>
                    <a:pt x="2116" y="2269"/>
                  </a:cubicBezTo>
                  <a:cubicBezTo>
                    <a:pt x="2775" y="1939"/>
                    <a:pt x="2854" y="1"/>
                    <a:pt x="1276" y="1"/>
                  </a:cubicBezTo>
                  <a:close/>
                </a:path>
              </a:pathLst>
            </a:custGeom>
            <a:solidFill>
              <a:srgbClr val="E591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49"/>
            <p:cNvSpPr/>
            <p:nvPr/>
          </p:nvSpPr>
          <p:spPr>
            <a:xfrm>
              <a:off x="6718700" y="1144400"/>
              <a:ext cx="229300" cy="179850"/>
            </a:xfrm>
            <a:custGeom>
              <a:rect b="b" l="l" r="r" t="t"/>
              <a:pathLst>
                <a:path extrusionOk="0" h="7194" w="9172">
                  <a:moveTo>
                    <a:pt x="2566" y="1"/>
                  </a:moveTo>
                  <a:cubicBezTo>
                    <a:pt x="2074" y="1"/>
                    <a:pt x="1529" y="69"/>
                    <a:pt x="930" y="232"/>
                  </a:cubicBezTo>
                  <a:cubicBezTo>
                    <a:pt x="930" y="232"/>
                    <a:pt x="400" y="646"/>
                    <a:pt x="0" y="1290"/>
                  </a:cubicBezTo>
                  <a:cubicBezTo>
                    <a:pt x="658" y="1161"/>
                    <a:pt x="1387" y="846"/>
                    <a:pt x="1715" y="690"/>
                  </a:cubicBezTo>
                  <a:lnTo>
                    <a:pt x="1715" y="690"/>
                  </a:lnTo>
                  <a:cubicBezTo>
                    <a:pt x="1658" y="1347"/>
                    <a:pt x="1601" y="2018"/>
                    <a:pt x="1559" y="2676"/>
                  </a:cubicBezTo>
                  <a:cubicBezTo>
                    <a:pt x="2401" y="2419"/>
                    <a:pt x="3231" y="2161"/>
                    <a:pt x="4074" y="1890"/>
                  </a:cubicBezTo>
                  <a:lnTo>
                    <a:pt x="4074" y="1890"/>
                  </a:lnTo>
                  <a:cubicBezTo>
                    <a:pt x="4017" y="2348"/>
                    <a:pt x="3960" y="2790"/>
                    <a:pt x="3888" y="3248"/>
                  </a:cubicBezTo>
                  <a:cubicBezTo>
                    <a:pt x="4389" y="3491"/>
                    <a:pt x="4875" y="3720"/>
                    <a:pt x="5361" y="3962"/>
                  </a:cubicBezTo>
                  <a:cubicBezTo>
                    <a:pt x="5532" y="4048"/>
                    <a:pt x="5704" y="4120"/>
                    <a:pt x="5860" y="4206"/>
                  </a:cubicBezTo>
                  <a:cubicBezTo>
                    <a:pt x="5946" y="4248"/>
                    <a:pt x="6018" y="4277"/>
                    <a:pt x="6104" y="4320"/>
                  </a:cubicBezTo>
                  <a:cubicBezTo>
                    <a:pt x="6375" y="4477"/>
                    <a:pt x="6647" y="4648"/>
                    <a:pt x="6832" y="4863"/>
                  </a:cubicBezTo>
                  <a:cubicBezTo>
                    <a:pt x="6947" y="5006"/>
                    <a:pt x="7033" y="5149"/>
                    <a:pt x="7076" y="5321"/>
                  </a:cubicBezTo>
                  <a:cubicBezTo>
                    <a:pt x="7118" y="5549"/>
                    <a:pt x="7090" y="5792"/>
                    <a:pt x="6975" y="5992"/>
                  </a:cubicBezTo>
                  <a:cubicBezTo>
                    <a:pt x="6947" y="6049"/>
                    <a:pt x="6904" y="6106"/>
                    <a:pt x="6876" y="6150"/>
                  </a:cubicBezTo>
                  <a:lnTo>
                    <a:pt x="6533" y="6535"/>
                  </a:lnTo>
                  <a:cubicBezTo>
                    <a:pt x="6763" y="6818"/>
                    <a:pt x="7178" y="7193"/>
                    <a:pt x="7749" y="7193"/>
                  </a:cubicBezTo>
                  <a:cubicBezTo>
                    <a:pt x="7957" y="7193"/>
                    <a:pt x="8185" y="7143"/>
                    <a:pt x="8433" y="7021"/>
                  </a:cubicBezTo>
                  <a:cubicBezTo>
                    <a:pt x="9092" y="6691"/>
                    <a:pt x="9171" y="4753"/>
                    <a:pt x="7593" y="4753"/>
                  </a:cubicBezTo>
                  <a:cubicBezTo>
                    <a:pt x="7528" y="4753"/>
                    <a:pt x="7461" y="4756"/>
                    <a:pt x="7390" y="4763"/>
                  </a:cubicBezTo>
                  <a:cubicBezTo>
                    <a:pt x="7262" y="4263"/>
                    <a:pt x="6880" y="3831"/>
                    <a:pt x="6120" y="3831"/>
                  </a:cubicBezTo>
                  <a:cubicBezTo>
                    <a:pt x="6034" y="3831"/>
                    <a:pt x="5943" y="3836"/>
                    <a:pt x="5847" y="3848"/>
                  </a:cubicBezTo>
                  <a:cubicBezTo>
                    <a:pt x="5603" y="3577"/>
                    <a:pt x="5260" y="3348"/>
                    <a:pt x="4875" y="3234"/>
                  </a:cubicBezTo>
                  <a:cubicBezTo>
                    <a:pt x="4875" y="3234"/>
                    <a:pt x="5332" y="2619"/>
                    <a:pt x="6146" y="1662"/>
                  </a:cubicBezTo>
                  <a:cubicBezTo>
                    <a:pt x="6146" y="1662"/>
                    <a:pt x="5000" y="1"/>
                    <a:pt x="2566" y="1"/>
                  </a:cubicBezTo>
                  <a:close/>
                </a:path>
              </a:pathLst>
            </a:custGeom>
            <a:solidFill>
              <a:srgbClr val="D671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49"/>
            <p:cNvSpPr/>
            <p:nvPr/>
          </p:nvSpPr>
          <p:spPr>
            <a:xfrm>
              <a:off x="6659750" y="951800"/>
              <a:ext cx="459825" cy="272750"/>
            </a:xfrm>
            <a:custGeom>
              <a:rect b="b" l="l" r="r" t="t"/>
              <a:pathLst>
                <a:path extrusionOk="0" h="10910" w="18393">
                  <a:moveTo>
                    <a:pt x="13667" y="1"/>
                  </a:moveTo>
                  <a:cubicBezTo>
                    <a:pt x="12653" y="1"/>
                    <a:pt x="11460" y="126"/>
                    <a:pt x="10091" y="374"/>
                  </a:cubicBezTo>
                  <a:cubicBezTo>
                    <a:pt x="9962" y="389"/>
                    <a:pt x="9819" y="418"/>
                    <a:pt x="9676" y="446"/>
                  </a:cubicBezTo>
                  <a:cubicBezTo>
                    <a:pt x="3559" y="1632"/>
                    <a:pt x="0" y="6335"/>
                    <a:pt x="0" y="6335"/>
                  </a:cubicBezTo>
                  <a:lnTo>
                    <a:pt x="2087" y="6349"/>
                  </a:lnTo>
                  <a:lnTo>
                    <a:pt x="3116" y="6364"/>
                  </a:lnTo>
                  <a:cubicBezTo>
                    <a:pt x="2844" y="6650"/>
                    <a:pt x="2701" y="7136"/>
                    <a:pt x="2630" y="7565"/>
                  </a:cubicBezTo>
                  <a:cubicBezTo>
                    <a:pt x="2545" y="8121"/>
                    <a:pt x="2545" y="8622"/>
                    <a:pt x="2545" y="8622"/>
                  </a:cubicBezTo>
                  <a:lnTo>
                    <a:pt x="2545" y="8622"/>
                  </a:lnTo>
                  <a:cubicBezTo>
                    <a:pt x="2945" y="8251"/>
                    <a:pt x="4803" y="7936"/>
                    <a:pt x="4803" y="7936"/>
                  </a:cubicBezTo>
                  <a:lnTo>
                    <a:pt x="4803" y="7936"/>
                  </a:lnTo>
                  <a:cubicBezTo>
                    <a:pt x="4388" y="8822"/>
                    <a:pt x="4346" y="9922"/>
                    <a:pt x="4346" y="9922"/>
                  </a:cubicBezTo>
                  <a:cubicBezTo>
                    <a:pt x="4517" y="9794"/>
                    <a:pt x="4803" y="9665"/>
                    <a:pt x="5131" y="9522"/>
                  </a:cubicBezTo>
                  <a:cubicBezTo>
                    <a:pt x="5960" y="9194"/>
                    <a:pt x="7033" y="8922"/>
                    <a:pt x="7033" y="8922"/>
                  </a:cubicBezTo>
                  <a:cubicBezTo>
                    <a:pt x="7033" y="9637"/>
                    <a:pt x="7818" y="10909"/>
                    <a:pt x="7818" y="10909"/>
                  </a:cubicBezTo>
                  <a:cubicBezTo>
                    <a:pt x="7818" y="10909"/>
                    <a:pt x="8876" y="9465"/>
                    <a:pt x="10349" y="9008"/>
                  </a:cubicBezTo>
                  <a:cubicBezTo>
                    <a:pt x="11807" y="8537"/>
                    <a:pt x="17152" y="7778"/>
                    <a:pt x="17867" y="4091"/>
                  </a:cubicBezTo>
                  <a:cubicBezTo>
                    <a:pt x="18392" y="1334"/>
                    <a:pt x="16975" y="1"/>
                    <a:pt x="13667" y="1"/>
                  </a:cubicBezTo>
                  <a:close/>
                </a:path>
              </a:pathLst>
            </a:custGeom>
            <a:solidFill>
              <a:srgbClr val="6837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49"/>
            <p:cNvSpPr/>
            <p:nvPr/>
          </p:nvSpPr>
          <p:spPr>
            <a:xfrm>
              <a:off x="6788025" y="953650"/>
              <a:ext cx="320900" cy="270900"/>
            </a:xfrm>
            <a:custGeom>
              <a:rect b="b" l="l" r="r" t="t"/>
              <a:pathLst>
                <a:path extrusionOk="0" h="10836" w="12836">
                  <a:moveTo>
                    <a:pt x="9834" y="1"/>
                  </a:moveTo>
                  <a:cubicBezTo>
                    <a:pt x="9291" y="372"/>
                    <a:pt x="8677" y="643"/>
                    <a:pt x="8004" y="801"/>
                  </a:cubicBezTo>
                  <a:cubicBezTo>
                    <a:pt x="8376" y="916"/>
                    <a:pt x="8719" y="1072"/>
                    <a:pt x="9048" y="1272"/>
                  </a:cubicBezTo>
                  <a:cubicBezTo>
                    <a:pt x="9863" y="1787"/>
                    <a:pt x="10506" y="2659"/>
                    <a:pt x="10506" y="3616"/>
                  </a:cubicBezTo>
                  <a:cubicBezTo>
                    <a:pt x="10491" y="5217"/>
                    <a:pt x="9077" y="5947"/>
                    <a:pt x="7919" y="6690"/>
                  </a:cubicBezTo>
                  <a:cubicBezTo>
                    <a:pt x="6775" y="7433"/>
                    <a:pt x="5603" y="8005"/>
                    <a:pt x="4417" y="8676"/>
                  </a:cubicBezTo>
                  <a:cubicBezTo>
                    <a:pt x="4059" y="8891"/>
                    <a:pt x="3716" y="9105"/>
                    <a:pt x="3331" y="9248"/>
                  </a:cubicBezTo>
                  <a:cubicBezTo>
                    <a:pt x="3288" y="9263"/>
                    <a:pt x="3259" y="9277"/>
                    <a:pt x="3217" y="9277"/>
                  </a:cubicBezTo>
                  <a:cubicBezTo>
                    <a:pt x="3202" y="9277"/>
                    <a:pt x="3188" y="9263"/>
                    <a:pt x="3173" y="9263"/>
                  </a:cubicBezTo>
                  <a:cubicBezTo>
                    <a:pt x="3116" y="9234"/>
                    <a:pt x="3087" y="9177"/>
                    <a:pt x="3059" y="9120"/>
                  </a:cubicBezTo>
                  <a:cubicBezTo>
                    <a:pt x="2887" y="8676"/>
                    <a:pt x="2731" y="8047"/>
                    <a:pt x="2416" y="7704"/>
                  </a:cubicBezTo>
                  <a:cubicBezTo>
                    <a:pt x="1644" y="8177"/>
                    <a:pt x="715" y="8806"/>
                    <a:pt x="0" y="9448"/>
                  </a:cubicBezTo>
                  <a:cubicBezTo>
                    <a:pt x="829" y="9120"/>
                    <a:pt x="1902" y="8848"/>
                    <a:pt x="1902" y="8848"/>
                  </a:cubicBezTo>
                  <a:cubicBezTo>
                    <a:pt x="1902" y="9563"/>
                    <a:pt x="2687" y="10835"/>
                    <a:pt x="2687" y="10835"/>
                  </a:cubicBezTo>
                  <a:cubicBezTo>
                    <a:pt x="2687" y="10835"/>
                    <a:pt x="3745" y="9391"/>
                    <a:pt x="5218" y="8934"/>
                  </a:cubicBezTo>
                  <a:cubicBezTo>
                    <a:pt x="6676" y="8463"/>
                    <a:pt x="12021" y="7704"/>
                    <a:pt x="12736" y="4017"/>
                  </a:cubicBezTo>
                  <a:cubicBezTo>
                    <a:pt x="12807" y="3645"/>
                    <a:pt x="12836" y="3288"/>
                    <a:pt x="12836" y="2974"/>
                  </a:cubicBezTo>
                  <a:cubicBezTo>
                    <a:pt x="12836" y="1259"/>
                    <a:pt x="11835" y="272"/>
                    <a:pt x="9834" y="1"/>
                  </a:cubicBezTo>
                  <a:close/>
                </a:path>
              </a:pathLst>
            </a:custGeom>
            <a:solidFill>
              <a:srgbClr val="582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49"/>
            <p:cNvSpPr/>
            <p:nvPr/>
          </p:nvSpPr>
          <p:spPr>
            <a:xfrm>
              <a:off x="6742075" y="1017600"/>
              <a:ext cx="178550" cy="84575"/>
            </a:xfrm>
            <a:custGeom>
              <a:rect b="b" l="l" r="r" t="t"/>
              <a:pathLst>
                <a:path extrusionOk="0" h="3383" w="7142">
                  <a:moveTo>
                    <a:pt x="7141" y="1"/>
                  </a:moveTo>
                  <a:cubicBezTo>
                    <a:pt x="6798" y="29"/>
                    <a:pt x="6469" y="73"/>
                    <a:pt x="6141" y="144"/>
                  </a:cubicBezTo>
                  <a:cubicBezTo>
                    <a:pt x="6469" y="87"/>
                    <a:pt x="6798" y="29"/>
                    <a:pt x="7141" y="1"/>
                  </a:cubicBezTo>
                  <a:close/>
                  <a:moveTo>
                    <a:pt x="6141" y="144"/>
                  </a:moveTo>
                  <a:cubicBezTo>
                    <a:pt x="5812" y="201"/>
                    <a:pt x="5484" y="287"/>
                    <a:pt x="5154" y="372"/>
                  </a:cubicBezTo>
                  <a:cubicBezTo>
                    <a:pt x="4512" y="559"/>
                    <a:pt x="3883" y="787"/>
                    <a:pt x="3267" y="1073"/>
                  </a:cubicBezTo>
                  <a:cubicBezTo>
                    <a:pt x="2653" y="1359"/>
                    <a:pt x="2067" y="1687"/>
                    <a:pt x="1524" y="2074"/>
                  </a:cubicBezTo>
                  <a:cubicBezTo>
                    <a:pt x="1238" y="2274"/>
                    <a:pt x="981" y="2474"/>
                    <a:pt x="723" y="2688"/>
                  </a:cubicBezTo>
                  <a:cubicBezTo>
                    <a:pt x="468" y="2915"/>
                    <a:pt x="228" y="3141"/>
                    <a:pt x="1" y="3382"/>
                  </a:cubicBezTo>
                  <a:lnTo>
                    <a:pt x="1" y="3382"/>
                  </a:lnTo>
                  <a:cubicBezTo>
                    <a:pt x="228" y="3141"/>
                    <a:pt x="468" y="2915"/>
                    <a:pt x="723" y="2703"/>
                  </a:cubicBezTo>
                  <a:cubicBezTo>
                    <a:pt x="981" y="2488"/>
                    <a:pt x="1253" y="2274"/>
                    <a:pt x="1524" y="2088"/>
                  </a:cubicBezTo>
                  <a:cubicBezTo>
                    <a:pt x="2082" y="1702"/>
                    <a:pt x="2667" y="1373"/>
                    <a:pt x="3267" y="1087"/>
                  </a:cubicBezTo>
                  <a:cubicBezTo>
                    <a:pt x="3883" y="801"/>
                    <a:pt x="4512" y="573"/>
                    <a:pt x="5154" y="387"/>
                  </a:cubicBezTo>
                  <a:cubicBezTo>
                    <a:pt x="5484" y="302"/>
                    <a:pt x="5812" y="216"/>
                    <a:pt x="6141" y="144"/>
                  </a:cubicBezTo>
                  <a:close/>
                </a:path>
              </a:pathLst>
            </a:custGeom>
            <a:solidFill>
              <a:srgbClr val="3A1B1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49"/>
            <p:cNvSpPr/>
            <p:nvPr/>
          </p:nvSpPr>
          <p:spPr>
            <a:xfrm>
              <a:off x="6711925" y="1016550"/>
              <a:ext cx="197600" cy="124375"/>
            </a:xfrm>
            <a:custGeom>
              <a:rect b="b" l="l" r="r" t="t"/>
              <a:pathLst>
                <a:path extrusionOk="0" h="4975" w="7904">
                  <a:moveTo>
                    <a:pt x="7347" y="186"/>
                  </a:moveTo>
                  <a:lnTo>
                    <a:pt x="7347" y="186"/>
                  </a:lnTo>
                  <a:cubicBezTo>
                    <a:pt x="7018" y="258"/>
                    <a:pt x="6690" y="344"/>
                    <a:pt x="6360" y="429"/>
                  </a:cubicBezTo>
                  <a:cubicBezTo>
                    <a:pt x="5718" y="615"/>
                    <a:pt x="5089" y="843"/>
                    <a:pt x="4473" y="1129"/>
                  </a:cubicBezTo>
                  <a:cubicBezTo>
                    <a:pt x="3873" y="1415"/>
                    <a:pt x="3288" y="1744"/>
                    <a:pt x="2730" y="2130"/>
                  </a:cubicBezTo>
                  <a:cubicBezTo>
                    <a:pt x="2459" y="2316"/>
                    <a:pt x="2187" y="2530"/>
                    <a:pt x="1929" y="2745"/>
                  </a:cubicBezTo>
                  <a:cubicBezTo>
                    <a:pt x="1674" y="2957"/>
                    <a:pt x="1434" y="3183"/>
                    <a:pt x="1207" y="3424"/>
                  </a:cubicBezTo>
                  <a:lnTo>
                    <a:pt x="1207" y="3424"/>
                  </a:lnTo>
                  <a:cubicBezTo>
                    <a:pt x="1434" y="3183"/>
                    <a:pt x="1674" y="2957"/>
                    <a:pt x="1929" y="2730"/>
                  </a:cubicBezTo>
                  <a:cubicBezTo>
                    <a:pt x="2187" y="2516"/>
                    <a:pt x="2444" y="2316"/>
                    <a:pt x="2730" y="2116"/>
                  </a:cubicBezTo>
                  <a:cubicBezTo>
                    <a:pt x="3273" y="1729"/>
                    <a:pt x="3859" y="1401"/>
                    <a:pt x="4473" y="1115"/>
                  </a:cubicBezTo>
                  <a:cubicBezTo>
                    <a:pt x="5089" y="829"/>
                    <a:pt x="5718" y="601"/>
                    <a:pt x="6360" y="414"/>
                  </a:cubicBezTo>
                  <a:cubicBezTo>
                    <a:pt x="6690" y="329"/>
                    <a:pt x="7018" y="243"/>
                    <a:pt x="7347" y="186"/>
                  </a:cubicBezTo>
                  <a:close/>
                  <a:moveTo>
                    <a:pt x="7904" y="0"/>
                  </a:moveTo>
                  <a:lnTo>
                    <a:pt x="7904" y="0"/>
                  </a:lnTo>
                  <a:cubicBezTo>
                    <a:pt x="5445" y="271"/>
                    <a:pt x="2916" y="972"/>
                    <a:pt x="1157" y="2701"/>
                  </a:cubicBezTo>
                  <a:cubicBezTo>
                    <a:pt x="801" y="3044"/>
                    <a:pt x="386" y="3402"/>
                    <a:pt x="0" y="3759"/>
                  </a:cubicBezTo>
                  <a:lnTo>
                    <a:pt x="1029" y="3774"/>
                  </a:lnTo>
                  <a:cubicBezTo>
                    <a:pt x="757" y="4060"/>
                    <a:pt x="614" y="4546"/>
                    <a:pt x="543" y="4975"/>
                  </a:cubicBezTo>
                  <a:lnTo>
                    <a:pt x="543" y="4975"/>
                  </a:lnTo>
                  <a:cubicBezTo>
                    <a:pt x="1458" y="4117"/>
                    <a:pt x="2187" y="3044"/>
                    <a:pt x="3202" y="2316"/>
                  </a:cubicBezTo>
                  <a:cubicBezTo>
                    <a:pt x="3759" y="1916"/>
                    <a:pt x="4374" y="1630"/>
                    <a:pt x="5003" y="1344"/>
                  </a:cubicBezTo>
                  <a:lnTo>
                    <a:pt x="7576" y="143"/>
                  </a:lnTo>
                  <a:lnTo>
                    <a:pt x="7576" y="143"/>
                  </a:lnTo>
                  <a:cubicBezTo>
                    <a:pt x="7551" y="148"/>
                    <a:pt x="7525" y="153"/>
                    <a:pt x="7498" y="158"/>
                  </a:cubicBezTo>
                  <a:lnTo>
                    <a:pt x="7498" y="158"/>
                  </a:lnTo>
                  <a:cubicBezTo>
                    <a:pt x="7534" y="150"/>
                    <a:pt x="7569" y="140"/>
                    <a:pt x="7604" y="129"/>
                  </a:cubicBezTo>
                  <a:lnTo>
                    <a:pt x="7904" y="0"/>
                  </a:lnTo>
                  <a:close/>
                </a:path>
              </a:pathLst>
            </a:custGeom>
            <a:solidFill>
              <a:srgbClr val="582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49"/>
            <p:cNvSpPr/>
            <p:nvPr/>
          </p:nvSpPr>
          <p:spPr>
            <a:xfrm>
              <a:off x="6742075" y="1019750"/>
              <a:ext cx="159975" cy="82425"/>
            </a:xfrm>
            <a:custGeom>
              <a:rect b="b" l="l" r="r" t="t"/>
              <a:pathLst>
                <a:path extrusionOk="0" h="3297" w="6399">
                  <a:moveTo>
                    <a:pt x="6398" y="1"/>
                  </a:moveTo>
                  <a:cubicBezTo>
                    <a:pt x="6363" y="12"/>
                    <a:pt x="6328" y="22"/>
                    <a:pt x="6292" y="30"/>
                  </a:cubicBezTo>
                  <a:lnTo>
                    <a:pt x="6292" y="30"/>
                  </a:lnTo>
                  <a:cubicBezTo>
                    <a:pt x="6319" y="25"/>
                    <a:pt x="6345" y="20"/>
                    <a:pt x="6370" y="15"/>
                  </a:cubicBezTo>
                  <a:cubicBezTo>
                    <a:pt x="6383" y="15"/>
                    <a:pt x="6383" y="15"/>
                    <a:pt x="6398" y="1"/>
                  </a:cubicBezTo>
                  <a:close/>
                  <a:moveTo>
                    <a:pt x="6292" y="30"/>
                  </a:moveTo>
                  <a:cubicBezTo>
                    <a:pt x="6241" y="39"/>
                    <a:pt x="6188" y="49"/>
                    <a:pt x="6141" y="58"/>
                  </a:cubicBezTo>
                  <a:cubicBezTo>
                    <a:pt x="6191" y="50"/>
                    <a:pt x="6242" y="41"/>
                    <a:pt x="6292" y="30"/>
                  </a:cubicBezTo>
                  <a:close/>
                  <a:moveTo>
                    <a:pt x="6141" y="58"/>
                  </a:moveTo>
                  <a:cubicBezTo>
                    <a:pt x="5812" y="115"/>
                    <a:pt x="5484" y="201"/>
                    <a:pt x="5154" y="286"/>
                  </a:cubicBezTo>
                  <a:cubicBezTo>
                    <a:pt x="4512" y="473"/>
                    <a:pt x="3883" y="701"/>
                    <a:pt x="3267" y="987"/>
                  </a:cubicBezTo>
                  <a:cubicBezTo>
                    <a:pt x="2653" y="1273"/>
                    <a:pt x="2067" y="1601"/>
                    <a:pt x="1524" y="1988"/>
                  </a:cubicBezTo>
                  <a:cubicBezTo>
                    <a:pt x="1238" y="2188"/>
                    <a:pt x="981" y="2388"/>
                    <a:pt x="723" y="2602"/>
                  </a:cubicBezTo>
                  <a:cubicBezTo>
                    <a:pt x="468" y="2829"/>
                    <a:pt x="228" y="3055"/>
                    <a:pt x="1" y="3296"/>
                  </a:cubicBezTo>
                  <a:lnTo>
                    <a:pt x="1" y="3296"/>
                  </a:lnTo>
                  <a:cubicBezTo>
                    <a:pt x="228" y="3055"/>
                    <a:pt x="468" y="2829"/>
                    <a:pt x="723" y="2617"/>
                  </a:cubicBezTo>
                  <a:cubicBezTo>
                    <a:pt x="981" y="2402"/>
                    <a:pt x="1253" y="2188"/>
                    <a:pt x="1524" y="2002"/>
                  </a:cubicBezTo>
                  <a:cubicBezTo>
                    <a:pt x="2082" y="1616"/>
                    <a:pt x="2667" y="1287"/>
                    <a:pt x="3267" y="1001"/>
                  </a:cubicBezTo>
                  <a:cubicBezTo>
                    <a:pt x="3883" y="715"/>
                    <a:pt x="4512" y="487"/>
                    <a:pt x="5154" y="301"/>
                  </a:cubicBezTo>
                  <a:cubicBezTo>
                    <a:pt x="5484" y="216"/>
                    <a:pt x="5812" y="130"/>
                    <a:pt x="6141" y="58"/>
                  </a:cubicBezTo>
                  <a:close/>
                </a:path>
              </a:pathLst>
            </a:custGeom>
            <a:solidFill>
              <a:srgbClr val="31161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49"/>
            <p:cNvSpPr/>
            <p:nvPr/>
          </p:nvSpPr>
          <p:spPr>
            <a:xfrm>
              <a:off x="6667950" y="805575"/>
              <a:ext cx="190850" cy="157450"/>
            </a:xfrm>
            <a:custGeom>
              <a:rect b="b" l="l" r="r" t="t"/>
              <a:pathLst>
                <a:path extrusionOk="0" h="6298" w="7634">
                  <a:moveTo>
                    <a:pt x="3105" y="1"/>
                  </a:moveTo>
                  <a:cubicBezTo>
                    <a:pt x="2942" y="1"/>
                    <a:pt x="2751" y="35"/>
                    <a:pt x="2588" y="92"/>
                  </a:cubicBezTo>
                  <a:cubicBezTo>
                    <a:pt x="2402" y="163"/>
                    <a:pt x="2259" y="264"/>
                    <a:pt x="2230" y="378"/>
                  </a:cubicBezTo>
                  <a:cubicBezTo>
                    <a:pt x="2173" y="678"/>
                    <a:pt x="2802" y="1722"/>
                    <a:pt x="2716" y="1792"/>
                  </a:cubicBezTo>
                  <a:cubicBezTo>
                    <a:pt x="2699" y="1809"/>
                    <a:pt x="2652" y="1817"/>
                    <a:pt x="2584" y="1817"/>
                  </a:cubicBezTo>
                  <a:cubicBezTo>
                    <a:pt x="2308" y="1817"/>
                    <a:pt x="1686" y="1693"/>
                    <a:pt x="1330" y="1579"/>
                  </a:cubicBezTo>
                  <a:cubicBezTo>
                    <a:pt x="1127" y="1517"/>
                    <a:pt x="884" y="1440"/>
                    <a:pt x="671" y="1440"/>
                  </a:cubicBezTo>
                  <a:cubicBezTo>
                    <a:pt x="435" y="1440"/>
                    <a:pt x="233" y="1534"/>
                    <a:pt x="158" y="1850"/>
                  </a:cubicBezTo>
                  <a:cubicBezTo>
                    <a:pt x="1" y="2450"/>
                    <a:pt x="187" y="2636"/>
                    <a:pt x="559" y="2793"/>
                  </a:cubicBezTo>
                  <a:cubicBezTo>
                    <a:pt x="930" y="2965"/>
                    <a:pt x="2345" y="3265"/>
                    <a:pt x="2345" y="3265"/>
                  </a:cubicBezTo>
                  <a:lnTo>
                    <a:pt x="2259" y="3408"/>
                  </a:lnTo>
                  <a:cubicBezTo>
                    <a:pt x="2259" y="3408"/>
                    <a:pt x="1414" y="3376"/>
                    <a:pt x="796" y="3376"/>
                  </a:cubicBezTo>
                  <a:cubicBezTo>
                    <a:pt x="487" y="3376"/>
                    <a:pt x="234" y="3384"/>
                    <a:pt x="172" y="3408"/>
                  </a:cubicBezTo>
                  <a:cubicBezTo>
                    <a:pt x="1" y="3479"/>
                    <a:pt x="29" y="4451"/>
                    <a:pt x="172" y="4637"/>
                  </a:cubicBezTo>
                  <a:cubicBezTo>
                    <a:pt x="330" y="4838"/>
                    <a:pt x="2230" y="4809"/>
                    <a:pt x="2287" y="4895"/>
                  </a:cubicBezTo>
                  <a:cubicBezTo>
                    <a:pt x="2345" y="4966"/>
                    <a:pt x="2287" y="5181"/>
                    <a:pt x="2145" y="5181"/>
                  </a:cubicBezTo>
                  <a:cubicBezTo>
                    <a:pt x="2016" y="5181"/>
                    <a:pt x="444" y="5181"/>
                    <a:pt x="330" y="5323"/>
                  </a:cubicBezTo>
                  <a:cubicBezTo>
                    <a:pt x="229" y="5452"/>
                    <a:pt x="358" y="5952"/>
                    <a:pt x="444" y="6109"/>
                  </a:cubicBezTo>
                  <a:cubicBezTo>
                    <a:pt x="507" y="6249"/>
                    <a:pt x="1353" y="6298"/>
                    <a:pt x="2013" y="6298"/>
                  </a:cubicBezTo>
                  <a:cubicBezTo>
                    <a:pt x="2099" y="6298"/>
                    <a:pt x="2181" y="6297"/>
                    <a:pt x="2259" y="6295"/>
                  </a:cubicBezTo>
                  <a:cubicBezTo>
                    <a:pt x="2445" y="6281"/>
                    <a:pt x="3259" y="6281"/>
                    <a:pt x="4174" y="6267"/>
                  </a:cubicBezTo>
                  <a:cubicBezTo>
                    <a:pt x="4904" y="6252"/>
                    <a:pt x="5704" y="6223"/>
                    <a:pt x="6304" y="6166"/>
                  </a:cubicBezTo>
                  <a:cubicBezTo>
                    <a:pt x="7633" y="6052"/>
                    <a:pt x="6461" y="2007"/>
                    <a:pt x="6461" y="2007"/>
                  </a:cubicBezTo>
                  <a:cubicBezTo>
                    <a:pt x="6461" y="2007"/>
                    <a:pt x="4660" y="1850"/>
                    <a:pt x="4374" y="1607"/>
                  </a:cubicBezTo>
                  <a:cubicBezTo>
                    <a:pt x="4103" y="1364"/>
                    <a:pt x="3646" y="220"/>
                    <a:pt x="3402" y="64"/>
                  </a:cubicBezTo>
                  <a:cubicBezTo>
                    <a:pt x="3335" y="20"/>
                    <a:pt x="3228" y="1"/>
                    <a:pt x="3105" y="1"/>
                  </a:cubicBezTo>
                  <a:close/>
                </a:path>
              </a:pathLst>
            </a:custGeom>
            <a:solidFill>
              <a:srgbClr val="E591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49"/>
            <p:cNvSpPr/>
            <p:nvPr/>
          </p:nvSpPr>
          <p:spPr>
            <a:xfrm>
              <a:off x="6732650" y="805575"/>
              <a:ext cx="126150" cy="156675"/>
            </a:xfrm>
            <a:custGeom>
              <a:rect b="b" l="l" r="r" t="t"/>
              <a:pathLst>
                <a:path extrusionOk="0" h="6267" w="5046">
                  <a:moveTo>
                    <a:pt x="517" y="1"/>
                  </a:moveTo>
                  <a:cubicBezTo>
                    <a:pt x="354" y="1"/>
                    <a:pt x="163" y="35"/>
                    <a:pt x="0" y="92"/>
                  </a:cubicBezTo>
                  <a:cubicBezTo>
                    <a:pt x="872" y="578"/>
                    <a:pt x="671" y="2221"/>
                    <a:pt x="1630" y="2479"/>
                  </a:cubicBezTo>
                  <a:cubicBezTo>
                    <a:pt x="1603" y="2474"/>
                    <a:pt x="1577" y="2472"/>
                    <a:pt x="1552" y="2472"/>
                  </a:cubicBezTo>
                  <a:cubicBezTo>
                    <a:pt x="1162" y="2472"/>
                    <a:pt x="879" y="2961"/>
                    <a:pt x="986" y="3351"/>
                  </a:cubicBezTo>
                  <a:cubicBezTo>
                    <a:pt x="1100" y="3765"/>
                    <a:pt x="1487" y="4051"/>
                    <a:pt x="1858" y="4266"/>
                  </a:cubicBezTo>
                  <a:cubicBezTo>
                    <a:pt x="1715" y="4623"/>
                    <a:pt x="1043" y="4565"/>
                    <a:pt x="972" y="4952"/>
                  </a:cubicBezTo>
                  <a:cubicBezTo>
                    <a:pt x="957" y="5038"/>
                    <a:pt x="972" y="5137"/>
                    <a:pt x="1014" y="5223"/>
                  </a:cubicBezTo>
                  <a:cubicBezTo>
                    <a:pt x="1144" y="5609"/>
                    <a:pt x="1329" y="5952"/>
                    <a:pt x="1586" y="6267"/>
                  </a:cubicBezTo>
                  <a:cubicBezTo>
                    <a:pt x="2316" y="6252"/>
                    <a:pt x="3116" y="6223"/>
                    <a:pt x="3716" y="6166"/>
                  </a:cubicBezTo>
                  <a:cubicBezTo>
                    <a:pt x="5045" y="6052"/>
                    <a:pt x="3873" y="2007"/>
                    <a:pt x="3873" y="2007"/>
                  </a:cubicBezTo>
                  <a:cubicBezTo>
                    <a:pt x="3873" y="2007"/>
                    <a:pt x="2072" y="1850"/>
                    <a:pt x="1786" y="1607"/>
                  </a:cubicBezTo>
                  <a:cubicBezTo>
                    <a:pt x="1515" y="1364"/>
                    <a:pt x="1058" y="220"/>
                    <a:pt x="814" y="64"/>
                  </a:cubicBezTo>
                  <a:cubicBezTo>
                    <a:pt x="747" y="20"/>
                    <a:pt x="640" y="1"/>
                    <a:pt x="517" y="1"/>
                  </a:cubicBezTo>
                  <a:close/>
                </a:path>
              </a:pathLst>
            </a:custGeom>
            <a:solidFill>
              <a:srgbClr val="D671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49"/>
            <p:cNvSpPr/>
            <p:nvPr/>
          </p:nvSpPr>
          <p:spPr>
            <a:xfrm>
              <a:off x="6731225" y="813200"/>
              <a:ext cx="18225" cy="22200"/>
            </a:xfrm>
            <a:custGeom>
              <a:rect b="b" l="l" r="r" t="t"/>
              <a:pathLst>
                <a:path extrusionOk="0" h="888" w="729">
                  <a:moveTo>
                    <a:pt x="300" y="1"/>
                  </a:moveTo>
                  <a:cubicBezTo>
                    <a:pt x="271" y="1"/>
                    <a:pt x="242" y="16"/>
                    <a:pt x="214" y="30"/>
                  </a:cubicBezTo>
                  <a:cubicBezTo>
                    <a:pt x="157" y="44"/>
                    <a:pt x="86" y="73"/>
                    <a:pt x="42" y="144"/>
                  </a:cubicBezTo>
                  <a:cubicBezTo>
                    <a:pt x="29" y="172"/>
                    <a:pt x="29" y="216"/>
                    <a:pt x="29" y="244"/>
                  </a:cubicBezTo>
                  <a:cubicBezTo>
                    <a:pt x="0" y="458"/>
                    <a:pt x="71" y="673"/>
                    <a:pt x="200" y="830"/>
                  </a:cubicBezTo>
                  <a:cubicBezTo>
                    <a:pt x="214" y="859"/>
                    <a:pt x="229" y="873"/>
                    <a:pt x="257" y="887"/>
                  </a:cubicBezTo>
                  <a:lnTo>
                    <a:pt x="357" y="887"/>
                  </a:lnTo>
                  <a:cubicBezTo>
                    <a:pt x="486" y="859"/>
                    <a:pt x="614" y="830"/>
                    <a:pt x="728" y="773"/>
                  </a:cubicBezTo>
                  <a:cubicBezTo>
                    <a:pt x="629" y="487"/>
                    <a:pt x="500" y="201"/>
                    <a:pt x="300" y="1"/>
                  </a:cubicBezTo>
                  <a:close/>
                </a:path>
              </a:pathLst>
            </a:custGeom>
            <a:solidFill>
              <a:srgbClr val="DF85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49"/>
            <p:cNvSpPr/>
            <p:nvPr/>
          </p:nvSpPr>
          <p:spPr>
            <a:xfrm>
              <a:off x="6738700" y="811450"/>
              <a:ext cx="16125" cy="21075"/>
            </a:xfrm>
            <a:custGeom>
              <a:rect b="b" l="l" r="r" t="t"/>
              <a:pathLst>
                <a:path extrusionOk="0" h="843" w="645">
                  <a:moveTo>
                    <a:pt x="301" y="0"/>
                  </a:moveTo>
                  <a:cubicBezTo>
                    <a:pt x="286" y="0"/>
                    <a:pt x="273" y="0"/>
                    <a:pt x="258" y="14"/>
                  </a:cubicBezTo>
                  <a:cubicBezTo>
                    <a:pt x="172" y="14"/>
                    <a:pt x="86" y="42"/>
                    <a:pt x="1" y="71"/>
                  </a:cubicBezTo>
                  <a:cubicBezTo>
                    <a:pt x="201" y="271"/>
                    <a:pt x="330" y="557"/>
                    <a:pt x="429" y="843"/>
                  </a:cubicBezTo>
                  <a:cubicBezTo>
                    <a:pt x="458" y="843"/>
                    <a:pt x="473" y="829"/>
                    <a:pt x="501" y="829"/>
                  </a:cubicBezTo>
                  <a:cubicBezTo>
                    <a:pt x="530" y="814"/>
                    <a:pt x="572" y="800"/>
                    <a:pt x="587" y="772"/>
                  </a:cubicBezTo>
                  <a:cubicBezTo>
                    <a:pt x="644" y="728"/>
                    <a:pt x="644" y="643"/>
                    <a:pt x="644" y="572"/>
                  </a:cubicBezTo>
                  <a:cubicBezTo>
                    <a:pt x="616" y="357"/>
                    <a:pt x="559" y="0"/>
                    <a:pt x="301" y="0"/>
                  </a:cubicBezTo>
                  <a:close/>
                </a:path>
              </a:pathLst>
            </a:custGeom>
            <a:solidFill>
              <a:srgbClr val="D671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49"/>
            <p:cNvSpPr/>
            <p:nvPr/>
          </p:nvSpPr>
          <p:spPr>
            <a:xfrm>
              <a:off x="6681525" y="846800"/>
              <a:ext cx="18600" cy="26125"/>
            </a:xfrm>
            <a:custGeom>
              <a:rect b="b" l="l" r="r" t="t"/>
              <a:pathLst>
                <a:path extrusionOk="0" h="1045" w="744">
                  <a:moveTo>
                    <a:pt x="244" y="1"/>
                  </a:moveTo>
                  <a:cubicBezTo>
                    <a:pt x="172" y="1"/>
                    <a:pt x="101" y="29"/>
                    <a:pt x="29" y="58"/>
                  </a:cubicBezTo>
                  <a:cubicBezTo>
                    <a:pt x="44" y="101"/>
                    <a:pt x="73" y="143"/>
                    <a:pt x="73" y="201"/>
                  </a:cubicBezTo>
                  <a:cubicBezTo>
                    <a:pt x="172" y="572"/>
                    <a:pt x="130" y="787"/>
                    <a:pt x="1" y="944"/>
                  </a:cubicBezTo>
                  <a:cubicBezTo>
                    <a:pt x="58" y="959"/>
                    <a:pt x="130" y="987"/>
                    <a:pt x="187" y="1016"/>
                  </a:cubicBezTo>
                  <a:cubicBezTo>
                    <a:pt x="244" y="1030"/>
                    <a:pt x="301" y="1044"/>
                    <a:pt x="359" y="1044"/>
                  </a:cubicBezTo>
                  <a:lnTo>
                    <a:pt x="416" y="1044"/>
                  </a:lnTo>
                  <a:cubicBezTo>
                    <a:pt x="487" y="1016"/>
                    <a:pt x="544" y="972"/>
                    <a:pt x="572" y="915"/>
                  </a:cubicBezTo>
                  <a:cubicBezTo>
                    <a:pt x="601" y="844"/>
                    <a:pt x="630" y="787"/>
                    <a:pt x="644" y="715"/>
                  </a:cubicBezTo>
                  <a:lnTo>
                    <a:pt x="687" y="544"/>
                  </a:lnTo>
                  <a:cubicBezTo>
                    <a:pt x="715" y="444"/>
                    <a:pt x="744" y="330"/>
                    <a:pt x="687" y="229"/>
                  </a:cubicBezTo>
                  <a:cubicBezTo>
                    <a:pt x="658" y="158"/>
                    <a:pt x="587" y="101"/>
                    <a:pt x="515" y="73"/>
                  </a:cubicBezTo>
                  <a:cubicBezTo>
                    <a:pt x="429" y="29"/>
                    <a:pt x="330" y="1"/>
                    <a:pt x="244" y="1"/>
                  </a:cubicBezTo>
                  <a:close/>
                </a:path>
              </a:pathLst>
            </a:custGeom>
            <a:solidFill>
              <a:srgbClr val="DF85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49"/>
            <p:cNvSpPr/>
            <p:nvPr/>
          </p:nvSpPr>
          <p:spPr>
            <a:xfrm>
              <a:off x="6684400" y="895050"/>
              <a:ext cx="12150" cy="22900"/>
            </a:xfrm>
            <a:custGeom>
              <a:rect b="b" l="l" r="r" t="t"/>
              <a:pathLst>
                <a:path extrusionOk="0" h="916" w="486">
                  <a:moveTo>
                    <a:pt x="186" y="1"/>
                  </a:moveTo>
                  <a:cubicBezTo>
                    <a:pt x="129" y="1"/>
                    <a:pt x="86" y="14"/>
                    <a:pt x="29" y="14"/>
                  </a:cubicBezTo>
                  <a:cubicBezTo>
                    <a:pt x="72" y="258"/>
                    <a:pt x="72" y="672"/>
                    <a:pt x="0" y="915"/>
                  </a:cubicBezTo>
                  <a:cubicBezTo>
                    <a:pt x="86" y="915"/>
                    <a:pt x="158" y="915"/>
                    <a:pt x="229" y="901"/>
                  </a:cubicBezTo>
                  <a:cubicBezTo>
                    <a:pt x="301" y="901"/>
                    <a:pt x="387" y="901"/>
                    <a:pt x="415" y="843"/>
                  </a:cubicBezTo>
                  <a:cubicBezTo>
                    <a:pt x="429" y="815"/>
                    <a:pt x="444" y="773"/>
                    <a:pt x="444" y="729"/>
                  </a:cubicBezTo>
                  <a:cubicBezTo>
                    <a:pt x="429" y="558"/>
                    <a:pt x="486" y="258"/>
                    <a:pt x="387" y="100"/>
                  </a:cubicBezTo>
                  <a:cubicBezTo>
                    <a:pt x="358" y="29"/>
                    <a:pt x="272" y="1"/>
                    <a:pt x="186" y="1"/>
                  </a:cubicBezTo>
                  <a:close/>
                </a:path>
              </a:pathLst>
            </a:custGeom>
            <a:solidFill>
              <a:srgbClr val="DF85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49"/>
            <p:cNvSpPr/>
            <p:nvPr/>
          </p:nvSpPr>
          <p:spPr>
            <a:xfrm>
              <a:off x="6682625" y="939375"/>
              <a:ext cx="15025" cy="16450"/>
            </a:xfrm>
            <a:custGeom>
              <a:rect b="b" l="l" r="r" t="t"/>
              <a:pathLst>
                <a:path extrusionOk="0" h="658" w="601">
                  <a:moveTo>
                    <a:pt x="343" y="0"/>
                  </a:moveTo>
                  <a:cubicBezTo>
                    <a:pt x="300" y="0"/>
                    <a:pt x="257" y="14"/>
                    <a:pt x="200" y="29"/>
                  </a:cubicBezTo>
                  <a:cubicBezTo>
                    <a:pt x="157" y="29"/>
                    <a:pt x="128" y="42"/>
                    <a:pt x="100" y="71"/>
                  </a:cubicBezTo>
                  <a:cubicBezTo>
                    <a:pt x="71" y="100"/>
                    <a:pt x="57" y="128"/>
                    <a:pt x="42" y="172"/>
                  </a:cubicBezTo>
                  <a:cubicBezTo>
                    <a:pt x="0" y="315"/>
                    <a:pt x="14" y="471"/>
                    <a:pt x="86" y="614"/>
                  </a:cubicBezTo>
                  <a:cubicBezTo>
                    <a:pt x="86" y="629"/>
                    <a:pt x="86" y="643"/>
                    <a:pt x="100" y="658"/>
                  </a:cubicBezTo>
                  <a:lnTo>
                    <a:pt x="357" y="658"/>
                  </a:lnTo>
                  <a:cubicBezTo>
                    <a:pt x="385" y="658"/>
                    <a:pt x="429" y="658"/>
                    <a:pt x="458" y="643"/>
                  </a:cubicBezTo>
                  <a:cubicBezTo>
                    <a:pt x="600" y="572"/>
                    <a:pt x="557" y="328"/>
                    <a:pt x="528" y="200"/>
                  </a:cubicBezTo>
                  <a:cubicBezTo>
                    <a:pt x="500" y="57"/>
                    <a:pt x="443" y="0"/>
                    <a:pt x="343" y="0"/>
                  </a:cubicBezTo>
                  <a:close/>
                </a:path>
              </a:pathLst>
            </a:custGeom>
            <a:solidFill>
              <a:srgbClr val="DF85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49"/>
            <p:cNvSpPr/>
            <p:nvPr/>
          </p:nvSpPr>
          <p:spPr>
            <a:xfrm>
              <a:off x="6777300" y="590900"/>
              <a:ext cx="365600" cy="404950"/>
            </a:xfrm>
            <a:custGeom>
              <a:rect b="b" l="l" r="r" t="t"/>
              <a:pathLst>
                <a:path extrusionOk="0" h="16198" w="14624">
                  <a:moveTo>
                    <a:pt x="3458" y="1"/>
                  </a:moveTo>
                  <a:cubicBezTo>
                    <a:pt x="3412" y="1"/>
                    <a:pt x="3388" y="2"/>
                    <a:pt x="3388" y="2"/>
                  </a:cubicBezTo>
                  <a:cubicBezTo>
                    <a:pt x="3402" y="117"/>
                    <a:pt x="3431" y="246"/>
                    <a:pt x="3474" y="389"/>
                  </a:cubicBezTo>
                  <a:cubicBezTo>
                    <a:pt x="3932" y="2032"/>
                    <a:pt x="5289" y="5091"/>
                    <a:pt x="5918" y="6234"/>
                  </a:cubicBezTo>
                  <a:cubicBezTo>
                    <a:pt x="6133" y="6621"/>
                    <a:pt x="6333" y="7092"/>
                    <a:pt x="6504" y="7549"/>
                  </a:cubicBezTo>
                  <a:cubicBezTo>
                    <a:pt x="6890" y="8607"/>
                    <a:pt x="6247" y="9751"/>
                    <a:pt x="5146" y="9979"/>
                  </a:cubicBezTo>
                  <a:cubicBezTo>
                    <a:pt x="4932" y="10023"/>
                    <a:pt x="4703" y="10065"/>
                    <a:pt x="4460" y="10108"/>
                  </a:cubicBezTo>
                  <a:cubicBezTo>
                    <a:pt x="4106" y="10168"/>
                    <a:pt x="3731" y="10192"/>
                    <a:pt x="3357" y="10192"/>
                  </a:cubicBezTo>
                  <a:cubicBezTo>
                    <a:pt x="1860" y="10192"/>
                    <a:pt x="387" y="9808"/>
                    <a:pt x="387" y="9808"/>
                  </a:cubicBezTo>
                  <a:lnTo>
                    <a:pt x="387" y="9808"/>
                  </a:lnTo>
                  <a:cubicBezTo>
                    <a:pt x="629" y="10537"/>
                    <a:pt x="1515" y="11023"/>
                    <a:pt x="1515" y="11023"/>
                  </a:cubicBezTo>
                  <a:cubicBezTo>
                    <a:pt x="887" y="11637"/>
                    <a:pt x="0" y="11752"/>
                    <a:pt x="0" y="11752"/>
                  </a:cubicBezTo>
                  <a:cubicBezTo>
                    <a:pt x="486" y="12424"/>
                    <a:pt x="1515" y="12724"/>
                    <a:pt x="1515" y="12724"/>
                  </a:cubicBezTo>
                  <a:cubicBezTo>
                    <a:pt x="458" y="13339"/>
                    <a:pt x="0" y="13696"/>
                    <a:pt x="0" y="13696"/>
                  </a:cubicBezTo>
                  <a:cubicBezTo>
                    <a:pt x="658" y="14124"/>
                    <a:pt x="1788" y="14368"/>
                    <a:pt x="1788" y="14368"/>
                  </a:cubicBezTo>
                  <a:cubicBezTo>
                    <a:pt x="858" y="14911"/>
                    <a:pt x="715" y="15954"/>
                    <a:pt x="701" y="16154"/>
                  </a:cubicBezTo>
                  <a:lnTo>
                    <a:pt x="701" y="16197"/>
                  </a:lnTo>
                  <a:cubicBezTo>
                    <a:pt x="701" y="16197"/>
                    <a:pt x="2760" y="15525"/>
                    <a:pt x="7162" y="15468"/>
                  </a:cubicBezTo>
                  <a:cubicBezTo>
                    <a:pt x="11578" y="15411"/>
                    <a:pt x="14623" y="10594"/>
                    <a:pt x="10949" y="5177"/>
                  </a:cubicBezTo>
                  <a:cubicBezTo>
                    <a:pt x="7563" y="195"/>
                    <a:pt x="3994" y="1"/>
                    <a:pt x="3458" y="1"/>
                  </a:cubicBezTo>
                  <a:close/>
                </a:path>
              </a:pathLst>
            </a:custGeom>
            <a:solidFill>
              <a:srgbClr val="6837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49"/>
            <p:cNvSpPr/>
            <p:nvPr/>
          </p:nvSpPr>
          <p:spPr>
            <a:xfrm>
              <a:off x="6794825" y="590950"/>
              <a:ext cx="296950" cy="404900"/>
            </a:xfrm>
            <a:custGeom>
              <a:rect b="b" l="l" r="r" t="t"/>
              <a:pathLst>
                <a:path extrusionOk="0" h="16196" w="11878">
                  <a:moveTo>
                    <a:pt x="2687" y="0"/>
                  </a:moveTo>
                  <a:cubicBezTo>
                    <a:pt x="2701" y="115"/>
                    <a:pt x="2730" y="244"/>
                    <a:pt x="2773" y="387"/>
                  </a:cubicBezTo>
                  <a:cubicBezTo>
                    <a:pt x="3159" y="572"/>
                    <a:pt x="3545" y="730"/>
                    <a:pt x="3888" y="930"/>
                  </a:cubicBezTo>
                  <a:cubicBezTo>
                    <a:pt x="5918" y="2188"/>
                    <a:pt x="7532" y="4103"/>
                    <a:pt x="8418" y="6318"/>
                  </a:cubicBezTo>
                  <a:cubicBezTo>
                    <a:pt x="8819" y="7347"/>
                    <a:pt x="9076" y="8477"/>
                    <a:pt x="8919" y="9577"/>
                  </a:cubicBezTo>
                  <a:cubicBezTo>
                    <a:pt x="8590" y="11950"/>
                    <a:pt x="6404" y="13722"/>
                    <a:pt x="4073" y="14294"/>
                  </a:cubicBezTo>
                  <a:cubicBezTo>
                    <a:pt x="3316" y="14480"/>
                    <a:pt x="2530" y="14566"/>
                    <a:pt x="1830" y="14866"/>
                  </a:cubicBezTo>
                  <a:cubicBezTo>
                    <a:pt x="1129" y="15151"/>
                    <a:pt x="543" y="15637"/>
                    <a:pt x="0" y="16152"/>
                  </a:cubicBezTo>
                  <a:lnTo>
                    <a:pt x="0" y="16195"/>
                  </a:lnTo>
                  <a:cubicBezTo>
                    <a:pt x="0" y="16195"/>
                    <a:pt x="2059" y="15523"/>
                    <a:pt x="6461" y="15466"/>
                  </a:cubicBezTo>
                  <a:cubicBezTo>
                    <a:pt x="9491" y="15424"/>
                    <a:pt x="11877" y="13137"/>
                    <a:pt x="11877" y="9949"/>
                  </a:cubicBezTo>
                  <a:cubicBezTo>
                    <a:pt x="11877" y="8506"/>
                    <a:pt x="11392" y="6876"/>
                    <a:pt x="10248" y="5175"/>
                  </a:cubicBezTo>
                  <a:cubicBezTo>
                    <a:pt x="6861" y="200"/>
                    <a:pt x="3301" y="0"/>
                    <a:pt x="2745" y="0"/>
                  </a:cubicBezTo>
                  <a:close/>
                </a:path>
              </a:pathLst>
            </a:custGeom>
            <a:solidFill>
              <a:srgbClr val="582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49"/>
            <p:cNvSpPr/>
            <p:nvPr/>
          </p:nvSpPr>
          <p:spPr>
            <a:xfrm>
              <a:off x="6496425" y="805575"/>
              <a:ext cx="190850" cy="157450"/>
            </a:xfrm>
            <a:custGeom>
              <a:rect b="b" l="l" r="r" t="t"/>
              <a:pathLst>
                <a:path extrusionOk="0" h="6298" w="7634">
                  <a:moveTo>
                    <a:pt x="4518" y="0"/>
                  </a:moveTo>
                  <a:cubicBezTo>
                    <a:pt x="4397" y="0"/>
                    <a:pt x="4294" y="20"/>
                    <a:pt x="4232" y="64"/>
                  </a:cubicBezTo>
                  <a:cubicBezTo>
                    <a:pt x="4018" y="206"/>
                    <a:pt x="3618" y="1164"/>
                    <a:pt x="3332" y="1521"/>
                  </a:cubicBezTo>
                  <a:cubicBezTo>
                    <a:pt x="3303" y="1564"/>
                    <a:pt x="3274" y="1579"/>
                    <a:pt x="3260" y="1607"/>
                  </a:cubicBezTo>
                  <a:cubicBezTo>
                    <a:pt x="2974" y="1850"/>
                    <a:pt x="1173" y="2007"/>
                    <a:pt x="1173" y="2007"/>
                  </a:cubicBezTo>
                  <a:cubicBezTo>
                    <a:pt x="1173" y="2007"/>
                    <a:pt x="1" y="6052"/>
                    <a:pt x="1331" y="6166"/>
                  </a:cubicBezTo>
                  <a:cubicBezTo>
                    <a:pt x="1830" y="6210"/>
                    <a:pt x="2459" y="6238"/>
                    <a:pt x="3074" y="6252"/>
                  </a:cubicBezTo>
                  <a:cubicBezTo>
                    <a:pt x="4146" y="6281"/>
                    <a:pt x="5175" y="6281"/>
                    <a:pt x="5375" y="6295"/>
                  </a:cubicBezTo>
                  <a:cubicBezTo>
                    <a:pt x="5454" y="6297"/>
                    <a:pt x="5538" y="6298"/>
                    <a:pt x="5625" y="6298"/>
                  </a:cubicBezTo>
                  <a:cubicBezTo>
                    <a:pt x="6292" y="6298"/>
                    <a:pt x="7127" y="6249"/>
                    <a:pt x="7191" y="6109"/>
                  </a:cubicBezTo>
                  <a:cubicBezTo>
                    <a:pt x="7277" y="5952"/>
                    <a:pt x="7405" y="5452"/>
                    <a:pt x="7305" y="5323"/>
                  </a:cubicBezTo>
                  <a:cubicBezTo>
                    <a:pt x="7191" y="5181"/>
                    <a:pt x="5619" y="5181"/>
                    <a:pt x="5489" y="5181"/>
                  </a:cubicBezTo>
                  <a:cubicBezTo>
                    <a:pt x="5346" y="5181"/>
                    <a:pt x="5289" y="4966"/>
                    <a:pt x="5346" y="4895"/>
                  </a:cubicBezTo>
                  <a:cubicBezTo>
                    <a:pt x="5404" y="4809"/>
                    <a:pt x="7305" y="4838"/>
                    <a:pt x="7462" y="4637"/>
                  </a:cubicBezTo>
                  <a:cubicBezTo>
                    <a:pt x="7605" y="4451"/>
                    <a:pt x="7633" y="3479"/>
                    <a:pt x="7462" y="3408"/>
                  </a:cubicBezTo>
                  <a:cubicBezTo>
                    <a:pt x="7400" y="3384"/>
                    <a:pt x="7148" y="3376"/>
                    <a:pt x="6838" y="3376"/>
                  </a:cubicBezTo>
                  <a:cubicBezTo>
                    <a:pt x="6220" y="3376"/>
                    <a:pt x="5375" y="3408"/>
                    <a:pt x="5375" y="3408"/>
                  </a:cubicBezTo>
                  <a:lnTo>
                    <a:pt x="5289" y="3265"/>
                  </a:lnTo>
                  <a:cubicBezTo>
                    <a:pt x="5289" y="3265"/>
                    <a:pt x="6705" y="2965"/>
                    <a:pt x="7077" y="2793"/>
                  </a:cubicBezTo>
                  <a:cubicBezTo>
                    <a:pt x="7448" y="2636"/>
                    <a:pt x="7633" y="2450"/>
                    <a:pt x="7477" y="1850"/>
                  </a:cubicBezTo>
                  <a:cubicBezTo>
                    <a:pt x="7402" y="1534"/>
                    <a:pt x="7201" y="1440"/>
                    <a:pt x="6964" y="1440"/>
                  </a:cubicBezTo>
                  <a:cubicBezTo>
                    <a:pt x="6751" y="1440"/>
                    <a:pt x="6508" y="1517"/>
                    <a:pt x="6305" y="1579"/>
                  </a:cubicBezTo>
                  <a:cubicBezTo>
                    <a:pt x="5949" y="1693"/>
                    <a:pt x="5326" y="1817"/>
                    <a:pt x="5050" y="1817"/>
                  </a:cubicBezTo>
                  <a:cubicBezTo>
                    <a:pt x="4982" y="1817"/>
                    <a:pt x="4935" y="1809"/>
                    <a:pt x="4918" y="1792"/>
                  </a:cubicBezTo>
                  <a:cubicBezTo>
                    <a:pt x="4832" y="1722"/>
                    <a:pt x="5461" y="678"/>
                    <a:pt x="5404" y="378"/>
                  </a:cubicBezTo>
                  <a:cubicBezTo>
                    <a:pt x="5361" y="165"/>
                    <a:pt x="4868" y="0"/>
                    <a:pt x="4518" y="0"/>
                  </a:cubicBezTo>
                  <a:close/>
                </a:path>
              </a:pathLst>
            </a:custGeom>
            <a:solidFill>
              <a:srgbClr val="E591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49"/>
            <p:cNvSpPr/>
            <p:nvPr/>
          </p:nvSpPr>
          <p:spPr>
            <a:xfrm>
              <a:off x="6496425" y="843600"/>
              <a:ext cx="102600" cy="118275"/>
            </a:xfrm>
            <a:custGeom>
              <a:rect b="b" l="l" r="r" t="t"/>
              <a:pathLst>
                <a:path extrusionOk="0" h="4731" w="4104">
                  <a:moveTo>
                    <a:pt x="3332" y="0"/>
                  </a:moveTo>
                  <a:cubicBezTo>
                    <a:pt x="3303" y="43"/>
                    <a:pt x="3274" y="58"/>
                    <a:pt x="3260" y="86"/>
                  </a:cubicBezTo>
                  <a:cubicBezTo>
                    <a:pt x="2974" y="329"/>
                    <a:pt x="1173" y="486"/>
                    <a:pt x="1173" y="486"/>
                  </a:cubicBezTo>
                  <a:cubicBezTo>
                    <a:pt x="1173" y="486"/>
                    <a:pt x="1" y="4531"/>
                    <a:pt x="1331" y="4645"/>
                  </a:cubicBezTo>
                  <a:cubicBezTo>
                    <a:pt x="1830" y="4689"/>
                    <a:pt x="2459" y="4717"/>
                    <a:pt x="3074" y="4731"/>
                  </a:cubicBezTo>
                  <a:cubicBezTo>
                    <a:pt x="3288" y="4489"/>
                    <a:pt x="3503" y="4245"/>
                    <a:pt x="3717" y="4016"/>
                  </a:cubicBezTo>
                  <a:cubicBezTo>
                    <a:pt x="3818" y="3902"/>
                    <a:pt x="3903" y="3802"/>
                    <a:pt x="3946" y="3673"/>
                  </a:cubicBezTo>
                  <a:cubicBezTo>
                    <a:pt x="4103" y="3202"/>
                    <a:pt x="3560" y="2816"/>
                    <a:pt x="3103" y="2630"/>
                  </a:cubicBezTo>
                  <a:cubicBezTo>
                    <a:pt x="3475" y="2415"/>
                    <a:pt x="3789" y="2116"/>
                    <a:pt x="4046" y="1773"/>
                  </a:cubicBezTo>
                  <a:cubicBezTo>
                    <a:pt x="3760" y="1386"/>
                    <a:pt x="3360" y="1100"/>
                    <a:pt x="2917" y="944"/>
                  </a:cubicBezTo>
                  <a:cubicBezTo>
                    <a:pt x="3059" y="614"/>
                    <a:pt x="3217" y="300"/>
                    <a:pt x="3332" y="0"/>
                  </a:cubicBezTo>
                  <a:close/>
                </a:path>
              </a:pathLst>
            </a:custGeom>
            <a:solidFill>
              <a:srgbClr val="D671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49"/>
            <p:cNvSpPr/>
            <p:nvPr/>
          </p:nvSpPr>
          <p:spPr>
            <a:xfrm>
              <a:off x="6600425" y="811450"/>
              <a:ext cx="23625" cy="23950"/>
            </a:xfrm>
            <a:custGeom>
              <a:rect b="b" l="l" r="r" t="t"/>
              <a:pathLst>
                <a:path extrusionOk="0" h="958" w="945">
                  <a:moveTo>
                    <a:pt x="344" y="0"/>
                  </a:moveTo>
                  <a:cubicBezTo>
                    <a:pt x="86" y="0"/>
                    <a:pt x="29" y="357"/>
                    <a:pt x="14" y="572"/>
                  </a:cubicBezTo>
                  <a:cubicBezTo>
                    <a:pt x="1" y="643"/>
                    <a:pt x="1" y="728"/>
                    <a:pt x="58" y="772"/>
                  </a:cubicBezTo>
                  <a:cubicBezTo>
                    <a:pt x="86" y="800"/>
                    <a:pt x="115" y="814"/>
                    <a:pt x="144" y="829"/>
                  </a:cubicBezTo>
                  <a:cubicBezTo>
                    <a:pt x="287" y="886"/>
                    <a:pt x="429" y="929"/>
                    <a:pt x="586" y="957"/>
                  </a:cubicBezTo>
                  <a:lnTo>
                    <a:pt x="687" y="957"/>
                  </a:lnTo>
                  <a:cubicBezTo>
                    <a:pt x="715" y="943"/>
                    <a:pt x="729" y="929"/>
                    <a:pt x="744" y="900"/>
                  </a:cubicBezTo>
                  <a:cubicBezTo>
                    <a:pt x="872" y="743"/>
                    <a:pt x="944" y="528"/>
                    <a:pt x="929" y="314"/>
                  </a:cubicBezTo>
                  <a:cubicBezTo>
                    <a:pt x="915" y="286"/>
                    <a:pt x="915" y="242"/>
                    <a:pt x="901" y="214"/>
                  </a:cubicBezTo>
                  <a:cubicBezTo>
                    <a:pt x="858" y="143"/>
                    <a:pt x="786" y="114"/>
                    <a:pt x="729" y="100"/>
                  </a:cubicBezTo>
                  <a:cubicBezTo>
                    <a:pt x="615" y="57"/>
                    <a:pt x="500" y="29"/>
                    <a:pt x="386" y="14"/>
                  </a:cubicBezTo>
                  <a:cubicBezTo>
                    <a:pt x="372" y="0"/>
                    <a:pt x="357" y="0"/>
                    <a:pt x="344" y="0"/>
                  </a:cubicBezTo>
                  <a:close/>
                </a:path>
              </a:pathLst>
            </a:custGeom>
            <a:solidFill>
              <a:srgbClr val="DF85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49"/>
            <p:cNvSpPr/>
            <p:nvPr/>
          </p:nvSpPr>
          <p:spPr>
            <a:xfrm>
              <a:off x="6655075" y="846800"/>
              <a:ext cx="24325" cy="26125"/>
            </a:xfrm>
            <a:custGeom>
              <a:rect b="b" l="l" r="r" t="t"/>
              <a:pathLst>
                <a:path extrusionOk="0" h="1045" w="973">
                  <a:moveTo>
                    <a:pt x="502" y="1"/>
                  </a:moveTo>
                  <a:cubicBezTo>
                    <a:pt x="416" y="1"/>
                    <a:pt x="330" y="29"/>
                    <a:pt x="230" y="73"/>
                  </a:cubicBezTo>
                  <a:cubicBezTo>
                    <a:pt x="159" y="101"/>
                    <a:pt x="87" y="158"/>
                    <a:pt x="58" y="229"/>
                  </a:cubicBezTo>
                  <a:cubicBezTo>
                    <a:pt x="1" y="330"/>
                    <a:pt x="30" y="444"/>
                    <a:pt x="58" y="544"/>
                  </a:cubicBezTo>
                  <a:lnTo>
                    <a:pt x="102" y="715"/>
                  </a:lnTo>
                  <a:cubicBezTo>
                    <a:pt x="115" y="787"/>
                    <a:pt x="144" y="844"/>
                    <a:pt x="172" y="915"/>
                  </a:cubicBezTo>
                  <a:cubicBezTo>
                    <a:pt x="201" y="972"/>
                    <a:pt x="258" y="1016"/>
                    <a:pt x="330" y="1044"/>
                  </a:cubicBezTo>
                  <a:lnTo>
                    <a:pt x="387" y="1044"/>
                  </a:lnTo>
                  <a:cubicBezTo>
                    <a:pt x="445" y="1044"/>
                    <a:pt x="502" y="1030"/>
                    <a:pt x="559" y="1016"/>
                  </a:cubicBezTo>
                  <a:lnTo>
                    <a:pt x="773" y="930"/>
                  </a:lnTo>
                  <a:cubicBezTo>
                    <a:pt x="816" y="915"/>
                    <a:pt x="873" y="902"/>
                    <a:pt x="916" y="858"/>
                  </a:cubicBezTo>
                  <a:cubicBezTo>
                    <a:pt x="973" y="801"/>
                    <a:pt x="973" y="701"/>
                    <a:pt x="973" y="616"/>
                  </a:cubicBezTo>
                  <a:cubicBezTo>
                    <a:pt x="959" y="501"/>
                    <a:pt x="944" y="372"/>
                    <a:pt x="887" y="273"/>
                  </a:cubicBezTo>
                  <a:cubicBezTo>
                    <a:pt x="801" y="86"/>
                    <a:pt x="658" y="1"/>
                    <a:pt x="502" y="1"/>
                  </a:cubicBezTo>
                  <a:close/>
                </a:path>
              </a:pathLst>
            </a:custGeom>
            <a:solidFill>
              <a:srgbClr val="DF85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49"/>
            <p:cNvSpPr/>
            <p:nvPr/>
          </p:nvSpPr>
          <p:spPr>
            <a:xfrm>
              <a:off x="6658650" y="895050"/>
              <a:ext cx="20425" cy="22900"/>
            </a:xfrm>
            <a:custGeom>
              <a:rect b="b" l="l" r="r" t="t"/>
              <a:pathLst>
                <a:path extrusionOk="0" h="916" w="817">
                  <a:moveTo>
                    <a:pt x="302" y="1"/>
                  </a:moveTo>
                  <a:cubicBezTo>
                    <a:pt x="216" y="1"/>
                    <a:pt x="130" y="29"/>
                    <a:pt x="102" y="100"/>
                  </a:cubicBezTo>
                  <a:cubicBezTo>
                    <a:pt x="1" y="258"/>
                    <a:pt x="58" y="558"/>
                    <a:pt x="58" y="729"/>
                  </a:cubicBezTo>
                  <a:cubicBezTo>
                    <a:pt x="58" y="773"/>
                    <a:pt x="58" y="815"/>
                    <a:pt x="73" y="843"/>
                  </a:cubicBezTo>
                  <a:cubicBezTo>
                    <a:pt x="102" y="901"/>
                    <a:pt x="187" y="901"/>
                    <a:pt x="258" y="901"/>
                  </a:cubicBezTo>
                  <a:cubicBezTo>
                    <a:pt x="373" y="915"/>
                    <a:pt x="473" y="915"/>
                    <a:pt x="588" y="915"/>
                  </a:cubicBezTo>
                  <a:cubicBezTo>
                    <a:pt x="616" y="915"/>
                    <a:pt x="658" y="901"/>
                    <a:pt x="687" y="887"/>
                  </a:cubicBezTo>
                  <a:cubicBezTo>
                    <a:pt x="744" y="858"/>
                    <a:pt x="759" y="786"/>
                    <a:pt x="759" y="729"/>
                  </a:cubicBezTo>
                  <a:lnTo>
                    <a:pt x="801" y="386"/>
                  </a:lnTo>
                  <a:cubicBezTo>
                    <a:pt x="816" y="329"/>
                    <a:pt x="816" y="272"/>
                    <a:pt x="816" y="201"/>
                  </a:cubicBezTo>
                  <a:cubicBezTo>
                    <a:pt x="801" y="172"/>
                    <a:pt x="801" y="129"/>
                    <a:pt x="773" y="100"/>
                  </a:cubicBezTo>
                  <a:cubicBezTo>
                    <a:pt x="730" y="58"/>
                    <a:pt x="673" y="43"/>
                    <a:pt x="616" y="43"/>
                  </a:cubicBezTo>
                  <a:cubicBezTo>
                    <a:pt x="530" y="29"/>
                    <a:pt x="401" y="1"/>
                    <a:pt x="302" y="1"/>
                  </a:cubicBezTo>
                  <a:close/>
                </a:path>
              </a:pathLst>
            </a:custGeom>
            <a:solidFill>
              <a:srgbClr val="DF85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49"/>
            <p:cNvSpPr/>
            <p:nvPr/>
          </p:nvSpPr>
          <p:spPr>
            <a:xfrm>
              <a:off x="6657600" y="939375"/>
              <a:ext cx="15025" cy="16450"/>
            </a:xfrm>
            <a:custGeom>
              <a:rect b="b" l="l" r="r" t="t"/>
              <a:pathLst>
                <a:path extrusionOk="0" h="658" w="601">
                  <a:moveTo>
                    <a:pt x="258" y="0"/>
                  </a:moveTo>
                  <a:cubicBezTo>
                    <a:pt x="157" y="0"/>
                    <a:pt x="100" y="57"/>
                    <a:pt x="71" y="200"/>
                  </a:cubicBezTo>
                  <a:cubicBezTo>
                    <a:pt x="43" y="328"/>
                    <a:pt x="1" y="572"/>
                    <a:pt x="144" y="643"/>
                  </a:cubicBezTo>
                  <a:cubicBezTo>
                    <a:pt x="172" y="658"/>
                    <a:pt x="214" y="658"/>
                    <a:pt x="243" y="658"/>
                  </a:cubicBezTo>
                  <a:lnTo>
                    <a:pt x="500" y="658"/>
                  </a:lnTo>
                  <a:cubicBezTo>
                    <a:pt x="515" y="643"/>
                    <a:pt x="515" y="629"/>
                    <a:pt x="529" y="614"/>
                  </a:cubicBezTo>
                  <a:cubicBezTo>
                    <a:pt x="586" y="471"/>
                    <a:pt x="601" y="315"/>
                    <a:pt x="557" y="172"/>
                  </a:cubicBezTo>
                  <a:cubicBezTo>
                    <a:pt x="544" y="128"/>
                    <a:pt x="529" y="100"/>
                    <a:pt x="500" y="71"/>
                  </a:cubicBezTo>
                  <a:cubicBezTo>
                    <a:pt x="472" y="42"/>
                    <a:pt x="443" y="29"/>
                    <a:pt x="401" y="29"/>
                  </a:cubicBezTo>
                  <a:cubicBezTo>
                    <a:pt x="344" y="14"/>
                    <a:pt x="300" y="0"/>
                    <a:pt x="258" y="0"/>
                  </a:cubicBezTo>
                  <a:close/>
                </a:path>
              </a:pathLst>
            </a:custGeom>
            <a:solidFill>
              <a:srgbClr val="DF85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49"/>
            <p:cNvSpPr/>
            <p:nvPr/>
          </p:nvSpPr>
          <p:spPr>
            <a:xfrm>
              <a:off x="6212375" y="590900"/>
              <a:ext cx="365550" cy="404950"/>
            </a:xfrm>
            <a:custGeom>
              <a:rect b="b" l="l" r="r" t="t"/>
              <a:pathLst>
                <a:path extrusionOk="0" h="16198" w="14622">
                  <a:moveTo>
                    <a:pt x="11175" y="1"/>
                  </a:moveTo>
                  <a:cubicBezTo>
                    <a:pt x="10862" y="1"/>
                    <a:pt x="9579" y="65"/>
                    <a:pt x="7919" y="1032"/>
                  </a:cubicBezTo>
                  <a:cubicBezTo>
                    <a:pt x="6646" y="1761"/>
                    <a:pt x="5146" y="3019"/>
                    <a:pt x="3673" y="5177"/>
                  </a:cubicBezTo>
                  <a:cubicBezTo>
                    <a:pt x="0" y="10594"/>
                    <a:pt x="3044" y="15411"/>
                    <a:pt x="7461" y="15468"/>
                  </a:cubicBezTo>
                  <a:cubicBezTo>
                    <a:pt x="10320" y="15511"/>
                    <a:pt x="12178" y="15797"/>
                    <a:pt x="13135" y="15997"/>
                  </a:cubicBezTo>
                  <a:cubicBezTo>
                    <a:pt x="13665" y="16112"/>
                    <a:pt x="13922" y="16197"/>
                    <a:pt x="13922" y="16197"/>
                  </a:cubicBezTo>
                  <a:cubicBezTo>
                    <a:pt x="13922" y="16197"/>
                    <a:pt x="13878" y="14982"/>
                    <a:pt x="12836" y="14368"/>
                  </a:cubicBezTo>
                  <a:cubicBezTo>
                    <a:pt x="12836" y="14368"/>
                    <a:pt x="13964" y="14124"/>
                    <a:pt x="14622" y="13696"/>
                  </a:cubicBezTo>
                  <a:cubicBezTo>
                    <a:pt x="14622" y="13696"/>
                    <a:pt x="14164" y="13339"/>
                    <a:pt x="13107" y="12724"/>
                  </a:cubicBezTo>
                  <a:cubicBezTo>
                    <a:pt x="13107" y="12724"/>
                    <a:pt x="14136" y="12424"/>
                    <a:pt x="14622" y="11752"/>
                  </a:cubicBezTo>
                  <a:cubicBezTo>
                    <a:pt x="14622" y="11752"/>
                    <a:pt x="13735" y="11637"/>
                    <a:pt x="13107" y="11023"/>
                  </a:cubicBezTo>
                  <a:cubicBezTo>
                    <a:pt x="13107" y="11023"/>
                    <a:pt x="13993" y="10537"/>
                    <a:pt x="14236" y="9808"/>
                  </a:cubicBezTo>
                  <a:lnTo>
                    <a:pt x="14236" y="9808"/>
                  </a:lnTo>
                  <a:cubicBezTo>
                    <a:pt x="14236" y="9808"/>
                    <a:pt x="12762" y="10192"/>
                    <a:pt x="11265" y="10192"/>
                  </a:cubicBezTo>
                  <a:cubicBezTo>
                    <a:pt x="10891" y="10192"/>
                    <a:pt x="10516" y="10168"/>
                    <a:pt x="10162" y="10108"/>
                  </a:cubicBezTo>
                  <a:cubicBezTo>
                    <a:pt x="9920" y="10065"/>
                    <a:pt x="9691" y="10023"/>
                    <a:pt x="9476" y="9979"/>
                  </a:cubicBezTo>
                  <a:cubicBezTo>
                    <a:pt x="8376" y="9751"/>
                    <a:pt x="7732" y="8607"/>
                    <a:pt x="8119" y="7549"/>
                  </a:cubicBezTo>
                  <a:cubicBezTo>
                    <a:pt x="8290" y="7092"/>
                    <a:pt x="8490" y="6621"/>
                    <a:pt x="8704" y="6234"/>
                  </a:cubicBezTo>
                  <a:cubicBezTo>
                    <a:pt x="9390" y="5005"/>
                    <a:pt x="10920" y="1504"/>
                    <a:pt x="11248" y="2"/>
                  </a:cubicBezTo>
                  <a:cubicBezTo>
                    <a:pt x="11248" y="2"/>
                    <a:pt x="11223" y="1"/>
                    <a:pt x="11175" y="1"/>
                  </a:cubicBezTo>
                  <a:close/>
                </a:path>
              </a:pathLst>
            </a:custGeom>
            <a:solidFill>
              <a:srgbClr val="6837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49"/>
            <p:cNvSpPr/>
            <p:nvPr/>
          </p:nvSpPr>
          <p:spPr>
            <a:xfrm>
              <a:off x="6366350" y="590950"/>
              <a:ext cx="211575" cy="404900"/>
            </a:xfrm>
            <a:custGeom>
              <a:rect b="b" l="l" r="r" t="t"/>
              <a:pathLst>
                <a:path extrusionOk="0" h="16196" w="8463">
                  <a:moveTo>
                    <a:pt x="5004" y="0"/>
                  </a:moveTo>
                  <a:cubicBezTo>
                    <a:pt x="4704" y="0"/>
                    <a:pt x="3418" y="58"/>
                    <a:pt x="1760" y="1030"/>
                  </a:cubicBezTo>
                  <a:cubicBezTo>
                    <a:pt x="1802" y="1016"/>
                    <a:pt x="1859" y="1016"/>
                    <a:pt x="1903" y="1016"/>
                  </a:cubicBezTo>
                  <a:cubicBezTo>
                    <a:pt x="2345" y="1016"/>
                    <a:pt x="2717" y="1159"/>
                    <a:pt x="2831" y="1716"/>
                  </a:cubicBezTo>
                  <a:cubicBezTo>
                    <a:pt x="2903" y="2102"/>
                    <a:pt x="2659" y="2487"/>
                    <a:pt x="2431" y="2802"/>
                  </a:cubicBezTo>
                  <a:cubicBezTo>
                    <a:pt x="1116" y="4704"/>
                    <a:pt x="1" y="6976"/>
                    <a:pt x="416" y="9249"/>
                  </a:cubicBezTo>
                  <a:cubicBezTo>
                    <a:pt x="487" y="9592"/>
                    <a:pt x="588" y="9949"/>
                    <a:pt x="801" y="10235"/>
                  </a:cubicBezTo>
                  <a:cubicBezTo>
                    <a:pt x="1188" y="10793"/>
                    <a:pt x="1916" y="11050"/>
                    <a:pt x="2602" y="11107"/>
                  </a:cubicBezTo>
                  <a:cubicBezTo>
                    <a:pt x="2874" y="11136"/>
                    <a:pt x="3160" y="11149"/>
                    <a:pt x="3431" y="11149"/>
                  </a:cubicBezTo>
                  <a:lnTo>
                    <a:pt x="3789" y="11149"/>
                  </a:lnTo>
                  <a:cubicBezTo>
                    <a:pt x="4089" y="11149"/>
                    <a:pt x="4375" y="11149"/>
                    <a:pt x="4661" y="11178"/>
                  </a:cubicBezTo>
                  <a:cubicBezTo>
                    <a:pt x="5518" y="11278"/>
                    <a:pt x="6347" y="11607"/>
                    <a:pt x="7033" y="12136"/>
                  </a:cubicBezTo>
                  <a:cubicBezTo>
                    <a:pt x="6677" y="12336"/>
                    <a:pt x="6290" y="12521"/>
                    <a:pt x="5905" y="12679"/>
                  </a:cubicBezTo>
                  <a:cubicBezTo>
                    <a:pt x="6347" y="13036"/>
                    <a:pt x="6877" y="13308"/>
                    <a:pt x="7420" y="13480"/>
                  </a:cubicBezTo>
                  <a:cubicBezTo>
                    <a:pt x="6648" y="13623"/>
                    <a:pt x="5890" y="13823"/>
                    <a:pt x="5161" y="14094"/>
                  </a:cubicBezTo>
                  <a:cubicBezTo>
                    <a:pt x="5775" y="14337"/>
                    <a:pt x="6319" y="14795"/>
                    <a:pt x="6662" y="15366"/>
                  </a:cubicBezTo>
                  <a:cubicBezTo>
                    <a:pt x="6791" y="15567"/>
                    <a:pt x="6890" y="15780"/>
                    <a:pt x="6976" y="15995"/>
                  </a:cubicBezTo>
                  <a:cubicBezTo>
                    <a:pt x="7506" y="16110"/>
                    <a:pt x="7763" y="16195"/>
                    <a:pt x="7763" y="16195"/>
                  </a:cubicBezTo>
                  <a:cubicBezTo>
                    <a:pt x="7763" y="16195"/>
                    <a:pt x="7719" y="14980"/>
                    <a:pt x="6677" y="14366"/>
                  </a:cubicBezTo>
                  <a:cubicBezTo>
                    <a:pt x="6677" y="14366"/>
                    <a:pt x="7805" y="14122"/>
                    <a:pt x="8463" y="13694"/>
                  </a:cubicBezTo>
                  <a:cubicBezTo>
                    <a:pt x="8463" y="13694"/>
                    <a:pt x="8005" y="13337"/>
                    <a:pt x="6948" y="12722"/>
                  </a:cubicBezTo>
                  <a:cubicBezTo>
                    <a:pt x="6948" y="12722"/>
                    <a:pt x="7977" y="12422"/>
                    <a:pt x="8463" y="11750"/>
                  </a:cubicBezTo>
                  <a:cubicBezTo>
                    <a:pt x="8463" y="11750"/>
                    <a:pt x="7576" y="11635"/>
                    <a:pt x="6948" y="11021"/>
                  </a:cubicBezTo>
                  <a:cubicBezTo>
                    <a:pt x="6948" y="11021"/>
                    <a:pt x="7834" y="10535"/>
                    <a:pt x="8077" y="9806"/>
                  </a:cubicBezTo>
                  <a:lnTo>
                    <a:pt x="8077" y="9806"/>
                  </a:lnTo>
                  <a:cubicBezTo>
                    <a:pt x="8077" y="9806"/>
                    <a:pt x="6604" y="10192"/>
                    <a:pt x="5118" y="10192"/>
                  </a:cubicBezTo>
                  <a:cubicBezTo>
                    <a:pt x="4733" y="10192"/>
                    <a:pt x="4361" y="10164"/>
                    <a:pt x="4003" y="10106"/>
                  </a:cubicBezTo>
                  <a:cubicBezTo>
                    <a:pt x="3761" y="10063"/>
                    <a:pt x="3532" y="10021"/>
                    <a:pt x="3317" y="9977"/>
                  </a:cubicBezTo>
                  <a:cubicBezTo>
                    <a:pt x="2602" y="9834"/>
                    <a:pt x="2088" y="9306"/>
                    <a:pt x="1916" y="8677"/>
                  </a:cubicBezTo>
                  <a:cubicBezTo>
                    <a:pt x="1874" y="8519"/>
                    <a:pt x="1845" y="8348"/>
                    <a:pt x="1845" y="8191"/>
                  </a:cubicBezTo>
                  <a:cubicBezTo>
                    <a:pt x="1845" y="7976"/>
                    <a:pt x="1888" y="7762"/>
                    <a:pt x="1960" y="7547"/>
                  </a:cubicBezTo>
                  <a:cubicBezTo>
                    <a:pt x="2131" y="7090"/>
                    <a:pt x="2331" y="6619"/>
                    <a:pt x="2545" y="6232"/>
                  </a:cubicBezTo>
                  <a:cubicBezTo>
                    <a:pt x="3231" y="5003"/>
                    <a:pt x="4761" y="1502"/>
                    <a:pt x="5089" y="0"/>
                  </a:cubicBezTo>
                  <a:close/>
                </a:path>
              </a:pathLst>
            </a:custGeom>
            <a:solidFill>
              <a:srgbClr val="582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49"/>
            <p:cNvSpPr/>
            <p:nvPr/>
          </p:nvSpPr>
          <p:spPr>
            <a:xfrm>
              <a:off x="6457075" y="514950"/>
              <a:ext cx="56900" cy="75900"/>
            </a:xfrm>
            <a:custGeom>
              <a:rect b="b" l="l" r="r" t="t"/>
              <a:pathLst>
                <a:path extrusionOk="0" h="3036" w="2276">
                  <a:moveTo>
                    <a:pt x="1410" y="1"/>
                  </a:moveTo>
                  <a:cubicBezTo>
                    <a:pt x="1102" y="1"/>
                    <a:pt x="773" y="128"/>
                    <a:pt x="532" y="553"/>
                  </a:cubicBezTo>
                  <a:cubicBezTo>
                    <a:pt x="0" y="1503"/>
                    <a:pt x="915" y="3036"/>
                    <a:pt x="1896" y="3036"/>
                  </a:cubicBezTo>
                  <a:cubicBezTo>
                    <a:pt x="2022" y="3036"/>
                    <a:pt x="2150" y="3010"/>
                    <a:pt x="2276" y="2955"/>
                  </a:cubicBezTo>
                  <a:lnTo>
                    <a:pt x="2276" y="282"/>
                  </a:lnTo>
                  <a:cubicBezTo>
                    <a:pt x="2276" y="282"/>
                    <a:pt x="1867" y="1"/>
                    <a:pt x="1410" y="1"/>
                  </a:cubicBezTo>
                  <a:close/>
                </a:path>
              </a:pathLst>
            </a:custGeom>
            <a:solidFill>
              <a:srgbClr val="E591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49"/>
            <p:cNvSpPr/>
            <p:nvPr/>
          </p:nvSpPr>
          <p:spPr>
            <a:xfrm>
              <a:off x="6479825" y="538775"/>
              <a:ext cx="25525" cy="28500"/>
            </a:xfrm>
            <a:custGeom>
              <a:rect b="b" l="l" r="r" t="t"/>
              <a:pathLst>
                <a:path extrusionOk="0" h="1140" w="1021">
                  <a:moveTo>
                    <a:pt x="431" y="0"/>
                  </a:moveTo>
                  <a:cubicBezTo>
                    <a:pt x="428" y="0"/>
                    <a:pt x="425" y="0"/>
                    <a:pt x="422" y="1"/>
                  </a:cubicBezTo>
                  <a:cubicBezTo>
                    <a:pt x="0" y="15"/>
                    <a:pt x="316" y="1140"/>
                    <a:pt x="643" y="1140"/>
                  </a:cubicBezTo>
                  <a:cubicBezTo>
                    <a:pt x="660" y="1140"/>
                    <a:pt x="676" y="1137"/>
                    <a:pt x="693" y="1130"/>
                  </a:cubicBezTo>
                  <a:cubicBezTo>
                    <a:pt x="1020" y="1002"/>
                    <a:pt x="867" y="0"/>
                    <a:pt x="431" y="0"/>
                  </a:cubicBezTo>
                  <a:close/>
                </a:path>
              </a:pathLst>
            </a:custGeom>
            <a:solidFill>
              <a:srgbClr val="D671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49"/>
            <p:cNvSpPr/>
            <p:nvPr/>
          </p:nvSpPr>
          <p:spPr>
            <a:xfrm>
              <a:off x="6824825" y="514950"/>
              <a:ext cx="56925" cy="75900"/>
            </a:xfrm>
            <a:custGeom>
              <a:rect b="b" l="l" r="r" t="t"/>
              <a:pathLst>
                <a:path extrusionOk="0" h="3036" w="2277">
                  <a:moveTo>
                    <a:pt x="873" y="1"/>
                  </a:moveTo>
                  <a:cubicBezTo>
                    <a:pt x="415" y="1"/>
                    <a:pt x="1" y="282"/>
                    <a:pt x="1" y="282"/>
                  </a:cubicBezTo>
                  <a:lnTo>
                    <a:pt x="1" y="2955"/>
                  </a:lnTo>
                  <a:cubicBezTo>
                    <a:pt x="128" y="3010"/>
                    <a:pt x="257" y="3036"/>
                    <a:pt x="385" y="3036"/>
                  </a:cubicBezTo>
                  <a:cubicBezTo>
                    <a:pt x="1373" y="3036"/>
                    <a:pt x="2276" y="1503"/>
                    <a:pt x="1745" y="553"/>
                  </a:cubicBezTo>
                  <a:cubicBezTo>
                    <a:pt x="1509" y="128"/>
                    <a:pt x="1181" y="1"/>
                    <a:pt x="873" y="1"/>
                  </a:cubicBezTo>
                  <a:close/>
                </a:path>
              </a:pathLst>
            </a:custGeom>
            <a:solidFill>
              <a:srgbClr val="E591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49"/>
            <p:cNvSpPr/>
            <p:nvPr/>
          </p:nvSpPr>
          <p:spPr>
            <a:xfrm>
              <a:off x="6833475" y="538775"/>
              <a:ext cx="25500" cy="28500"/>
            </a:xfrm>
            <a:custGeom>
              <a:rect b="b" l="l" r="r" t="t"/>
              <a:pathLst>
                <a:path extrusionOk="0" h="1140" w="1020">
                  <a:moveTo>
                    <a:pt x="603" y="0"/>
                  </a:moveTo>
                  <a:cubicBezTo>
                    <a:pt x="167" y="0"/>
                    <a:pt x="0" y="1002"/>
                    <a:pt x="341" y="1130"/>
                  </a:cubicBezTo>
                  <a:cubicBezTo>
                    <a:pt x="358" y="1137"/>
                    <a:pt x="375" y="1140"/>
                    <a:pt x="391" y="1140"/>
                  </a:cubicBezTo>
                  <a:cubicBezTo>
                    <a:pt x="717" y="1140"/>
                    <a:pt x="1020" y="15"/>
                    <a:pt x="612" y="1"/>
                  </a:cubicBezTo>
                  <a:cubicBezTo>
                    <a:pt x="609" y="0"/>
                    <a:pt x="606" y="0"/>
                    <a:pt x="603" y="0"/>
                  </a:cubicBezTo>
                  <a:close/>
                </a:path>
              </a:pathLst>
            </a:custGeom>
            <a:solidFill>
              <a:srgbClr val="D671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49"/>
            <p:cNvSpPr/>
            <p:nvPr/>
          </p:nvSpPr>
          <p:spPr>
            <a:xfrm>
              <a:off x="6491800" y="306875"/>
              <a:ext cx="372025" cy="439900"/>
            </a:xfrm>
            <a:custGeom>
              <a:rect b="b" l="l" r="r" t="t"/>
              <a:pathLst>
                <a:path extrusionOk="0" h="17596" w="14881">
                  <a:moveTo>
                    <a:pt x="8691" y="1"/>
                  </a:moveTo>
                  <a:cubicBezTo>
                    <a:pt x="8419" y="1"/>
                    <a:pt x="8319" y="129"/>
                    <a:pt x="8504" y="357"/>
                  </a:cubicBezTo>
                  <a:cubicBezTo>
                    <a:pt x="9091" y="1087"/>
                    <a:pt x="9276" y="2002"/>
                    <a:pt x="9276" y="2002"/>
                  </a:cubicBezTo>
                  <a:cubicBezTo>
                    <a:pt x="8133" y="720"/>
                    <a:pt x="6479" y="166"/>
                    <a:pt x="5751" y="166"/>
                  </a:cubicBezTo>
                  <a:cubicBezTo>
                    <a:pt x="5424" y="166"/>
                    <a:pt x="5283" y="278"/>
                    <a:pt x="5461" y="487"/>
                  </a:cubicBezTo>
                  <a:cubicBezTo>
                    <a:pt x="6004" y="1129"/>
                    <a:pt x="6275" y="1987"/>
                    <a:pt x="6303" y="2044"/>
                  </a:cubicBezTo>
                  <a:cubicBezTo>
                    <a:pt x="5690" y="1093"/>
                    <a:pt x="4074" y="618"/>
                    <a:pt x="3393" y="618"/>
                  </a:cubicBezTo>
                  <a:cubicBezTo>
                    <a:pt x="3122" y="618"/>
                    <a:pt x="2999" y="693"/>
                    <a:pt x="3145" y="843"/>
                  </a:cubicBezTo>
                  <a:cubicBezTo>
                    <a:pt x="3660" y="1373"/>
                    <a:pt x="4003" y="2288"/>
                    <a:pt x="4003" y="2288"/>
                  </a:cubicBezTo>
                  <a:cubicBezTo>
                    <a:pt x="4003" y="2288"/>
                    <a:pt x="3999" y="2287"/>
                    <a:pt x="3992" y="2287"/>
                  </a:cubicBezTo>
                  <a:cubicBezTo>
                    <a:pt x="3855" y="2287"/>
                    <a:pt x="2400" y="2339"/>
                    <a:pt x="1230" y="4503"/>
                  </a:cubicBezTo>
                  <a:cubicBezTo>
                    <a:pt x="0" y="6761"/>
                    <a:pt x="958" y="12621"/>
                    <a:pt x="1015" y="14123"/>
                  </a:cubicBezTo>
                  <a:cubicBezTo>
                    <a:pt x="1072" y="15380"/>
                    <a:pt x="472" y="15966"/>
                    <a:pt x="472" y="16223"/>
                  </a:cubicBezTo>
                  <a:cubicBezTo>
                    <a:pt x="486" y="16295"/>
                    <a:pt x="529" y="16338"/>
                    <a:pt x="658" y="16366"/>
                  </a:cubicBezTo>
                  <a:cubicBezTo>
                    <a:pt x="689" y="16373"/>
                    <a:pt x="721" y="16376"/>
                    <a:pt x="756" y="16376"/>
                  </a:cubicBezTo>
                  <a:cubicBezTo>
                    <a:pt x="1364" y="16376"/>
                    <a:pt x="2516" y="15352"/>
                    <a:pt x="2516" y="15352"/>
                  </a:cubicBezTo>
                  <a:lnTo>
                    <a:pt x="2516" y="15352"/>
                  </a:lnTo>
                  <a:cubicBezTo>
                    <a:pt x="2865" y="16506"/>
                    <a:pt x="2509" y="17596"/>
                    <a:pt x="2960" y="17596"/>
                  </a:cubicBezTo>
                  <a:cubicBezTo>
                    <a:pt x="2989" y="17596"/>
                    <a:pt x="3022" y="17591"/>
                    <a:pt x="3059" y="17582"/>
                  </a:cubicBezTo>
                  <a:cubicBezTo>
                    <a:pt x="3660" y="17424"/>
                    <a:pt x="5103" y="15651"/>
                    <a:pt x="5103" y="15651"/>
                  </a:cubicBezTo>
                  <a:cubicBezTo>
                    <a:pt x="5347" y="16492"/>
                    <a:pt x="5167" y="17577"/>
                    <a:pt x="5416" y="17577"/>
                  </a:cubicBezTo>
                  <a:cubicBezTo>
                    <a:pt x="5429" y="17577"/>
                    <a:pt x="5444" y="17573"/>
                    <a:pt x="5461" y="17567"/>
                  </a:cubicBezTo>
                  <a:cubicBezTo>
                    <a:pt x="5775" y="17439"/>
                    <a:pt x="6932" y="16038"/>
                    <a:pt x="6932" y="16038"/>
                  </a:cubicBezTo>
                  <a:cubicBezTo>
                    <a:pt x="7181" y="16356"/>
                    <a:pt x="7471" y="17571"/>
                    <a:pt x="7709" y="17571"/>
                  </a:cubicBezTo>
                  <a:cubicBezTo>
                    <a:pt x="7717" y="17571"/>
                    <a:pt x="7725" y="17570"/>
                    <a:pt x="7733" y="17567"/>
                  </a:cubicBezTo>
                  <a:cubicBezTo>
                    <a:pt x="7976" y="17481"/>
                    <a:pt x="8805" y="15994"/>
                    <a:pt x="9048" y="15823"/>
                  </a:cubicBezTo>
                  <a:cubicBezTo>
                    <a:pt x="9058" y="15815"/>
                    <a:pt x="9071" y="15811"/>
                    <a:pt x="9085" y="15811"/>
                  </a:cubicBezTo>
                  <a:cubicBezTo>
                    <a:pt x="9216" y="15811"/>
                    <a:pt x="9474" y="16162"/>
                    <a:pt x="9720" y="16524"/>
                  </a:cubicBezTo>
                  <a:cubicBezTo>
                    <a:pt x="9973" y="16878"/>
                    <a:pt x="10226" y="17243"/>
                    <a:pt x="10360" y="17243"/>
                  </a:cubicBezTo>
                  <a:cubicBezTo>
                    <a:pt x="10377" y="17243"/>
                    <a:pt x="10393" y="17237"/>
                    <a:pt x="10406" y="17224"/>
                  </a:cubicBezTo>
                  <a:cubicBezTo>
                    <a:pt x="10635" y="17010"/>
                    <a:pt x="10963" y="14923"/>
                    <a:pt x="10963" y="14923"/>
                  </a:cubicBezTo>
                  <a:cubicBezTo>
                    <a:pt x="10963" y="14923"/>
                    <a:pt x="12296" y="16059"/>
                    <a:pt x="12588" y="16059"/>
                  </a:cubicBezTo>
                  <a:cubicBezTo>
                    <a:pt x="12610" y="16059"/>
                    <a:pt x="12627" y="16052"/>
                    <a:pt x="12636" y="16038"/>
                  </a:cubicBezTo>
                  <a:cubicBezTo>
                    <a:pt x="12764" y="15823"/>
                    <a:pt x="12636" y="14752"/>
                    <a:pt x="12636" y="14752"/>
                  </a:cubicBezTo>
                  <a:lnTo>
                    <a:pt x="12636" y="14752"/>
                  </a:lnTo>
                  <a:cubicBezTo>
                    <a:pt x="13110" y="15305"/>
                    <a:pt x="13920" y="15567"/>
                    <a:pt x="14404" y="15567"/>
                  </a:cubicBezTo>
                  <a:cubicBezTo>
                    <a:pt x="14706" y="15567"/>
                    <a:pt x="14881" y="15464"/>
                    <a:pt x="14765" y="15266"/>
                  </a:cubicBezTo>
                  <a:cubicBezTo>
                    <a:pt x="14479" y="14752"/>
                    <a:pt x="14050" y="14193"/>
                    <a:pt x="13707" y="11278"/>
                  </a:cubicBezTo>
                  <a:cubicBezTo>
                    <a:pt x="13364" y="8362"/>
                    <a:pt x="14079" y="4746"/>
                    <a:pt x="11763" y="1916"/>
                  </a:cubicBezTo>
                  <a:cubicBezTo>
                    <a:pt x="10663" y="558"/>
                    <a:pt x="9263" y="1"/>
                    <a:pt x="8691" y="1"/>
                  </a:cubicBezTo>
                  <a:close/>
                </a:path>
              </a:pathLst>
            </a:custGeom>
            <a:solidFill>
              <a:srgbClr val="6837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49"/>
            <p:cNvSpPr/>
            <p:nvPr/>
          </p:nvSpPr>
          <p:spPr>
            <a:xfrm>
              <a:off x="6503575" y="306875"/>
              <a:ext cx="358450" cy="439900"/>
            </a:xfrm>
            <a:custGeom>
              <a:rect b="b" l="l" r="r" t="t"/>
              <a:pathLst>
                <a:path extrusionOk="0" h="17596" w="14338">
                  <a:moveTo>
                    <a:pt x="8220" y="1"/>
                  </a:moveTo>
                  <a:cubicBezTo>
                    <a:pt x="9649" y="558"/>
                    <a:pt x="10892" y="2888"/>
                    <a:pt x="11378" y="4203"/>
                  </a:cubicBezTo>
                  <a:cubicBezTo>
                    <a:pt x="11635" y="4931"/>
                    <a:pt x="11765" y="5703"/>
                    <a:pt x="11879" y="6461"/>
                  </a:cubicBezTo>
                  <a:cubicBezTo>
                    <a:pt x="12350" y="9377"/>
                    <a:pt x="12807" y="12293"/>
                    <a:pt x="13265" y="15209"/>
                  </a:cubicBezTo>
                  <a:cubicBezTo>
                    <a:pt x="12651" y="14980"/>
                    <a:pt x="12064" y="14666"/>
                    <a:pt x="11550" y="14251"/>
                  </a:cubicBezTo>
                  <a:lnTo>
                    <a:pt x="11550" y="14251"/>
                  </a:lnTo>
                  <a:cubicBezTo>
                    <a:pt x="11565" y="14651"/>
                    <a:pt x="11578" y="15037"/>
                    <a:pt x="11607" y="15423"/>
                  </a:cubicBezTo>
                  <a:cubicBezTo>
                    <a:pt x="11121" y="14894"/>
                    <a:pt x="10564" y="14422"/>
                    <a:pt x="9977" y="14022"/>
                  </a:cubicBezTo>
                  <a:cubicBezTo>
                    <a:pt x="9777" y="14679"/>
                    <a:pt x="9678" y="15366"/>
                    <a:pt x="9678" y="16052"/>
                  </a:cubicBezTo>
                  <a:cubicBezTo>
                    <a:pt x="9206" y="15909"/>
                    <a:pt x="9278" y="15009"/>
                    <a:pt x="8792" y="14965"/>
                  </a:cubicBezTo>
                  <a:lnTo>
                    <a:pt x="8763" y="14965"/>
                  </a:lnTo>
                  <a:cubicBezTo>
                    <a:pt x="8534" y="14965"/>
                    <a:pt x="8377" y="15180"/>
                    <a:pt x="8248" y="15366"/>
                  </a:cubicBezTo>
                  <a:cubicBezTo>
                    <a:pt x="7934" y="15823"/>
                    <a:pt x="7633" y="16267"/>
                    <a:pt x="7334" y="16724"/>
                  </a:cubicBezTo>
                  <a:lnTo>
                    <a:pt x="6219" y="15180"/>
                  </a:lnTo>
                  <a:cubicBezTo>
                    <a:pt x="5947" y="15666"/>
                    <a:pt x="5676" y="16137"/>
                    <a:pt x="5390" y="16623"/>
                  </a:cubicBezTo>
                  <a:cubicBezTo>
                    <a:pt x="5333" y="16195"/>
                    <a:pt x="5232" y="15794"/>
                    <a:pt x="5104" y="15380"/>
                  </a:cubicBezTo>
                  <a:cubicBezTo>
                    <a:pt x="5047" y="15209"/>
                    <a:pt x="4918" y="15009"/>
                    <a:pt x="4746" y="15009"/>
                  </a:cubicBezTo>
                  <a:lnTo>
                    <a:pt x="4717" y="15009"/>
                  </a:lnTo>
                  <a:cubicBezTo>
                    <a:pt x="4618" y="15023"/>
                    <a:pt x="4546" y="15095"/>
                    <a:pt x="4489" y="15165"/>
                  </a:cubicBezTo>
                  <a:cubicBezTo>
                    <a:pt x="3917" y="15794"/>
                    <a:pt x="3345" y="16438"/>
                    <a:pt x="2760" y="17067"/>
                  </a:cubicBezTo>
                  <a:cubicBezTo>
                    <a:pt x="2645" y="16195"/>
                    <a:pt x="2402" y="15337"/>
                    <a:pt x="2045" y="14523"/>
                  </a:cubicBezTo>
                  <a:cubicBezTo>
                    <a:pt x="1744" y="15394"/>
                    <a:pt x="887" y="15895"/>
                    <a:pt x="1" y="16223"/>
                  </a:cubicBezTo>
                  <a:cubicBezTo>
                    <a:pt x="15" y="16295"/>
                    <a:pt x="58" y="16338"/>
                    <a:pt x="187" y="16366"/>
                  </a:cubicBezTo>
                  <a:cubicBezTo>
                    <a:pt x="216" y="16381"/>
                    <a:pt x="244" y="16381"/>
                    <a:pt x="273" y="16381"/>
                  </a:cubicBezTo>
                  <a:cubicBezTo>
                    <a:pt x="887" y="16381"/>
                    <a:pt x="2045" y="15352"/>
                    <a:pt x="2045" y="15352"/>
                  </a:cubicBezTo>
                  <a:cubicBezTo>
                    <a:pt x="2402" y="16509"/>
                    <a:pt x="2045" y="17595"/>
                    <a:pt x="2488" y="17595"/>
                  </a:cubicBezTo>
                  <a:cubicBezTo>
                    <a:pt x="2516" y="17595"/>
                    <a:pt x="2560" y="17582"/>
                    <a:pt x="2588" y="17582"/>
                  </a:cubicBezTo>
                  <a:cubicBezTo>
                    <a:pt x="3189" y="17424"/>
                    <a:pt x="4632" y="15651"/>
                    <a:pt x="4632" y="15651"/>
                  </a:cubicBezTo>
                  <a:cubicBezTo>
                    <a:pt x="4875" y="16495"/>
                    <a:pt x="4704" y="17582"/>
                    <a:pt x="4946" y="17582"/>
                  </a:cubicBezTo>
                  <a:cubicBezTo>
                    <a:pt x="4961" y="17582"/>
                    <a:pt x="4975" y="17567"/>
                    <a:pt x="4990" y="17567"/>
                  </a:cubicBezTo>
                  <a:cubicBezTo>
                    <a:pt x="5304" y="17439"/>
                    <a:pt x="6461" y="16038"/>
                    <a:pt x="6461" y="16038"/>
                  </a:cubicBezTo>
                  <a:cubicBezTo>
                    <a:pt x="6718" y="16366"/>
                    <a:pt x="7004" y="17567"/>
                    <a:pt x="7233" y="17567"/>
                  </a:cubicBezTo>
                  <a:lnTo>
                    <a:pt x="7262" y="17567"/>
                  </a:lnTo>
                  <a:cubicBezTo>
                    <a:pt x="7505" y="17481"/>
                    <a:pt x="8334" y="15994"/>
                    <a:pt x="8577" y="15823"/>
                  </a:cubicBezTo>
                  <a:cubicBezTo>
                    <a:pt x="8591" y="15809"/>
                    <a:pt x="8605" y="15809"/>
                    <a:pt x="8620" y="15809"/>
                  </a:cubicBezTo>
                  <a:cubicBezTo>
                    <a:pt x="8748" y="15809"/>
                    <a:pt x="8992" y="16166"/>
                    <a:pt x="9249" y="16524"/>
                  </a:cubicBezTo>
                  <a:cubicBezTo>
                    <a:pt x="9506" y="16881"/>
                    <a:pt x="9749" y="17239"/>
                    <a:pt x="9892" y="17239"/>
                  </a:cubicBezTo>
                  <a:cubicBezTo>
                    <a:pt x="9906" y="17239"/>
                    <a:pt x="9920" y="17239"/>
                    <a:pt x="9935" y="17224"/>
                  </a:cubicBezTo>
                  <a:cubicBezTo>
                    <a:pt x="10164" y="17010"/>
                    <a:pt x="10492" y="14923"/>
                    <a:pt x="10492" y="14923"/>
                  </a:cubicBezTo>
                  <a:cubicBezTo>
                    <a:pt x="10492" y="14923"/>
                    <a:pt x="11822" y="16052"/>
                    <a:pt x="12121" y="16052"/>
                  </a:cubicBezTo>
                  <a:cubicBezTo>
                    <a:pt x="12150" y="16052"/>
                    <a:pt x="12165" y="16052"/>
                    <a:pt x="12165" y="16038"/>
                  </a:cubicBezTo>
                  <a:cubicBezTo>
                    <a:pt x="12207" y="15966"/>
                    <a:pt x="12222" y="15794"/>
                    <a:pt x="12222" y="15609"/>
                  </a:cubicBezTo>
                  <a:cubicBezTo>
                    <a:pt x="12222" y="15223"/>
                    <a:pt x="12165" y="14752"/>
                    <a:pt x="12165" y="14752"/>
                  </a:cubicBezTo>
                  <a:lnTo>
                    <a:pt x="12165" y="14752"/>
                  </a:lnTo>
                  <a:cubicBezTo>
                    <a:pt x="12636" y="15308"/>
                    <a:pt x="13451" y="15566"/>
                    <a:pt x="13937" y="15566"/>
                  </a:cubicBezTo>
                  <a:cubicBezTo>
                    <a:pt x="14180" y="15566"/>
                    <a:pt x="14337" y="15495"/>
                    <a:pt x="14337" y="15380"/>
                  </a:cubicBezTo>
                  <a:cubicBezTo>
                    <a:pt x="14337" y="15337"/>
                    <a:pt x="14323" y="15308"/>
                    <a:pt x="14294" y="15266"/>
                  </a:cubicBezTo>
                  <a:cubicBezTo>
                    <a:pt x="14008" y="14752"/>
                    <a:pt x="13579" y="14208"/>
                    <a:pt x="13236" y="11363"/>
                  </a:cubicBezTo>
                  <a:lnTo>
                    <a:pt x="13236" y="11278"/>
                  </a:lnTo>
                  <a:cubicBezTo>
                    <a:pt x="13137" y="10391"/>
                    <a:pt x="13122" y="9434"/>
                    <a:pt x="13108" y="8462"/>
                  </a:cubicBezTo>
                  <a:cubicBezTo>
                    <a:pt x="13051" y="6233"/>
                    <a:pt x="12908" y="3888"/>
                    <a:pt x="11292" y="1916"/>
                  </a:cubicBezTo>
                  <a:cubicBezTo>
                    <a:pt x="10192" y="572"/>
                    <a:pt x="8805" y="1"/>
                    <a:pt x="8220" y="1"/>
                  </a:cubicBezTo>
                  <a:close/>
                </a:path>
              </a:pathLst>
            </a:custGeom>
            <a:solidFill>
              <a:srgbClr val="5C2F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49"/>
            <p:cNvSpPr/>
            <p:nvPr/>
          </p:nvSpPr>
          <p:spPr>
            <a:xfrm>
              <a:off x="6536450" y="444725"/>
              <a:ext cx="282700" cy="192700"/>
            </a:xfrm>
            <a:custGeom>
              <a:rect b="b" l="l" r="r" t="t"/>
              <a:pathLst>
                <a:path extrusionOk="0" h="7708" w="11308">
                  <a:moveTo>
                    <a:pt x="8206" y="0"/>
                  </a:moveTo>
                  <a:cubicBezTo>
                    <a:pt x="7723" y="0"/>
                    <a:pt x="7233" y="173"/>
                    <a:pt x="6747" y="404"/>
                  </a:cubicBezTo>
                  <a:cubicBezTo>
                    <a:pt x="6305" y="609"/>
                    <a:pt x="5942" y="687"/>
                    <a:pt x="5593" y="687"/>
                  </a:cubicBezTo>
                  <a:cubicBezTo>
                    <a:pt x="4997" y="687"/>
                    <a:pt x="4442" y="460"/>
                    <a:pt x="3603" y="261"/>
                  </a:cubicBezTo>
                  <a:cubicBezTo>
                    <a:pt x="3270" y="182"/>
                    <a:pt x="2958" y="141"/>
                    <a:pt x="2669" y="141"/>
                  </a:cubicBezTo>
                  <a:cubicBezTo>
                    <a:pt x="1814" y="141"/>
                    <a:pt x="1153" y="492"/>
                    <a:pt x="715" y="1218"/>
                  </a:cubicBezTo>
                  <a:cubicBezTo>
                    <a:pt x="444" y="1691"/>
                    <a:pt x="258" y="2305"/>
                    <a:pt x="172" y="3091"/>
                  </a:cubicBezTo>
                  <a:cubicBezTo>
                    <a:pt x="1" y="4721"/>
                    <a:pt x="601" y="6278"/>
                    <a:pt x="2417" y="7107"/>
                  </a:cubicBezTo>
                  <a:cubicBezTo>
                    <a:pt x="3246" y="7479"/>
                    <a:pt x="4346" y="7708"/>
                    <a:pt x="5747" y="7708"/>
                  </a:cubicBezTo>
                  <a:cubicBezTo>
                    <a:pt x="11292" y="7708"/>
                    <a:pt x="11307" y="3291"/>
                    <a:pt x="10263" y="1490"/>
                  </a:cubicBezTo>
                  <a:cubicBezTo>
                    <a:pt x="9616" y="375"/>
                    <a:pt x="8919" y="0"/>
                    <a:pt x="8206" y="0"/>
                  </a:cubicBezTo>
                  <a:close/>
                </a:path>
              </a:pathLst>
            </a:custGeom>
            <a:solidFill>
              <a:srgbClr val="E591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49"/>
            <p:cNvSpPr/>
            <p:nvPr/>
          </p:nvSpPr>
          <p:spPr>
            <a:xfrm>
              <a:off x="6554325" y="444725"/>
              <a:ext cx="264825" cy="192700"/>
            </a:xfrm>
            <a:custGeom>
              <a:rect b="b" l="l" r="r" t="t"/>
              <a:pathLst>
                <a:path extrusionOk="0" h="7708" w="10593">
                  <a:moveTo>
                    <a:pt x="7491" y="0"/>
                  </a:moveTo>
                  <a:cubicBezTo>
                    <a:pt x="7008" y="0"/>
                    <a:pt x="6518" y="173"/>
                    <a:pt x="6032" y="404"/>
                  </a:cubicBezTo>
                  <a:cubicBezTo>
                    <a:pt x="5590" y="609"/>
                    <a:pt x="5227" y="687"/>
                    <a:pt x="4878" y="687"/>
                  </a:cubicBezTo>
                  <a:cubicBezTo>
                    <a:pt x="4282" y="687"/>
                    <a:pt x="3727" y="460"/>
                    <a:pt x="2888" y="261"/>
                  </a:cubicBezTo>
                  <a:cubicBezTo>
                    <a:pt x="2555" y="182"/>
                    <a:pt x="2243" y="141"/>
                    <a:pt x="1954" y="141"/>
                  </a:cubicBezTo>
                  <a:cubicBezTo>
                    <a:pt x="1099" y="141"/>
                    <a:pt x="438" y="492"/>
                    <a:pt x="0" y="1218"/>
                  </a:cubicBezTo>
                  <a:cubicBezTo>
                    <a:pt x="129" y="1176"/>
                    <a:pt x="258" y="1104"/>
                    <a:pt x="400" y="1018"/>
                  </a:cubicBezTo>
                  <a:cubicBezTo>
                    <a:pt x="926" y="703"/>
                    <a:pt x="1298" y="516"/>
                    <a:pt x="1765" y="516"/>
                  </a:cubicBezTo>
                  <a:cubicBezTo>
                    <a:pt x="1996" y="516"/>
                    <a:pt x="2251" y="562"/>
                    <a:pt x="2559" y="661"/>
                  </a:cubicBezTo>
                  <a:cubicBezTo>
                    <a:pt x="3202" y="847"/>
                    <a:pt x="3831" y="1075"/>
                    <a:pt x="4503" y="1147"/>
                  </a:cubicBezTo>
                  <a:cubicBezTo>
                    <a:pt x="4622" y="1160"/>
                    <a:pt x="4743" y="1167"/>
                    <a:pt x="4865" y="1167"/>
                  </a:cubicBezTo>
                  <a:cubicBezTo>
                    <a:pt x="5414" y="1167"/>
                    <a:pt x="5971" y="1029"/>
                    <a:pt x="6404" y="690"/>
                  </a:cubicBezTo>
                  <a:cubicBezTo>
                    <a:pt x="6518" y="604"/>
                    <a:pt x="6647" y="475"/>
                    <a:pt x="6804" y="461"/>
                  </a:cubicBezTo>
                  <a:cubicBezTo>
                    <a:pt x="6828" y="456"/>
                    <a:pt x="6852" y="454"/>
                    <a:pt x="6876" y="454"/>
                  </a:cubicBezTo>
                  <a:cubicBezTo>
                    <a:pt x="6981" y="454"/>
                    <a:pt x="7083" y="498"/>
                    <a:pt x="7176" y="532"/>
                  </a:cubicBezTo>
                  <a:cubicBezTo>
                    <a:pt x="8963" y="1319"/>
                    <a:pt x="10335" y="3705"/>
                    <a:pt x="9205" y="5535"/>
                  </a:cubicBezTo>
                  <a:cubicBezTo>
                    <a:pt x="9091" y="5735"/>
                    <a:pt x="8948" y="5893"/>
                    <a:pt x="8791" y="6049"/>
                  </a:cubicBezTo>
                  <a:cubicBezTo>
                    <a:pt x="8040" y="6815"/>
                    <a:pt x="7005" y="7308"/>
                    <a:pt x="5937" y="7308"/>
                  </a:cubicBezTo>
                  <a:cubicBezTo>
                    <a:pt x="5907" y="7308"/>
                    <a:pt x="5877" y="7308"/>
                    <a:pt x="5847" y="7307"/>
                  </a:cubicBezTo>
                  <a:cubicBezTo>
                    <a:pt x="5756" y="7306"/>
                    <a:pt x="5666" y="7305"/>
                    <a:pt x="5577" y="7305"/>
                  </a:cubicBezTo>
                  <a:cubicBezTo>
                    <a:pt x="4921" y="7305"/>
                    <a:pt x="4297" y="7347"/>
                    <a:pt x="3678" y="7347"/>
                  </a:cubicBezTo>
                  <a:cubicBezTo>
                    <a:pt x="3024" y="7347"/>
                    <a:pt x="2376" y="7300"/>
                    <a:pt x="1702" y="7107"/>
                  </a:cubicBezTo>
                  <a:lnTo>
                    <a:pt x="1702" y="7107"/>
                  </a:lnTo>
                  <a:cubicBezTo>
                    <a:pt x="2531" y="7479"/>
                    <a:pt x="3631" y="7708"/>
                    <a:pt x="5032" y="7708"/>
                  </a:cubicBezTo>
                  <a:cubicBezTo>
                    <a:pt x="10577" y="7708"/>
                    <a:pt x="10592" y="3291"/>
                    <a:pt x="9548" y="1490"/>
                  </a:cubicBezTo>
                  <a:cubicBezTo>
                    <a:pt x="8901" y="375"/>
                    <a:pt x="8204" y="0"/>
                    <a:pt x="7491" y="0"/>
                  </a:cubicBezTo>
                  <a:close/>
                </a:path>
              </a:pathLst>
            </a:custGeom>
            <a:solidFill>
              <a:srgbClr val="D671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49"/>
            <p:cNvSpPr/>
            <p:nvPr/>
          </p:nvSpPr>
          <p:spPr>
            <a:xfrm>
              <a:off x="6630450" y="578050"/>
              <a:ext cx="29325" cy="20800"/>
            </a:xfrm>
            <a:custGeom>
              <a:rect b="b" l="l" r="r" t="t"/>
              <a:pathLst>
                <a:path extrusionOk="0" h="832" w="1173">
                  <a:moveTo>
                    <a:pt x="320" y="0"/>
                  </a:moveTo>
                  <a:cubicBezTo>
                    <a:pt x="290" y="0"/>
                    <a:pt x="259" y="5"/>
                    <a:pt x="229" y="17"/>
                  </a:cubicBezTo>
                  <a:cubicBezTo>
                    <a:pt x="128" y="59"/>
                    <a:pt x="71" y="145"/>
                    <a:pt x="29" y="231"/>
                  </a:cubicBezTo>
                  <a:cubicBezTo>
                    <a:pt x="14" y="259"/>
                    <a:pt x="0" y="288"/>
                    <a:pt x="0" y="316"/>
                  </a:cubicBezTo>
                  <a:cubicBezTo>
                    <a:pt x="0" y="373"/>
                    <a:pt x="57" y="417"/>
                    <a:pt x="100" y="445"/>
                  </a:cubicBezTo>
                  <a:cubicBezTo>
                    <a:pt x="286" y="574"/>
                    <a:pt x="486" y="703"/>
                    <a:pt x="700" y="802"/>
                  </a:cubicBezTo>
                  <a:cubicBezTo>
                    <a:pt x="740" y="822"/>
                    <a:pt x="777" y="831"/>
                    <a:pt x="812" y="831"/>
                  </a:cubicBezTo>
                  <a:cubicBezTo>
                    <a:pt x="925" y="831"/>
                    <a:pt x="1013" y="734"/>
                    <a:pt x="1100" y="602"/>
                  </a:cubicBezTo>
                  <a:cubicBezTo>
                    <a:pt x="1144" y="560"/>
                    <a:pt x="1172" y="503"/>
                    <a:pt x="1157" y="445"/>
                  </a:cubicBezTo>
                  <a:cubicBezTo>
                    <a:pt x="1144" y="402"/>
                    <a:pt x="1115" y="373"/>
                    <a:pt x="1087" y="345"/>
                  </a:cubicBezTo>
                  <a:cubicBezTo>
                    <a:pt x="900" y="173"/>
                    <a:pt x="672" y="74"/>
                    <a:pt x="443" y="17"/>
                  </a:cubicBezTo>
                  <a:cubicBezTo>
                    <a:pt x="402" y="8"/>
                    <a:pt x="361" y="0"/>
                    <a:pt x="320" y="0"/>
                  </a:cubicBezTo>
                  <a:close/>
                </a:path>
              </a:pathLst>
            </a:cu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49"/>
            <p:cNvSpPr/>
            <p:nvPr/>
          </p:nvSpPr>
          <p:spPr>
            <a:xfrm>
              <a:off x="6576850" y="507700"/>
              <a:ext cx="65400" cy="40375"/>
            </a:xfrm>
            <a:custGeom>
              <a:rect b="b" l="l" r="r" t="t"/>
              <a:pathLst>
                <a:path extrusionOk="0" h="1615" w="2616">
                  <a:moveTo>
                    <a:pt x="357" y="1"/>
                  </a:moveTo>
                  <a:cubicBezTo>
                    <a:pt x="0" y="300"/>
                    <a:pt x="214" y="1087"/>
                    <a:pt x="515" y="1373"/>
                  </a:cubicBezTo>
                  <a:cubicBezTo>
                    <a:pt x="629" y="1487"/>
                    <a:pt x="801" y="1544"/>
                    <a:pt x="957" y="1573"/>
                  </a:cubicBezTo>
                  <a:cubicBezTo>
                    <a:pt x="1072" y="1600"/>
                    <a:pt x="1188" y="1615"/>
                    <a:pt x="1304" y="1615"/>
                  </a:cubicBezTo>
                  <a:cubicBezTo>
                    <a:pt x="1491" y="1615"/>
                    <a:pt x="1676" y="1576"/>
                    <a:pt x="1844" y="1487"/>
                  </a:cubicBezTo>
                  <a:cubicBezTo>
                    <a:pt x="2301" y="1244"/>
                    <a:pt x="2487" y="687"/>
                    <a:pt x="2615" y="157"/>
                  </a:cubicBezTo>
                  <a:cubicBezTo>
                    <a:pt x="1858" y="144"/>
                    <a:pt x="1087" y="1"/>
                    <a:pt x="357" y="1"/>
                  </a:cubicBezTo>
                  <a:close/>
                </a:path>
              </a:pathLst>
            </a:cu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49"/>
            <p:cNvSpPr/>
            <p:nvPr/>
          </p:nvSpPr>
          <p:spPr>
            <a:xfrm>
              <a:off x="6714400" y="510900"/>
              <a:ext cx="47200" cy="28525"/>
            </a:xfrm>
            <a:custGeom>
              <a:rect b="b" l="l" r="r" t="t"/>
              <a:pathLst>
                <a:path extrusionOk="0" h="1141" w="1888">
                  <a:moveTo>
                    <a:pt x="1" y="1"/>
                  </a:moveTo>
                  <a:lnTo>
                    <a:pt x="1" y="1"/>
                  </a:lnTo>
                  <a:cubicBezTo>
                    <a:pt x="58" y="387"/>
                    <a:pt x="144" y="787"/>
                    <a:pt x="444" y="1001"/>
                  </a:cubicBezTo>
                  <a:cubicBezTo>
                    <a:pt x="587" y="1101"/>
                    <a:pt x="755" y="1141"/>
                    <a:pt x="930" y="1141"/>
                  </a:cubicBezTo>
                  <a:cubicBezTo>
                    <a:pt x="982" y="1141"/>
                    <a:pt x="1034" y="1137"/>
                    <a:pt x="1087" y="1130"/>
                  </a:cubicBezTo>
                  <a:cubicBezTo>
                    <a:pt x="1201" y="1116"/>
                    <a:pt x="1331" y="1087"/>
                    <a:pt x="1416" y="1016"/>
                  </a:cubicBezTo>
                  <a:cubicBezTo>
                    <a:pt x="1659" y="830"/>
                    <a:pt x="1887" y="287"/>
                    <a:pt x="1659" y="44"/>
                  </a:cubicBezTo>
                  <a:cubicBezTo>
                    <a:pt x="1441" y="21"/>
                    <a:pt x="1218" y="17"/>
                    <a:pt x="994" y="17"/>
                  </a:cubicBezTo>
                  <a:cubicBezTo>
                    <a:pt x="849" y="17"/>
                    <a:pt x="704" y="19"/>
                    <a:pt x="559" y="19"/>
                  </a:cubicBezTo>
                  <a:cubicBezTo>
                    <a:pt x="371" y="19"/>
                    <a:pt x="184" y="15"/>
                    <a:pt x="1" y="1"/>
                  </a:cubicBezTo>
                  <a:close/>
                </a:path>
              </a:pathLst>
            </a:cu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49"/>
            <p:cNvSpPr/>
            <p:nvPr/>
          </p:nvSpPr>
          <p:spPr>
            <a:xfrm>
              <a:off x="6696900" y="467075"/>
              <a:ext cx="71500" cy="32425"/>
            </a:xfrm>
            <a:custGeom>
              <a:rect b="b" l="l" r="r" t="t"/>
              <a:pathLst>
                <a:path extrusionOk="0" h="1297" w="2860">
                  <a:moveTo>
                    <a:pt x="337" y="1"/>
                  </a:moveTo>
                  <a:cubicBezTo>
                    <a:pt x="282" y="1"/>
                    <a:pt x="227" y="4"/>
                    <a:pt x="172" y="10"/>
                  </a:cubicBezTo>
                  <a:cubicBezTo>
                    <a:pt x="115" y="324"/>
                    <a:pt x="58" y="639"/>
                    <a:pt x="1" y="939"/>
                  </a:cubicBezTo>
                  <a:cubicBezTo>
                    <a:pt x="72" y="968"/>
                    <a:pt x="144" y="968"/>
                    <a:pt x="215" y="968"/>
                  </a:cubicBezTo>
                  <a:cubicBezTo>
                    <a:pt x="1087" y="997"/>
                    <a:pt x="2002" y="968"/>
                    <a:pt x="2802" y="1296"/>
                  </a:cubicBezTo>
                  <a:cubicBezTo>
                    <a:pt x="2816" y="1239"/>
                    <a:pt x="2845" y="1182"/>
                    <a:pt x="2860" y="1125"/>
                  </a:cubicBezTo>
                  <a:cubicBezTo>
                    <a:pt x="2416" y="696"/>
                    <a:pt x="1873" y="368"/>
                    <a:pt x="1301" y="196"/>
                  </a:cubicBezTo>
                  <a:cubicBezTo>
                    <a:pt x="1008" y="99"/>
                    <a:pt x="663" y="1"/>
                    <a:pt x="337" y="1"/>
                  </a:cubicBezTo>
                  <a:close/>
                </a:path>
              </a:pathLst>
            </a:custGeom>
            <a:solidFill>
              <a:srgbClr val="5B2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49"/>
            <p:cNvSpPr/>
            <p:nvPr/>
          </p:nvSpPr>
          <p:spPr>
            <a:xfrm>
              <a:off x="6571475" y="458400"/>
              <a:ext cx="81875" cy="38600"/>
            </a:xfrm>
            <a:custGeom>
              <a:rect b="b" l="l" r="r" t="t"/>
              <a:pathLst>
                <a:path extrusionOk="0" h="1544" w="3275">
                  <a:moveTo>
                    <a:pt x="3074" y="0"/>
                  </a:moveTo>
                  <a:cubicBezTo>
                    <a:pt x="2645" y="0"/>
                    <a:pt x="2173" y="143"/>
                    <a:pt x="1773" y="286"/>
                  </a:cubicBezTo>
                  <a:cubicBezTo>
                    <a:pt x="1130" y="528"/>
                    <a:pt x="515" y="886"/>
                    <a:pt x="0" y="1372"/>
                  </a:cubicBezTo>
                  <a:lnTo>
                    <a:pt x="86" y="1544"/>
                  </a:lnTo>
                  <a:cubicBezTo>
                    <a:pt x="987" y="1129"/>
                    <a:pt x="2030" y="1072"/>
                    <a:pt x="3031" y="972"/>
                  </a:cubicBezTo>
                  <a:cubicBezTo>
                    <a:pt x="3116" y="957"/>
                    <a:pt x="3202" y="957"/>
                    <a:pt x="3274" y="929"/>
                  </a:cubicBezTo>
                  <a:cubicBezTo>
                    <a:pt x="3202" y="614"/>
                    <a:pt x="3131" y="315"/>
                    <a:pt x="3074" y="0"/>
                  </a:cubicBezTo>
                  <a:close/>
                </a:path>
              </a:pathLst>
            </a:custGeom>
            <a:solidFill>
              <a:srgbClr val="5B2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49"/>
            <p:cNvSpPr/>
            <p:nvPr/>
          </p:nvSpPr>
          <p:spPr>
            <a:xfrm>
              <a:off x="6584325" y="509075"/>
              <a:ext cx="21475" cy="22600"/>
            </a:xfrm>
            <a:custGeom>
              <a:rect b="b" l="l" r="r" t="t"/>
              <a:pathLst>
                <a:path extrusionOk="0" h="904" w="859">
                  <a:moveTo>
                    <a:pt x="440" y="0"/>
                  </a:moveTo>
                  <a:cubicBezTo>
                    <a:pt x="427" y="0"/>
                    <a:pt x="414" y="1"/>
                    <a:pt x="401" y="3"/>
                  </a:cubicBezTo>
                  <a:cubicBezTo>
                    <a:pt x="172" y="31"/>
                    <a:pt x="1" y="231"/>
                    <a:pt x="16" y="474"/>
                  </a:cubicBezTo>
                  <a:cubicBezTo>
                    <a:pt x="16" y="709"/>
                    <a:pt x="229" y="903"/>
                    <a:pt x="436" y="903"/>
                  </a:cubicBezTo>
                  <a:cubicBezTo>
                    <a:pt x="443" y="903"/>
                    <a:pt x="451" y="903"/>
                    <a:pt x="458" y="903"/>
                  </a:cubicBezTo>
                  <a:cubicBezTo>
                    <a:pt x="702" y="874"/>
                    <a:pt x="858" y="674"/>
                    <a:pt x="858" y="417"/>
                  </a:cubicBezTo>
                  <a:cubicBezTo>
                    <a:pt x="846" y="202"/>
                    <a:pt x="643" y="0"/>
                    <a:pt x="440" y="0"/>
                  </a:cubicBezTo>
                  <a:close/>
                </a:path>
              </a:pathLst>
            </a:custGeom>
            <a:solidFill>
              <a:srgbClr val="5B2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49"/>
            <p:cNvSpPr/>
            <p:nvPr/>
          </p:nvSpPr>
          <p:spPr>
            <a:xfrm>
              <a:off x="6715825" y="513575"/>
              <a:ext cx="24000" cy="21500"/>
            </a:xfrm>
            <a:custGeom>
              <a:rect b="b" l="l" r="r" t="t"/>
              <a:pathLst>
                <a:path extrusionOk="0" h="860" w="960">
                  <a:moveTo>
                    <a:pt x="496" y="0"/>
                  </a:moveTo>
                  <a:cubicBezTo>
                    <a:pt x="332" y="0"/>
                    <a:pt x="176" y="105"/>
                    <a:pt x="101" y="265"/>
                  </a:cubicBezTo>
                  <a:cubicBezTo>
                    <a:pt x="1" y="465"/>
                    <a:pt x="101" y="738"/>
                    <a:pt x="302" y="823"/>
                  </a:cubicBezTo>
                  <a:cubicBezTo>
                    <a:pt x="355" y="848"/>
                    <a:pt x="409" y="860"/>
                    <a:pt x="462" y="860"/>
                  </a:cubicBezTo>
                  <a:cubicBezTo>
                    <a:pt x="622" y="860"/>
                    <a:pt x="773" y="755"/>
                    <a:pt x="858" y="595"/>
                  </a:cubicBezTo>
                  <a:cubicBezTo>
                    <a:pt x="959" y="394"/>
                    <a:pt x="858" y="122"/>
                    <a:pt x="658" y="37"/>
                  </a:cubicBezTo>
                  <a:cubicBezTo>
                    <a:pt x="605" y="12"/>
                    <a:pt x="550" y="0"/>
                    <a:pt x="496" y="0"/>
                  </a:cubicBezTo>
                  <a:close/>
                </a:path>
              </a:pathLst>
            </a:custGeom>
            <a:solidFill>
              <a:srgbClr val="5B2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49"/>
            <p:cNvSpPr/>
            <p:nvPr/>
          </p:nvSpPr>
          <p:spPr>
            <a:xfrm>
              <a:off x="6601150" y="552850"/>
              <a:ext cx="21800" cy="33825"/>
            </a:xfrm>
            <a:custGeom>
              <a:rect b="b" l="l" r="r" t="t"/>
              <a:pathLst>
                <a:path extrusionOk="0" h="1353" w="872">
                  <a:moveTo>
                    <a:pt x="737" y="0"/>
                  </a:moveTo>
                  <a:cubicBezTo>
                    <a:pt x="725" y="0"/>
                    <a:pt x="712" y="3"/>
                    <a:pt x="700" y="9"/>
                  </a:cubicBezTo>
                  <a:cubicBezTo>
                    <a:pt x="458" y="181"/>
                    <a:pt x="243" y="396"/>
                    <a:pt x="57" y="624"/>
                  </a:cubicBezTo>
                  <a:cubicBezTo>
                    <a:pt x="29" y="653"/>
                    <a:pt x="0" y="695"/>
                    <a:pt x="0" y="739"/>
                  </a:cubicBezTo>
                  <a:cubicBezTo>
                    <a:pt x="14" y="739"/>
                    <a:pt x="14" y="739"/>
                    <a:pt x="29" y="753"/>
                  </a:cubicBezTo>
                  <a:cubicBezTo>
                    <a:pt x="229" y="968"/>
                    <a:pt x="443" y="1153"/>
                    <a:pt x="715" y="1282"/>
                  </a:cubicBezTo>
                  <a:cubicBezTo>
                    <a:pt x="772" y="1311"/>
                    <a:pt x="814" y="1324"/>
                    <a:pt x="872" y="1353"/>
                  </a:cubicBezTo>
                  <a:cubicBezTo>
                    <a:pt x="843" y="1153"/>
                    <a:pt x="814" y="939"/>
                    <a:pt x="814" y="724"/>
                  </a:cubicBezTo>
                  <a:cubicBezTo>
                    <a:pt x="814" y="653"/>
                    <a:pt x="801" y="295"/>
                    <a:pt x="814" y="81"/>
                  </a:cubicBezTo>
                  <a:cubicBezTo>
                    <a:pt x="814" y="37"/>
                    <a:pt x="779" y="0"/>
                    <a:pt x="737" y="0"/>
                  </a:cubicBezTo>
                  <a:close/>
                </a:path>
              </a:pathLst>
            </a:cu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49"/>
            <p:cNvSpPr/>
            <p:nvPr/>
          </p:nvSpPr>
          <p:spPr>
            <a:xfrm>
              <a:off x="6667600" y="577575"/>
              <a:ext cx="28625" cy="27350"/>
            </a:xfrm>
            <a:custGeom>
              <a:rect b="b" l="l" r="r" t="t"/>
              <a:pathLst>
                <a:path extrusionOk="0" h="1094" w="1145">
                  <a:moveTo>
                    <a:pt x="986" y="0"/>
                  </a:moveTo>
                  <a:cubicBezTo>
                    <a:pt x="963" y="0"/>
                    <a:pt x="941" y="12"/>
                    <a:pt x="929" y="36"/>
                  </a:cubicBezTo>
                  <a:cubicBezTo>
                    <a:pt x="786" y="207"/>
                    <a:pt x="544" y="450"/>
                    <a:pt x="501" y="507"/>
                  </a:cubicBezTo>
                  <a:cubicBezTo>
                    <a:pt x="344" y="665"/>
                    <a:pt x="186" y="808"/>
                    <a:pt x="29" y="950"/>
                  </a:cubicBezTo>
                  <a:cubicBezTo>
                    <a:pt x="15" y="950"/>
                    <a:pt x="15" y="964"/>
                    <a:pt x="1" y="979"/>
                  </a:cubicBezTo>
                  <a:cubicBezTo>
                    <a:pt x="33" y="976"/>
                    <a:pt x="66" y="975"/>
                    <a:pt x="98" y="975"/>
                  </a:cubicBezTo>
                  <a:cubicBezTo>
                    <a:pt x="237" y="975"/>
                    <a:pt x="376" y="998"/>
                    <a:pt x="515" y="1021"/>
                  </a:cubicBezTo>
                  <a:cubicBezTo>
                    <a:pt x="701" y="1065"/>
                    <a:pt x="872" y="1079"/>
                    <a:pt x="1059" y="1093"/>
                  </a:cubicBezTo>
                  <a:cubicBezTo>
                    <a:pt x="1072" y="1093"/>
                    <a:pt x="1087" y="1079"/>
                    <a:pt x="1087" y="1079"/>
                  </a:cubicBezTo>
                  <a:cubicBezTo>
                    <a:pt x="1116" y="1036"/>
                    <a:pt x="1129" y="993"/>
                    <a:pt x="1129" y="950"/>
                  </a:cubicBezTo>
                  <a:cubicBezTo>
                    <a:pt x="1144" y="650"/>
                    <a:pt x="1116" y="350"/>
                    <a:pt x="1059" y="64"/>
                  </a:cubicBezTo>
                  <a:cubicBezTo>
                    <a:pt x="1050" y="22"/>
                    <a:pt x="1017" y="0"/>
                    <a:pt x="986" y="0"/>
                  </a:cubicBezTo>
                  <a:close/>
                </a:path>
              </a:pathLst>
            </a:cu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49"/>
            <p:cNvSpPr/>
            <p:nvPr/>
          </p:nvSpPr>
          <p:spPr>
            <a:xfrm>
              <a:off x="6585050" y="504850"/>
              <a:ext cx="57900" cy="8750"/>
            </a:xfrm>
            <a:custGeom>
              <a:rect b="b" l="l" r="r" t="t"/>
              <a:pathLst>
                <a:path extrusionOk="0" h="350" w="2316">
                  <a:moveTo>
                    <a:pt x="29" y="0"/>
                  </a:moveTo>
                  <a:lnTo>
                    <a:pt x="0" y="143"/>
                  </a:lnTo>
                  <a:cubicBezTo>
                    <a:pt x="661" y="277"/>
                    <a:pt x="1322" y="349"/>
                    <a:pt x="1983" y="349"/>
                  </a:cubicBezTo>
                  <a:cubicBezTo>
                    <a:pt x="2094" y="349"/>
                    <a:pt x="2205" y="347"/>
                    <a:pt x="2316" y="343"/>
                  </a:cubicBezTo>
                  <a:lnTo>
                    <a:pt x="2316" y="200"/>
                  </a:lnTo>
                  <a:cubicBezTo>
                    <a:pt x="2207" y="204"/>
                    <a:pt x="2098" y="206"/>
                    <a:pt x="1989" y="206"/>
                  </a:cubicBezTo>
                  <a:cubicBezTo>
                    <a:pt x="1337" y="206"/>
                    <a:pt x="678" y="134"/>
                    <a:pt x="29" y="0"/>
                  </a:cubicBezTo>
                  <a:close/>
                </a:path>
              </a:pathLst>
            </a:custGeom>
            <a:solidFill>
              <a:srgbClr val="5B2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49"/>
            <p:cNvSpPr/>
            <p:nvPr/>
          </p:nvSpPr>
          <p:spPr>
            <a:xfrm>
              <a:off x="6712250" y="509125"/>
              <a:ext cx="44725" cy="5125"/>
            </a:xfrm>
            <a:custGeom>
              <a:rect b="b" l="l" r="r" t="t"/>
              <a:pathLst>
                <a:path extrusionOk="0" h="205" w="1789">
                  <a:moveTo>
                    <a:pt x="16" y="1"/>
                  </a:moveTo>
                  <a:lnTo>
                    <a:pt x="1" y="144"/>
                  </a:lnTo>
                  <a:cubicBezTo>
                    <a:pt x="323" y="183"/>
                    <a:pt x="650" y="205"/>
                    <a:pt x="978" y="205"/>
                  </a:cubicBezTo>
                  <a:cubicBezTo>
                    <a:pt x="1247" y="205"/>
                    <a:pt x="1518" y="190"/>
                    <a:pt x="1788" y="157"/>
                  </a:cubicBezTo>
                  <a:lnTo>
                    <a:pt x="1773" y="14"/>
                  </a:lnTo>
                  <a:cubicBezTo>
                    <a:pt x="1496" y="42"/>
                    <a:pt x="1219" y="56"/>
                    <a:pt x="942" y="56"/>
                  </a:cubicBezTo>
                  <a:cubicBezTo>
                    <a:pt x="633" y="56"/>
                    <a:pt x="324" y="38"/>
                    <a:pt x="16" y="1"/>
                  </a:cubicBezTo>
                  <a:close/>
                </a:path>
              </a:pathLst>
            </a:custGeom>
            <a:solidFill>
              <a:srgbClr val="5B2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49"/>
            <p:cNvSpPr/>
            <p:nvPr/>
          </p:nvSpPr>
          <p:spPr>
            <a:xfrm>
              <a:off x="6646500" y="523375"/>
              <a:ext cx="55425" cy="40100"/>
            </a:xfrm>
            <a:custGeom>
              <a:rect b="b" l="l" r="r" t="t"/>
              <a:pathLst>
                <a:path extrusionOk="0" h="1604" w="2217">
                  <a:moveTo>
                    <a:pt x="1742" y="1"/>
                  </a:moveTo>
                  <a:cubicBezTo>
                    <a:pt x="1583" y="1"/>
                    <a:pt x="1423" y="81"/>
                    <a:pt x="1316" y="188"/>
                  </a:cubicBezTo>
                  <a:cubicBezTo>
                    <a:pt x="1259" y="260"/>
                    <a:pt x="1202" y="346"/>
                    <a:pt x="1173" y="445"/>
                  </a:cubicBezTo>
                  <a:cubicBezTo>
                    <a:pt x="999" y="209"/>
                    <a:pt x="716" y="49"/>
                    <a:pt x="430" y="49"/>
                  </a:cubicBezTo>
                  <a:cubicBezTo>
                    <a:pt x="387" y="49"/>
                    <a:pt x="344" y="52"/>
                    <a:pt x="302" y="60"/>
                  </a:cubicBezTo>
                  <a:cubicBezTo>
                    <a:pt x="258" y="60"/>
                    <a:pt x="201" y="73"/>
                    <a:pt x="159" y="117"/>
                  </a:cubicBezTo>
                  <a:cubicBezTo>
                    <a:pt x="102" y="145"/>
                    <a:pt x="73" y="203"/>
                    <a:pt x="44" y="274"/>
                  </a:cubicBezTo>
                  <a:cubicBezTo>
                    <a:pt x="1" y="488"/>
                    <a:pt x="102" y="689"/>
                    <a:pt x="216" y="860"/>
                  </a:cubicBezTo>
                  <a:cubicBezTo>
                    <a:pt x="387" y="1160"/>
                    <a:pt x="601" y="1446"/>
                    <a:pt x="944" y="1531"/>
                  </a:cubicBezTo>
                  <a:lnTo>
                    <a:pt x="988" y="1303"/>
                  </a:lnTo>
                  <a:cubicBezTo>
                    <a:pt x="744" y="1245"/>
                    <a:pt x="573" y="988"/>
                    <a:pt x="416" y="731"/>
                  </a:cubicBezTo>
                  <a:cubicBezTo>
                    <a:pt x="330" y="603"/>
                    <a:pt x="244" y="460"/>
                    <a:pt x="287" y="331"/>
                  </a:cubicBezTo>
                  <a:cubicBezTo>
                    <a:pt x="287" y="317"/>
                    <a:pt x="287" y="302"/>
                    <a:pt x="302" y="302"/>
                  </a:cubicBezTo>
                  <a:lnTo>
                    <a:pt x="330" y="288"/>
                  </a:lnTo>
                  <a:cubicBezTo>
                    <a:pt x="357" y="285"/>
                    <a:pt x="384" y="283"/>
                    <a:pt x="411" y="283"/>
                  </a:cubicBezTo>
                  <a:cubicBezTo>
                    <a:pt x="713" y="283"/>
                    <a:pt x="1007" y="499"/>
                    <a:pt x="1074" y="788"/>
                  </a:cubicBezTo>
                  <a:lnTo>
                    <a:pt x="1173" y="1245"/>
                  </a:lnTo>
                  <a:lnTo>
                    <a:pt x="1302" y="788"/>
                  </a:lnTo>
                  <a:cubicBezTo>
                    <a:pt x="1345" y="645"/>
                    <a:pt x="1388" y="474"/>
                    <a:pt x="1502" y="346"/>
                  </a:cubicBezTo>
                  <a:cubicBezTo>
                    <a:pt x="1564" y="284"/>
                    <a:pt x="1656" y="237"/>
                    <a:pt x="1745" y="237"/>
                  </a:cubicBezTo>
                  <a:cubicBezTo>
                    <a:pt x="1779" y="237"/>
                    <a:pt x="1813" y="244"/>
                    <a:pt x="1845" y="260"/>
                  </a:cubicBezTo>
                  <a:cubicBezTo>
                    <a:pt x="1945" y="317"/>
                    <a:pt x="1960" y="474"/>
                    <a:pt x="1960" y="603"/>
                  </a:cubicBezTo>
                  <a:cubicBezTo>
                    <a:pt x="1931" y="917"/>
                    <a:pt x="1745" y="1217"/>
                    <a:pt x="1588" y="1474"/>
                  </a:cubicBezTo>
                  <a:lnTo>
                    <a:pt x="1788" y="1603"/>
                  </a:lnTo>
                  <a:cubicBezTo>
                    <a:pt x="1960" y="1317"/>
                    <a:pt x="2160" y="1003"/>
                    <a:pt x="2188" y="631"/>
                  </a:cubicBezTo>
                  <a:cubicBezTo>
                    <a:pt x="2217" y="374"/>
                    <a:pt x="2131" y="159"/>
                    <a:pt x="1960" y="60"/>
                  </a:cubicBezTo>
                  <a:cubicBezTo>
                    <a:pt x="1891" y="18"/>
                    <a:pt x="1816" y="1"/>
                    <a:pt x="1742" y="1"/>
                  </a:cubicBezTo>
                  <a:close/>
                </a:path>
              </a:pathLst>
            </a:custGeom>
            <a:solidFill>
              <a:srgbClr val="5B2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49"/>
            <p:cNvSpPr/>
            <p:nvPr/>
          </p:nvSpPr>
          <p:spPr>
            <a:xfrm>
              <a:off x="6598625" y="568450"/>
              <a:ext cx="96500" cy="38950"/>
            </a:xfrm>
            <a:custGeom>
              <a:rect b="b" l="l" r="r" t="t"/>
              <a:pathLst>
                <a:path extrusionOk="0" h="1558" w="3860">
                  <a:moveTo>
                    <a:pt x="115" y="0"/>
                  </a:moveTo>
                  <a:cubicBezTo>
                    <a:pt x="86" y="29"/>
                    <a:pt x="44" y="58"/>
                    <a:pt x="1" y="86"/>
                  </a:cubicBezTo>
                  <a:cubicBezTo>
                    <a:pt x="787" y="801"/>
                    <a:pt x="1744" y="1272"/>
                    <a:pt x="2760" y="1458"/>
                  </a:cubicBezTo>
                  <a:cubicBezTo>
                    <a:pt x="3117" y="1529"/>
                    <a:pt x="3474" y="1558"/>
                    <a:pt x="3846" y="1558"/>
                  </a:cubicBezTo>
                  <a:cubicBezTo>
                    <a:pt x="3846" y="1501"/>
                    <a:pt x="3860" y="1458"/>
                    <a:pt x="3860" y="1401"/>
                  </a:cubicBezTo>
                  <a:lnTo>
                    <a:pt x="3860" y="1401"/>
                  </a:lnTo>
                  <a:cubicBezTo>
                    <a:pt x="3823" y="1402"/>
                    <a:pt x="3786" y="1402"/>
                    <a:pt x="3748" y="1402"/>
                  </a:cubicBezTo>
                  <a:cubicBezTo>
                    <a:pt x="2415" y="1402"/>
                    <a:pt x="1116" y="904"/>
                    <a:pt x="115" y="0"/>
                  </a:cubicBezTo>
                  <a:close/>
                </a:path>
              </a:pathLst>
            </a:custGeom>
            <a:solidFill>
              <a:srgbClr val="5B2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21" name="Google Shape;1521;p49"/>
          <p:cNvSpPr/>
          <p:nvPr/>
        </p:nvSpPr>
        <p:spPr>
          <a:xfrm>
            <a:off x="448759" y="2974338"/>
            <a:ext cx="2547970" cy="471887"/>
          </a:xfrm>
          <a:custGeom>
            <a:rect b="b" l="l" r="r" t="t"/>
            <a:pathLst>
              <a:path extrusionOk="0" h="17797" w="154049">
                <a:moveTo>
                  <a:pt x="3238" y="2578"/>
                </a:moveTo>
                <a:lnTo>
                  <a:pt x="7988" y="0"/>
                </a:lnTo>
                <a:lnTo>
                  <a:pt x="64769" y="249"/>
                </a:lnTo>
                <a:lnTo>
                  <a:pt x="83984" y="915"/>
                </a:lnTo>
                <a:lnTo>
                  <a:pt x="148029" y="536"/>
                </a:lnTo>
                <a:lnTo>
                  <a:pt x="151890" y="3318"/>
                </a:lnTo>
                <a:lnTo>
                  <a:pt x="154049" y="8715"/>
                </a:lnTo>
                <a:lnTo>
                  <a:pt x="151776" y="16300"/>
                </a:lnTo>
                <a:lnTo>
                  <a:pt x="144868" y="17797"/>
                </a:lnTo>
                <a:lnTo>
                  <a:pt x="110324" y="17797"/>
                </a:lnTo>
                <a:lnTo>
                  <a:pt x="80098" y="17215"/>
                </a:lnTo>
                <a:lnTo>
                  <a:pt x="9283" y="17631"/>
                </a:lnTo>
                <a:lnTo>
                  <a:pt x="2375" y="14886"/>
                </a:lnTo>
                <a:lnTo>
                  <a:pt x="0" y="7235"/>
                </a:lnTo>
                <a:close/>
              </a:path>
            </a:pathLst>
          </a:custGeom>
          <a:solidFill>
            <a:schemeClr val="dk1"/>
          </a:solidFill>
          <a:ln cap="flat" cmpd="sng" w="19050">
            <a:solidFill>
              <a:schemeClr val="accent6"/>
            </a:solidFill>
            <a:prstDash val="solid"/>
            <a:round/>
            <a:headEnd len="med" w="med" type="none"/>
            <a:tailEnd len="med" w="med" type="none"/>
          </a:ln>
          <a:effectLst>
            <a:outerShdw rotWithShape="0" algn="bl" dir="3660000" dist="19050">
              <a:schemeClr val="accent6">
                <a:alpha val="80000"/>
              </a:schemeClr>
            </a:outerShdw>
          </a:effectLst>
        </p:spPr>
      </p:sp>
      <p:sp>
        <p:nvSpPr>
          <p:cNvPr id="1522" name="Google Shape;1522;p49"/>
          <p:cNvSpPr txBox="1"/>
          <p:nvPr>
            <p:ph idx="4294967295" type="subTitle"/>
          </p:nvPr>
        </p:nvSpPr>
        <p:spPr>
          <a:xfrm>
            <a:off x="1031325" y="3045738"/>
            <a:ext cx="1543500" cy="329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rPr>
              <a:t>Summary</a:t>
            </a:r>
            <a:endParaRPr>
              <a:solidFill>
                <a:schemeClr val="lt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0" name="Shape 610"/>
        <p:cNvGrpSpPr/>
        <p:nvPr/>
      </p:nvGrpSpPr>
      <p:grpSpPr>
        <a:xfrm>
          <a:off x="0" y="0"/>
          <a:ext cx="0" cy="0"/>
          <a:chOff x="0" y="0"/>
          <a:chExt cx="0" cy="0"/>
        </a:xfrm>
      </p:grpSpPr>
      <p:sp>
        <p:nvSpPr>
          <p:cNvPr id="611" name="Google Shape;611;p30"/>
          <p:cNvSpPr txBox="1"/>
          <p:nvPr>
            <p:ph type="title"/>
          </p:nvPr>
        </p:nvSpPr>
        <p:spPr>
          <a:xfrm>
            <a:off x="749850" y="256725"/>
            <a:ext cx="7644300" cy="114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2"/>
                </a:solidFill>
              </a:rPr>
              <a:t>Image from Roger Patterson’s Recording in 1967</a:t>
            </a:r>
            <a:endParaRPr>
              <a:solidFill>
                <a:schemeClr val="lt2"/>
              </a:solidFill>
            </a:endParaRPr>
          </a:p>
        </p:txBody>
      </p:sp>
      <p:pic>
        <p:nvPicPr>
          <p:cNvPr id="612" name="Google Shape;612;p30"/>
          <p:cNvPicPr preferRelativeResize="0"/>
          <p:nvPr/>
        </p:nvPicPr>
        <p:blipFill>
          <a:blip r:embed="rId3">
            <a:alphaModFix/>
          </a:blip>
          <a:stretch>
            <a:fillRect/>
          </a:stretch>
        </p:blipFill>
        <p:spPr>
          <a:xfrm>
            <a:off x="1917400" y="1587725"/>
            <a:ext cx="5617525" cy="33354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6" name="Shape 616"/>
        <p:cNvGrpSpPr/>
        <p:nvPr/>
      </p:nvGrpSpPr>
      <p:grpSpPr>
        <a:xfrm>
          <a:off x="0" y="0"/>
          <a:ext cx="0" cy="0"/>
          <a:chOff x="0" y="0"/>
          <a:chExt cx="0" cy="0"/>
        </a:xfrm>
      </p:grpSpPr>
      <p:sp>
        <p:nvSpPr>
          <p:cNvPr id="617" name="Google Shape;617;p31"/>
          <p:cNvSpPr/>
          <p:nvPr/>
        </p:nvSpPr>
        <p:spPr>
          <a:xfrm>
            <a:off x="2845188" y="2655176"/>
            <a:ext cx="3116796" cy="1328813"/>
          </a:xfrm>
          <a:custGeom>
            <a:rect b="b" l="l" r="r" t="t"/>
            <a:pathLst>
              <a:path extrusionOk="0" h="17797" w="154049">
                <a:moveTo>
                  <a:pt x="3238" y="2578"/>
                </a:moveTo>
                <a:lnTo>
                  <a:pt x="7988" y="0"/>
                </a:lnTo>
                <a:lnTo>
                  <a:pt x="64769" y="249"/>
                </a:lnTo>
                <a:lnTo>
                  <a:pt x="83984" y="915"/>
                </a:lnTo>
                <a:lnTo>
                  <a:pt x="148029" y="536"/>
                </a:lnTo>
                <a:lnTo>
                  <a:pt x="151890" y="3318"/>
                </a:lnTo>
                <a:lnTo>
                  <a:pt x="154049" y="8715"/>
                </a:lnTo>
                <a:lnTo>
                  <a:pt x="151776" y="16300"/>
                </a:lnTo>
                <a:lnTo>
                  <a:pt x="144868" y="17797"/>
                </a:lnTo>
                <a:lnTo>
                  <a:pt x="110324" y="17797"/>
                </a:lnTo>
                <a:lnTo>
                  <a:pt x="80098" y="17215"/>
                </a:lnTo>
                <a:lnTo>
                  <a:pt x="9283" y="17631"/>
                </a:lnTo>
                <a:lnTo>
                  <a:pt x="2375" y="14886"/>
                </a:lnTo>
                <a:lnTo>
                  <a:pt x="0" y="7235"/>
                </a:lnTo>
                <a:close/>
              </a:path>
            </a:pathLst>
          </a:custGeom>
          <a:solidFill>
            <a:schemeClr val="dk1"/>
          </a:solidFill>
          <a:ln cap="flat" cmpd="sng" w="19050">
            <a:solidFill>
              <a:schemeClr val="accent6"/>
            </a:solidFill>
            <a:prstDash val="solid"/>
            <a:round/>
            <a:headEnd len="med" w="med" type="none"/>
            <a:tailEnd len="med" w="med" type="none"/>
          </a:ln>
          <a:effectLst>
            <a:outerShdw rotWithShape="0" algn="bl" dir="3660000" dist="19050">
              <a:schemeClr val="accent6">
                <a:alpha val="80000"/>
              </a:schemeClr>
            </a:outerShdw>
          </a:effectLst>
        </p:spPr>
      </p:sp>
      <p:sp>
        <p:nvSpPr>
          <p:cNvPr id="618" name="Google Shape;618;p31"/>
          <p:cNvSpPr/>
          <p:nvPr/>
        </p:nvSpPr>
        <p:spPr>
          <a:xfrm flipH="1">
            <a:off x="185388" y="1367141"/>
            <a:ext cx="3042083" cy="843311"/>
          </a:xfrm>
          <a:custGeom>
            <a:rect b="b" l="l" r="r" t="t"/>
            <a:pathLst>
              <a:path extrusionOk="0" h="17797" w="154049">
                <a:moveTo>
                  <a:pt x="3238" y="2578"/>
                </a:moveTo>
                <a:lnTo>
                  <a:pt x="7988" y="0"/>
                </a:lnTo>
                <a:lnTo>
                  <a:pt x="64769" y="249"/>
                </a:lnTo>
                <a:lnTo>
                  <a:pt x="83984" y="915"/>
                </a:lnTo>
                <a:lnTo>
                  <a:pt x="148029" y="536"/>
                </a:lnTo>
                <a:lnTo>
                  <a:pt x="151890" y="3318"/>
                </a:lnTo>
                <a:lnTo>
                  <a:pt x="154049" y="8715"/>
                </a:lnTo>
                <a:lnTo>
                  <a:pt x="151776" y="16300"/>
                </a:lnTo>
                <a:lnTo>
                  <a:pt x="144868" y="17797"/>
                </a:lnTo>
                <a:lnTo>
                  <a:pt x="110324" y="17797"/>
                </a:lnTo>
                <a:lnTo>
                  <a:pt x="80098" y="17215"/>
                </a:lnTo>
                <a:lnTo>
                  <a:pt x="9283" y="17631"/>
                </a:lnTo>
                <a:lnTo>
                  <a:pt x="2375" y="14886"/>
                </a:lnTo>
                <a:lnTo>
                  <a:pt x="0" y="7235"/>
                </a:lnTo>
                <a:close/>
              </a:path>
            </a:pathLst>
          </a:custGeom>
          <a:solidFill>
            <a:schemeClr val="dk1"/>
          </a:solidFill>
          <a:ln cap="flat" cmpd="sng" w="19050">
            <a:solidFill>
              <a:schemeClr val="accent6"/>
            </a:solidFill>
            <a:prstDash val="solid"/>
            <a:round/>
            <a:headEnd len="med" w="med" type="none"/>
            <a:tailEnd len="med" w="med" type="none"/>
          </a:ln>
          <a:effectLst>
            <a:outerShdw rotWithShape="0" algn="bl" dir="3660000" dist="19050">
              <a:schemeClr val="accent6">
                <a:alpha val="80000"/>
              </a:schemeClr>
            </a:outerShdw>
          </a:effectLst>
        </p:spPr>
      </p:sp>
      <p:sp>
        <p:nvSpPr>
          <p:cNvPr id="619" name="Google Shape;619;p31"/>
          <p:cNvSpPr/>
          <p:nvPr/>
        </p:nvSpPr>
        <p:spPr>
          <a:xfrm rot="10800000">
            <a:off x="6065711" y="1377049"/>
            <a:ext cx="2700864" cy="890740"/>
          </a:xfrm>
          <a:custGeom>
            <a:rect b="b" l="l" r="r" t="t"/>
            <a:pathLst>
              <a:path extrusionOk="0" h="17797" w="154049">
                <a:moveTo>
                  <a:pt x="3238" y="2578"/>
                </a:moveTo>
                <a:lnTo>
                  <a:pt x="7988" y="0"/>
                </a:lnTo>
                <a:lnTo>
                  <a:pt x="64769" y="249"/>
                </a:lnTo>
                <a:lnTo>
                  <a:pt x="83984" y="915"/>
                </a:lnTo>
                <a:lnTo>
                  <a:pt x="148029" y="536"/>
                </a:lnTo>
                <a:lnTo>
                  <a:pt x="151890" y="3318"/>
                </a:lnTo>
                <a:lnTo>
                  <a:pt x="154049" y="8715"/>
                </a:lnTo>
                <a:lnTo>
                  <a:pt x="151776" y="16300"/>
                </a:lnTo>
                <a:lnTo>
                  <a:pt x="144868" y="17797"/>
                </a:lnTo>
                <a:lnTo>
                  <a:pt x="110324" y="17797"/>
                </a:lnTo>
                <a:lnTo>
                  <a:pt x="80098" y="17215"/>
                </a:lnTo>
                <a:lnTo>
                  <a:pt x="9283" y="17631"/>
                </a:lnTo>
                <a:lnTo>
                  <a:pt x="2375" y="14886"/>
                </a:lnTo>
                <a:lnTo>
                  <a:pt x="0" y="7235"/>
                </a:lnTo>
                <a:close/>
              </a:path>
            </a:pathLst>
          </a:custGeom>
          <a:solidFill>
            <a:schemeClr val="dk1"/>
          </a:solidFill>
          <a:ln cap="flat" cmpd="sng" w="19050">
            <a:solidFill>
              <a:schemeClr val="accent6"/>
            </a:solidFill>
            <a:prstDash val="solid"/>
            <a:round/>
            <a:headEnd len="med" w="med" type="none"/>
            <a:tailEnd len="med" w="med" type="none"/>
          </a:ln>
          <a:effectLst>
            <a:outerShdw rotWithShape="0" algn="bl" dir="3660000" dist="19050">
              <a:schemeClr val="accent6">
                <a:alpha val="80000"/>
              </a:schemeClr>
            </a:outerShdw>
          </a:effectLst>
        </p:spPr>
      </p:sp>
      <p:sp>
        <p:nvSpPr>
          <p:cNvPr id="620" name="Google Shape;620;p31"/>
          <p:cNvSpPr/>
          <p:nvPr/>
        </p:nvSpPr>
        <p:spPr>
          <a:xfrm flipH="1">
            <a:off x="1513763" y="404875"/>
            <a:ext cx="6116475" cy="843325"/>
          </a:xfrm>
          <a:custGeom>
            <a:rect b="b" l="l" r="r" t="t"/>
            <a:pathLst>
              <a:path extrusionOk="0" h="33733" w="244659">
                <a:moveTo>
                  <a:pt x="3896" y="4933"/>
                </a:moveTo>
                <a:lnTo>
                  <a:pt x="9611" y="0"/>
                </a:lnTo>
                <a:lnTo>
                  <a:pt x="97335" y="648"/>
                </a:lnTo>
                <a:lnTo>
                  <a:pt x="175247" y="1214"/>
                </a:lnTo>
                <a:lnTo>
                  <a:pt x="239843" y="931"/>
                </a:lnTo>
                <a:lnTo>
                  <a:pt x="244376" y="6881"/>
                </a:lnTo>
                <a:lnTo>
                  <a:pt x="244659" y="21330"/>
                </a:lnTo>
                <a:lnTo>
                  <a:pt x="240693" y="28979"/>
                </a:lnTo>
                <a:lnTo>
                  <a:pt x="235027" y="32946"/>
                </a:lnTo>
                <a:lnTo>
                  <a:pt x="164481" y="32946"/>
                </a:lnTo>
                <a:lnTo>
                  <a:pt x="91102" y="32662"/>
                </a:lnTo>
                <a:lnTo>
                  <a:pt x="11169" y="33733"/>
                </a:lnTo>
                <a:lnTo>
                  <a:pt x="2858" y="28482"/>
                </a:lnTo>
                <a:lnTo>
                  <a:pt x="0" y="13844"/>
                </a:lnTo>
                <a:close/>
              </a:path>
            </a:pathLst>
          </a:custGeom>
          <a:solidFill>
            <a:schemeClr val="dk1"/>
          </a:solidFill>
          <a:ln cap="flat" cmpd="sng" w="19050">
            <a:solidFill>
              <a:schemeClr val="accent6"/>
            </a:solidFill>
            <a:prstDash val="solid"/>
            <a:round/>
            <a:headEnd len="med" w="med" type="none"/>
            <a:tailEnd len="med" w="med" type="none"/>
          </a:ln>
          <a:effectLst>
            <a:outerShdw rotWithShape="0" algn="bl" dir="5400000" dist="19050">
              <a:srgbClr val="9A80C1">
                <a:alpha val="82000"/>
              </a:srgbClr>
            </a:outerShdw>
          </a:effectLst>
        </p:spPr>
      </p:sp>
      <p:sp>
        <p:nvSpPr>
          <p:cNvPr id="621" name="Google Shape;621;p31"/>
          <p:cNvSpPr txBox="1"/>
          <p:nvPr>
            <p:ph idx="1" type="subTitle"/>
          </p:nvPr>
        </p:nvSpPr>
        <p:spPr>
          <a:xfrm>
            <a:off x="2970300" y="3983975"/>
            <a:ext cx="3116700" cy="723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BFRO.net, compiled by Timothy Renner. Some entries are incomplete. Entries can be submitted by anyone.</a:t>
            </a:r>
            <a:endParaRPr/>
          </a:p>
        </p:txBody>
      </p:sp>
      <p:sp>
        <p:nvSpPr>
          <p:cNvPr id="622" name="Google Shape;622;p3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Preface</a:t>
            </a:r>
            <a:endParaRPr/>
          </a:p>
        </p:txBody>
      </p:sp>
      <p:sp>
        <p:nvSpPr>
          <p:cNvPr id="623" name="Google Shape;623;p31"/>
          <p:cNvSpPr txBox="1"/>
          <p:nvPr>
            <p:ph idx="2" type="subTitle"/>
          </p:nvPr>
        </p:nvSpPr>
        <p:spPr>
          <a:xfrm>
            <a:off x="2876763" y="2842425"/>
            <a:ext cx="3116700" cy="890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Where this data is from? Clean? Trustworthy?</a:t>
            </a:r>
            <a:endParaRPr/>
          </a:p>
        </p:txBody>
      </p:sp>
      <p:sp>
        <p:nvSpPr>
          <p:cNvPr id="624" name="Google Shape;624;p31"/>
          <p:cNvSpPr txBox="1"/>
          <p:nvPr>
            <p:ph idx="5" type="subTitle"/>
          </p:nvPr>
        </p:nvSpPr>
        <p:spPr>
          <a:xfrm>
            <a:off x="592538" y="2266725"/>
            <a:ext cx="2227800" cy="723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are the factors that drive bigfoot sightings?</a:t>
            </a:r>
            <a:endParaRPr/>
          </a:p>
        </p:txBody>
      </p:sp>
      <p:sp>
        <p:nvSpPr>
          <p:cNvPr id="625" name="Google Shape;625;p31"/>
          <p:cNvSpPr txBox="1"/>
          <p:nvPr>
            <p:ph idx="6" type="subTitle"/>
          </p:nvPr>
        </p:nvSpPr>
        <p:spPr>
          <a:xfrm>
            <a:off x="91300" y="1248200"/>
            <a:ext cx="2866500" cy="10812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What questions did we want to answer</a:t>
            </a:r>
            <a:endParaRPr/>
          </a:p>
        </p:txBody>
      </p:sp>
      <p:sp>
        <p:nvSpPr>
          <p:cNvPr id="626" name="Google Shape;626;p31"/>
          <p:cNvSpPr txBox="1"/>
          <p:nvPr>
            <p:ph idx="7" type="subTitle"/>
          </p:nvPr>
        </p:nvSpPr>
        <p:spPr>
          <a:xfrm>
            <a:off x="6151625" y="2300350"/>
            <a:ext cx="2633100" cy="108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Large database of </a:t>
            </a:r>
            <a:r>
              <a:rPr lang="en"/>
              <a:t>independently</a:t>
            </a:r>
            <a:r>
              <a:rPr lang="en"/>
              <a:t> reported  sightings, including time, location, and weather.</a:t>
            </a:r>
            <a:endParaRPr/>
          </a:p>
        </p:txBody>
      </p:sp>
      <p:sp>
        <p:nvSpPr>
          <p:cNvPr id="627" name="Google Shape;627;p31"/>
          <p:cNvSpPr txBox="1"/>
          <p:nvPr>
            <p:ph idx="8" type="subTitle"/>
          </p:nvPr>
        </p:nvSpPr>
        <p:spPr>
          <a:xfrm>
            <a:off x="6402275" y="1609725"/>
            <a:ext cx="2131800" cy="329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Why we chose this data</a:t>
            </a:r>
            <a:endParaRPr/>
          </a:p>
        </p:txBody>
      </p:sp>
      <p:sp>
        <p:nvSpPr>
          <p:cNvPr id="628" name="Google Shape;628;p31"/>
          <p:cNvSpPr/>
          <p:nvPr/>
        </p:nvSpPr>
        <p:spPr>
          <a:xfrm>
            <a:off x="925513" y="3577638"/>
            <a:ext cx="1198065" cy="1081176"/>
          </a:xfrm>
          <a:custGeom>
            <a:rect b="b" l="l" r="r" t="t"/>
            <a:pathLst>
              <a:path extrusionOk="0" h="47182" w="52283">
                <a:moveTo>
                  <a:pt x="2915" y="7287"/>
                </a:moveTo>
                <a:lnTo>
                  <a:pt x="8562" y="0"/>
                </a:lnTo>
                <a:lnTo>
                  <a:pt x="42446" y="911"/>
                </a:lnTo>
                <a:lnTo>
                  <a:pt x="50643" y="5829"/>
                </a:lnTo>
                <a:lnTo>
                  <a:pt x="52283" y="16942"/>
                </a:lnTo>
                <a:lnTo>
                  <a:pt x="49550" y="38620"/>
                </a:lnTo>
                <a:lnTo>
                  <a:pt x="44085" y="46635"/>
                </a:lnTo>
                <a:lnTo>
                  <a:pt x="9837" y="47182"/>
                </a:lnTo>
                <a:lnTo>
                  <a:pt x="2733" y="39713"/>
                </a:lnTo>
                <a:lnTo>
                  <a:pt x="0" y="19674"/>
                </a:lnTo>
                <a:close/>
              </a:path>
            </a:pathLst>
          </a:custGeom>
          <a:solidFill>
            <a:schemeClr val="lt1"/>
          </a:solidFill>
          <a:ln cap="flat" cmpd="sng" w="19050">
            <a:solidFill>
              <a:schemeClr val="accent6"/>
            </a:solidFill>
            <a:prstDash val="solid"/>
            <a:round/>
            <a:headEnd len="med" w="med" type="none"/>
            <a:tailEnd len="med" w="med" type="none"/>
          </a:ln>
          <a:effectLst>
            <a:outerShdw rotWithShape="0" algn="bl" dir="3660000" dist="19050">
              <a:schemeClr val="accent6">
                <a:alpha val="84000"/>
              </a:schemeClr>
            </a:outerShdw>
          </a:effectLst>
        </p:spPr>
      </p:sp>
      <p:sp>
        <p:nvSpPr>
          <p:cNvPr id="629" name="Google Shape;629;p31"/>
          <p:cNvSpPr/>
          <p:nvPr/>
        </p:nvSpPr>
        <p:spPr>
          <a:xfrm rot="10800000">
            <a:off x="3867063" y="1411100"/>
            <a:ext cx="1198065" cy="1081176"/>
          </a:xfrm>
          <a:custGeom>
            <a:rect b="b" l="l" r="r" t="t"/>
            <a:pathLst>
              <a:path extrusionOk="0" h="47182" w="52283">
                <a:moveTo>
                  <a:pt x="2915" y="7287"/>
                </a:moveTo>
                <a:lnTo>
                  <a:pt x="8562" y="0"/>
                </a:lnTo>
                <a:lnTo>
                  <a:pt x="42446" y="911"/>
                </a:lnTo>
                <a:lnTo>
                  <a:pt x="50643" y="5829"/>
                </a:lnTo>
                <a:lnTo>
                  <a:pt x="52283" y="16942"/>
                </a:lnTo>
                <a:lnTo>
                  <a:pt x="49550" y="38620"/>
                </a:lnTo>
                <a:lnTo>
                  <a:pt x="44085" y="46635"/>
                </a:lnTo>
                <a:lnTo>
                  <a:pt x="9837" y="47182"/>
                </a:lnTo>
                <a:lnTo>
                  <a:pt x="2733" y="39713"/>
                </a:lnTo>
                <a:lnTo>
                  <a:pt x="0" y="19674"/>
                </a:lnTo>
                <a:close/>
              </a:path>
            </a:pathLst>
          </a:custGeom>
          <a:solidFill>
            <a:schemeClr val="lt1"/>
          </a:solidFill>
          <a:ln cap="flat" cmpd="sng" w="19050">
            <a:solidFill>
              <a:schemeClr val="accent6"/>
            </a:solidFill>
            <a:prstDash val="solid"/>
            <a:round/>
            <a:headEnd len="med" w="med" type="none"/>
            <a:tailEnd len="med" w="med" type="none"/>
          </a:ln>
          <a:effectLst>
            <a:outerShdw rotWithShape="0" algn="bl" dir="3660000" dist="19050">
              <a:schemeClr val="accent6">
                <a:alpha val="84000"/>
              </a:schemeClr>
            </a:outerShdw>
          </a:effectLst>
        </p:spPr>
      </p:sp>
      <p:sp>
        <p:nvSpPr>
          <p:cNvPr id="630" name="Google Shape;630;p31"/>
          <p:cNvSpPr/>
          <p:nvPr/>
        </p:nvSpPr>
        <p:spPr>
          <a:xfrm flipH="1" rot="10800000">
            <a:off x="6661313" y="3577637"/>
            <a:ext cx="1167087" cy="1081176"/>
          </a:xfrm>
          <a:custGeom>
            <a:rect b="b" l="l" r="r" t="t"/>
            <a:pathLst>
              <a:path extrusionOk="0" h="47182" w="52283">
                <a:moveTo>
                  <a:pt x="2915" y="7287"/>
                </a:moveTo>
                <a:lnTo>
                  <a:pt x="8562" y="0"/>
                </a:lnTo>
                <a:lnTo>
                  <a:pt x="42446" y="911"/>
                </a:lnTo>
                <a:lnTo>
                  <a:pt x="50643" y="5829"/>
                </a:lnTo>
                <a:lnTo>
                  <a:pt x="52283" y="16942"/>
                </a:lnTo>
                <a:lnTo>
                  <a:pt x="49550" y="38620"/>
                </a:lnTo>
                <a:lnTo>
                  <a:pt x="44085" y="46635"/>
                </a:lnTo>
                <a:lnTo>
                  <a:pt x="9837" y="47182"/>
                </a:lnTo>
                <a:lnTo>
                  <a:pt x="2733" y="39713"/>
                </a:lnTo>
                <a:lnTo>
                  <a:pt x="0" y="19674"/>
                </a:lnTo>
                <a:close/>
              </a:path>
            </a:pathLst>
          </a:custGeom>
          <a:solidFill>
            <a:schemeClr val="lt1"/>
          </a:solidFill>
          <a:ln cap="flat" cmpd="sng" w="19050">
            <a:solidFill>
              <a:schemeClr val="accent6"/>
            </a:solidFill>
            <a:prstDash val="solid"/>
            <a:round/>
            <a:headEnd len="med" w="med" type="none"/>
            <a:tailEnd len="med" w="med" type="none"/>
          </a:ln>
          <a:effectLst>
            <a:outerShdw rotWithShape="0" algn="bl" dir="3660000" dist="19050">
              <a:schemeClr val="accent6">
                <a:alpha val="84000"/>
              </a:schemeClr>
            </a:outerShdw>
          </a:effectLst>
        </p:spPr>
      </p:sp>
      <p:grpSp>
        <p:nvGrpSpPr>
          <p:cNvPr id="631" name="Google Shape;631;p31"/>
          <p:cNvGrpSpPr/>
          <p:nvPr/>
        </p:nvGrpSpPr>
        <p:grpSpPr>
          <a:xfrm>
            <a:off x="1263276" y="3910857"/>
            <a:ext cx="522539" cy="414733"/>
            <a:chOff x="2677740" y="2822130"/>
            <a:chExt cx="393597" cy="312393"/>
          </a:xfrm>
        </p:grpSpPr>
        <p:sp>
          <p:nvSpPr>
            <p:cNvPr id="632" name="Google Shape;632;p31"/>
            <p:cNvSpPr/>
            <p:nvPr/>
          </p:nvSpPr>
          <p:spPr>
            <a:xfrm>
              <a:off x="2820630" y="2844587"/>
              <a:ext cx="121081" cy="80156"/>
            </a:xfrm>
            <a:custGeom>
              <a:rect b="b" l="l" r="r" t="t"/>
              <a:pathLst>
                <a:path extrusionOk="0" h="1988" w="3003">
                  <a:moveTo>
                    <a:pt x="1" y="0"/>
                  </a:moveTo>
                  <a:lnTo>
                    <a:pt x="1" y="572"/>
                  </a:lnTo>
                  <a:cubicBezTo>
                    <a:pt x="487" y="572"/>
                    <a:pt x="887" y="959"/>
                    <a:pt x="887" y="1445"/>
                  </a:cubicBezTo>
                  <a:lnTo>
                    <a:pt x="887" y="1988"/>
                  </a:lnTo>
                  <a:lnTo>
                    <a:pt x="3002" y="1616"/>
                  </a:lnTo>
                  <a:lnTo>
                    <a:pt x="3002" y="1315"/>
                  </a:lnTo>
                  <a:cubicBezTo>
                    <a:pt x="3002" y="587"/>
                    <a:pt x="2402" y="0"/>
                    <a:pt x="1673" y="0"/>
                  </a:cubicBezTo>
                  <a:close/>
                </a:path>
              </a:pathLst>
            </a:custGeom>
            <a:solidFill>
              <a:srgbClr val="FFCC7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31"/>
            <p:cNvSpPr/>
            <p:nvPr/>
          </p:nvSpPr>
          <p:spPr>
            <a:xfrm>
              <a:off x="2820630" y="3054366"/>
              <a:ext cx="121081" cy="80156"/>
            </a:xfrm>
            <a:custGeom>
              <a:rect b="b" l="l" r="r" t="t"/>
              <a:pathLst>
                <a:path extrusionOk="0" h="1988" w="3003">
                  <a:moveTo>
                    <a:pt x="887" y="0"/>
                  </a:moveTo>
                  <a:lnTo>
                    <a:pt x="887" y="543"/>
                  </a:lnTo>
                  <a:cubicBezTo>
                    <a:pt x="887" y="1016"/>
                    <a:pt x="487" y="1416"/>
                    <a:pt x="1" y="1416"/>
                  </a:cubicBezTo>
                  <a:lnTo>
                    <a:pt x="1" y="1988"/>
                  </a:lnTo>
                  <a:lnTo>
                    <a:pt x="1673" y="1988"/>
                  </a:lnTo>
                  <a:cubicBezTo>
                    <a:pt x="2402" y="1988"/>
                    <a:pt x="3002" y="1387"/>
                    <a:pt x="3002" y="658"/>
                  </a:cubicBezTo>
                  <a:lnTo>
                    <a:pt x="3002" y="372"/>
                  </a:lnTo>
                  <a:lnTo>
                    <a:pt x="887" y="0"/>
                  </a:lnTo>
                  <a:close/>
                </a:path>
              </a:pathLst>
            </a:custGeom>
            <a:solidFill>
              <a:srgbClr val="FFCC7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31"/>
            <p:cNvSpPr/>
            <p:nvPr/>
          </p:nvSpPr>
          <p:spPr>
            <a:xfrm>
              <a:off x="2677740" y="2917806"/>
              <a:ext cx="96849" cy="144104"/>
            </a:xfrm>
            <a:custGeom>
              <a:rect b="b" l="l" r="r" t="t"/>
              <a:pathLst>
                <a:path extrusionOk="0" h="3574" w="2402">
                  <a:moveTo>
                    <a:pt x="0" y="0"/>
                  </a:moveTo>
                  <a:lnTo>
                    <a:pt x="0" y="814"/>
                  </a:lnTo>
                  <a:cubicBezTo>
                    <a:pt x="0" y="1201"/>
                    <a:pt x="185" y="1558"/>
                    <a:pt x="471" y="1786"/>
                  </a:cubicBezTo>
                  <a:cubicBezTo>
                    <a:pt x="185" y="2015"/>
                    <a:pt x="0" y="2373"/>
                    <a:pt x="0" y="2758"/>
                  </a:cubicBezTo>
                  <a:lnTo>
                    <a:pt x="0" y="3574"/>
                  </a:lnTo>
                  <a:lnTo>
                    <a:pt x="1144" y="3574"/>
                  </a:lnTo>
                  <a:cubicBezTo>
                    <a:pt x="1843" y="3574"/>
                    <a:pt x="2401" y="3016"/>
                    <a:pt x="2401" y="2316"/>
                  </a:cubicBezTo>
                  <a:lnTo>
                    <a:pt x="2401" y="1258"/>
                  </a:lnTo>
                  <a:cubicBezTo>
                    <a:pt x="2401" y="557"/>
                    <a:pt x="1843" y="0"/>
                    <a:pt x="1144" y="0"/>
                  </a:cubicBezTo>
                  <a:close/>
                </a:path>
              </a:pathLst>
            </a:custGeom>
            <a:solidFill>
              <a:srgbClr val="FFCC7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31"/>
            <p:cNvSpPr/>
            <p:nvPr/>
          </p:nvSpPr>
          <p:spPr>
            <a:xfrm>
              <a:off x="2931305" y="2890672"/>
              <a:ext cx="140031" cy="197770"/>
            </a:xfrm>
            <a:custGeom>
              <a:rect b="b" l="l" r="r" t="t"/>
              <a:pathLst>
                <a:path extrusionOk="0" h="4905" w="3473">
                  <a:moveTo>
                    <a:pt x="443" y="1"/>
                  </a:moveTo>
                  <a:cubicBezTo>
                    <a:pt x="157" y="816"/>
                    <a:pt x="0" y="1645"/>
                    <a:pt x="0" y="2459"/>
                  </a:cubicBezTo>
                  <a:cubicBezTo>
                    <a:pt x="0" y="3260"/>
                    <a:pt x="157" y="4089"/>
                    <a:pt x="443" y="4904"/>
                  </a:cubicBezTo>
                  <a:cubicBezTo>
                    <a:pt x="1144" y="4761"/>
                    <a:pt x="1830" y="4375"/>
                    <a:pt x="2459" y="3774"/>
                  </a:cubicBezTo>
                  <a:cubicBezTo>
                    <a:pt x="3044" y="3189"/>
                    <a:pt x="3387" y="2617"/>
                    <a:pt x="3387" y="2602"/>
                  </a:cubicBezTo>
                  <a:lnTo>
                    <a:pt x="3473" y="2459"/>
                  </a:lnTo>
                  <a:lnTo>
                    <a:pt x="3387" y="2316"/>
                  </a:lnTo>
                  <a:cubicBezTo>
                    <a:pt x="3387" y="2288"/>
                    <a:pt x="3044" y="1716"/>
                    <a:pt x="2459" y="1144"/>
                  </a:cubicBezTo>
                  <a:cubicBezTo>
                    <a:pt x="1830" y="530"/>
                    <a:pt x="1144" y="144"/>
                    <a:pt x="443" y="1"/>
                  </a:cubicBezTo>
                  <a:close/>
                </a:path>
              </a:pathLst>
            </a:custGeom>
            <a:solidFill>
              <a:srgbClr val="FFCC7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31"/>
            <p:cNvSpPr/>
            <p:nvPr/>
          </p:nvSpPr>
          <p:spPr>
            <a:xfrm>
              <a:off x="2748580" y="2888373"/>
              <a:ext cx="223091" cy="202366"/>
            </a:xfrm>
            <a:custGeom>
              <a:rect b="b" l="l" r="r" t="t"/>
              <a:pathLst>
                <a:path extrusionOk="0" h="5019" w="5533">
                  <a:moveTo>
                    <a:pt x="4403" y="1"/>
                  </a:moveTo>
                  <a:cubicBezTo>
                    <a:pt x="3360" y="1"/>
                    <a:pt x="2287" y="401"/>
                    <a:pt x="1316" y="1173"/>
                  </a:cubicBezTo>
                  <a:cubicBezTo>
                    <a:pt x="572" y="1745"/>
                    <a:pt x="143" y="2316"/>
                    <a:pt x="130" y="2345"/>
                  </a:cubicBezTo>
                  <a:lnTo>
                    <a:pt x="1" y="2516"/>
                  </a:lnTo>
                  <a:lnTo>
                    <a:pt x="130" y="2688"/>
                  </a:lnTo>
                  <a:cubicBezTo>
                    <a:pt x="143" y="2703"/>
                    <a:pt x="572" y="3275"/>
                    <a:pt x="1316" y="3846"/>
                  </a:cubicBezTo>
                  <a:cubicBezTo>
                    <a:pt x="2287" y="4618"/>
                    <a:pt x="3360" y="5018"/>
                    <a:pt x="4403" y="5018"/>
                  </a:cubicBezTo>
                  <a:cubicBezTo>
                    <a:pt x="4775" y="5018"/>
                    <a:pt x="5161" y="4946"/>
                    <a:pt x="5533" y="4803"/>
                  </a:cubicBezTo>
                  <a:cubicBezTo>
                    <a:pt x="5247" y="4032"/>
                    <a:pt x="5104" y="3275"/>
                    <a:pt x="5104" y="2516"/>
                  </a:cubicBezTo>
                  <a:cubicBezTo>
                    <a:pt x="5104" y="1759"/>
                    <a:pt x="5247" y="988"/>
                    <a:pt x="5533" y="216"/>
                  </a:cubicBezTo>
                  <a:cubicBezTo>
                    <a:pt x="5161" y="73"/>
                    <a:pt x="4775" y="1"/>
                    <a:pt x="4403" y="1"/>
                  </a:cubicBezTo>
                  <a:close/>
                </a:path>
              </a:pathLst>
            </a:custGeom>
            <a:solidFill>
              <a:srgbClr val="9A80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31"/>
            <p:cNvSpPr/>
            <p:nvPr/>
          </p:nvSpPr>
          <p:spPr>
            <a:xfrm>
              <a:off x="2983720" y="2955827"/>
              <a:ext cx="23063" cy="23103"/>
            </a:xfrm>
            <a:custGeom>
              <a:rect b="b" l="l" r="r" t="t"/>
              <a:pathLst>
                <a:path extrusionOk="0" h="573" w="572">
                  <a:moveTo>
                    <a:pt x="0" y="1"/>
                  </a:moveTo>
                  <a:lnTo>
                    <a:pt x="0" y="572"/>
                  </a:lnTo>
                  <a:lnTo>
                    <a:pt x="572" y="572"/>
                  </a:lnTo>
                  <a:lnTo>
                    <a:pt x="572" y="1"/>
                  </a:lnTo>
                  <a:close/>
                </a:path>
              </a:pathLst>
            </a:custGeom>
            <a:solidFill>
              <a:srgbClr val="6837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31"/>
            <p:cNvSpPr/>
            <p:nvPr/>
          </p:nvSpPr>
          <p:spPr>
            <a:xfrm>
              <a:off x="3005048" y="2853256"/>
              <a:ext cx="23103" cy="23103"/>
            </a:xfrm>
            <a:custGeom>
              <a:rect b="b" l="l" r="r" t="t"/>
              <a:pathLst>
                <a:path extrusionOk="0" h="573" w="573">
                  <a:moveTo>
                    <a:pt x="1" y="0"/>
                  </a:moveTo>
                  <a:lnTo>
                    <a:pt x="1" y="572"/>
                  </a:lnTo>
                  <a:lnTo>
                    <a:pt x="572" y="572"/>
                  </a:lnTo>
                  <a:lnTo>
                    <a:pt x="572" y="0"/>
                  </a:lnTo>
                  <a:close/>
                </a:path>
              </a:pathLst>
            </a:custGeom>
            <a:solidFill>
              <a:srgbClr val="2A56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31"/>
            <p:cNvSpPr/>
            <p:nvPr/>
          </p:nvSpPr>
          <p:spPr>
            <a:xfrm>
              <a:off x="3036175" y="2883777"/>
              <a:ext cx="23103" cy="23103"/>
            </a:xfrm>
            <a:custGeom>
              <a:rect b="b" l="l" r="r" t="t"/>
              <a:pathLst>
                <a:path extrusionOk="0" h="573" w="573">
                  <a:moveTo>
                    <a:pt x="1" y="0"/>
                  </a:moveTo>
                  <a:lnTo>
                    <a:pt x="1" y="572"/>
                  </a:lnTo>
                  <a:lnTo>
                    <a:pt x="572" y="572"/>
                  </a:lnTo>
                  <a:lnTo>
                    <a:pt x="572" y="0"/>
                  </a:lnTo>
                  <a:close/>
                </a:path>
              </a:pathLst>
            </a:custGeom>
            <a:solidFill>
              <a:srgbClr val="2A56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31"/>
            <p:cNvSpPr/>
            <p:nvPr/>
          </p:nvSpPr>
          <p:spPr>
            <a:xfrm>
              <a:off x="3036175" y="2822130"/>
              <a:ext cx="23103" cy="23103"/>
            </a:xfrm>
            <a:custGeom>
              <a:rect b="b" l="l" r="r" t="t"/>
              <a:pathLst>
                <a:path extrusionOk="0" h="573" w="573">
                  <a:moveTo>
                    <a:pt x="1" y="1"/>
                  </a:moveTo>
                  <a:lnTo>
                    <a:pt x="1" y="572"/>
                  </a:lnTo>
                  <a:lnTo>
                    <a:pt x="572" y="572"/>
                  </a:lnTo>
                  <a:lnTo>
                    <a:pt x="572" y="1"/>
                  </a:lnTo>
                  <a:close/>
                </a:path>
              </a:pathLst>
            </a:custGeom>
            <a:solidFill>
              <a:srgbClr val="2A56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31"/>
            <p:cNvSpPr/>
            <p:nvPr/>
          </p:nvSpPr>
          <p:spPr>
            <a:xfrm>
              <a:off x="2983720" y="2955827"/>
              <a:ext cx="23063" cy="23103"/>
            </a:xfrm>
            <a:custGeom>
              <a:rect b="b" l="l" r="r" t="t"/>
              <a:pathLst>
                <a:path extrusionOk="0" h="573" w="572">
                  <a:moveTo>
                    <a:pt x="0" y="1"/>
                  </a:moveTo>
                  <a:lnTo>
                    <a:pt x="0" y="572"/>
                  </a:lnTo>
                  <a:lnTo>
                    <a:pt x="572" y="572"/>
                  </a:lnTo>
                  <a:lnTo>
                    <a:pt x="572" y="1"/>
                  </a:lnTo>
                  <a:close/>
                </a:path>
              </a:pathLst>
            </a:custGeom>
            <a:solidFill>
              <a:srgbClr val="0931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31"/>
            <p:cNvSpPr/>
            <p:nvPr/>
          </p:nvSpPr>
          <p:spPr>
            <a:xfrm>
              <a:off x="3005048" y="2853256"/>
              <a:ext cx="23103" cy="23103"/>
            </a:xfrm>
            <a:custGeom>
              <a:rect b="b" l="l" r="r" t="t"/>
              <a:pathLst>
                <a:path extrusionOk="0" h="573" w="573">
                  <a:moveTo>
                    <a:pt x="1" y="0"/>
                  </a:moveTo>
                  <a:lnTo>
                    <a:pt x="1" y="572"/>
                  </a:lnTo>
                  <a:lnTo>
                    <a:pt x="572" y="572"/>
                  </a:lnTo>
                  <a:lnTo>
                    <a:pt x="572" y="0"/>
                  </a:lnTo>
                  <a:close/>
                </a:path>
              </a:pathLst>
            </a:custGeom>
            <a:solidFill>
              <a:srgbClr val="2A56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31"/>
            <p:cNvSpPr/>
            <p:nvPr/>
          </p:nvSpPr>
          <p:spPr>
            <a:xfrm>
              <a:off x="3036175" y="2883777"/>
              <a:ext cx="23103" cy="23103"/>
            </a:xfrm>
            <a:custGeom>
              <a:rect b="b" l="l" r="r" t="t"/>
              <a:pathLst>
                <a:path extrusionOk="0" h="573" w="573">
                  <a:moveTo>
                    <a:pt x="1" y="0"/>
                  </a:moveTo>
                  <a:lnTo>
                    <a:pt x="1" y="572"/>
                  </a:lnTo>
                  <a:lnTo>
                    <a:pt x="572" y="572"/>
                  </a:lnTo>
                  <a:lnTo>
                    <a:pt x="572" y="0"/>
                  </a:lnTo>
                  <a:close/>
                </a:path>
              </a:pathLst>
            </a:custGeom>
            <a:solidFill>
              <a:srgbClr val="2A56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31"/>
            <p:cNvSpPr/>
            <p:nvPr/>
          </p:nvSpPr>
          <p:spPr>
            <a:xfrm>
              <a:off x="3036175" y="2822130"/>
              <a:ext cx="23103" cy="23103"/>
            </a:xfrm>
            <a:custGeom>
              <a:rect b="b" l="l" r="r" t="t"/>
              <a:pathLst>
                <a:path extrusionOk="0" h="573" w="573">
                  <a:moveTo>
                    <a:pt x="1" y="1"/>
                  </a:moveTo>
                  <a:lnTo>
                    <a:pt x="1" y="572"/>
                  </a:lnTo>
                  <a:lnTo>
                    <a:pt x="572" y="572"/>
                  </a:lnTo>
                  <a:lnTo>
                    <a:pt x="572" y="1"/>
                  </a:lnTo>
                  <a:close/>
                </a:path>
              </a:pathLst>
            </a:custGeom>
            <a:solidFill>
              <a:srgbClr val="2A56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5" name="Google Shape;645;p31"/>
          <p:cNvGrpSpPr/>
          <p:nvPr/>
        </p:nvGrpSpPr>
        <p:grpSpPr>
          <a:xfrm>
            <a:off x="7051229" y="3857296"/>
            <a:ext cx="387222" cy="521844"/>
            <a:chOff x="2050096" y="3495818"/>
            <a:chExt cx="291671" cy="393073"/>
          </a:xfrm>
        </p:grpSpPr>
        <p:sp>
          <p:nvSpPr>
            <p:cNvPr id="646" name="Google Shape;646;p31"/>
            <p:cNvSpPr/>
            <p:nvPr/>
          </p:nvSpPr>
          <p:spPr>
            <a:xfrm>
              <a:off x="2136540" y="3737288"/>
              <a:ext cx="71528" cy="151603"/>
            </a:xfrm>
            <a:custGeom>
              <a:rect b="b" l="l" r="r" t="t"/>
              <a:pathLst>
                <a:path extrusionOk="0" h="3760" w="1774">
                  <a:moveTo>
                    <a:pt x="1202" y="1"/>
                  </a:moveTo>
                  <a:lnTo>
                    <a:pt x="1202" y="2002"/>
                  </a:lnTo>
                  <a:cubicBezTo>
                    <a:pt x="1202" y="2659"/>
                    <a:pt x="658" y="3187"/>
                    <a:pt x="1" y="3187"/>
                  </a:cubicBezTo>
                  <a:lnTo>
                    <a:pt x="1" y="3759"/>
                  </a:lnTo>
                  <a:cubicBezTo>
                    <a:pt x="973" y="3759"/>
                    <a:pt x="1773" y="2974"/>
                    <a:pt x="1773" y="2002"/>
                  </a:cubicBezTo>
                  <a:lnTo>
                    <a:pt x="1773" y="1"/>
                  </a:lnTo>
                  <a:close/>
                </a:path>
              </a:pathLst>
            </a:custGeom>
            <a:solidFill>
              <a:srgbClr val="A2B9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31"/>
            <p:cNvSpPr/>
            <p:nvPr/>
          </p:nvSpPr>
          <p:spPr>
            <a:xfrm>
              <a:off x="2050096" y="3495818"/>
              <a:ext cx="145878" cy="145837"/>
            </a:xfrm>
            <a:custGeom>
              <a:rect b="b" l="l" r="r" t="t"/>
              <a:pathLst>
                <a:path extrusionOk="0" h="3617" w="3618">
                  <a:moveTo>
                    <a:pt x="2459" y="0"/>
                  </a:moveTo>
                  <a:cubicBezTo>
                    <a:pt x="2160" y="0"/>
                    <a:pt x="1888" y="114"/>
                    <a:pt x="1659" y="315"/>
                  </a:cubicBezTo>
                  <a:cubicBezTo>
                    <a:pt x="1430" y="529"/>
                    <a:pt x="1302" y="829"/>
                    <a:pt x="1287" y="1158"/>
                  </a:cubicBezTo>
                  <a:cubicBezTo>
                    <a:pt x="1287" y="1201"/>
                    <a:pt x="1287" y="1244"/>
                    <a:pt x="1302" y="1301"/>
                  </a:cubicBezTo>
                  <a:cubicBezTo>
                    <a:pt x="1259" y="1286"/>
                    <a:pt x="1216" y="1286"/>
                    <a:pt x="1173" y="1286"/>
                  </a:cubicBezTo>
                  <a:cubicBezTo>
                    <a:pt x="873" y="1286"/>
                    <a:pt x="573" y="1401"/>
                    <a:pt x="359" y="1616"/>
                  </a:cubicBezTo>
                  <a:cubicBezTo>
                    <a:pt x="130" y="1830"/>
                    <a:pt x="1" y="2130"/>
                    <a:pt x="1" y="2445"/>
                  </a:cubicBezTo>
                  <a:cubicBezTo>
                    <a:pt x="1" y="2773"/>
                    <a:pt x="115" y="3074"/>
                    <a:pt x="344" y="3288"/>
                  </a:cubicBezTo>
                  <a:lnTo>
                    <a:pt x="373" y="3316"/>
                  </a:lnTo>
                  <a:cubicBezTo>
                    <a:pt x="573" y="3503"/>
                    <a:pt x="845" y="3617"/>
                    <a:pt x="1131" y="3617"/>
                  </a:cubicBezTo>
                  <a:lnTo>
                    <a:pt x="3618" y="3617"/>
                  </a:lnTo>
                  <a:lnTo>
                    <a:pt x="3618" y="1130"/>
                  </a:lnTo>
                  <a:cubicBezTo>
                    <a:pt x="3618" y="829"/>
                    <a:pt x="3503" y="558"/>
                    <a:pt x="3303" y="358"/>
                  </a:cubicBezTo>
                  <a:cubicBezTo>
                    <a:pt x="3288" y="343"/>
                    <a:pt x="3288" y="329"/>
                    <a:pt x="3275" y="329"/>
                  </a:cubicBezTo>
                  <a:cubicBezTo>
                    <a:pt x="3060" y="114"/>
                    <a:pt x="2774" y="0"/>
                    <a:pt x="2459" y="0"/>
                  </a:cubicBezTo>
                  <a:close/>
                </a:path>
              </a:pathLst>
            </a:custGeom>
            <a:solidFill>
              <a:srgbClr val="536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31"/>
            <p:cNvSpPr/>
            <p:nvPr/>
          </p:nvSpPr>
          <p:spPr>
            <a:xfrm>
              <a:off x="2050096" y="3641612"/>
              <a:ext cx="145878" cy="145273"/>
            </a:xfrm>
            <a:custGeom>
              <a:rect b="b" l="l" r="r" t="t"/>
              <a:pathLst>
                <a:path extrusionOk="0" h="3603" w="3618">
                  <a:moveTo>
                    <a:pt x="1131" y="1"/>
                  </a:moveTo>
                  <a:cubicBezTo>
                    <a:pt x="845" y="1"/>
                    <a:pt x="559" y="100"/>
                    <a:pt x="359" y="300"/>
                  </a:cubicBezTo>
                  <a:cubicBezTo>
                    <a:pt x="344" y="315"/>
                    <a:pt x="344" y="329"/>
                    <a:pt x="330" y="329"/>
                  </a:cubicBezTo>
                  <a:cubicBezTo>
                    <a:pt x="115" y="558"/>
                    <a:pt x="1" y="844"/>
                    <a:pt x="1" y="1144"/>
                  </a:cubicBezTo>
                  <a:cubicBezTo>
                    <a:pt x="1" y="1444"/>
                    <a:pt x="115" y="1730"/>
                    <a:pt x="315" y="1945"/>
                  </a:cubicBezTo>
                  <a:cubicBezTo>
                    <a:pt x="530" y="2187"/>
                    <a:pt x="830" y="2316"/>
                    <a:pt x="1159" y="2316"/>
                  </a:cubicBezTo>
                  <a:lnTo>
                    <a:pt x="1302" y="2316"/>
                  </a:lnTo>
                  <a:cubicBezTo>
                    <a:pt x="1287" y="2359"/>
                    <a:pt x="1287" y="2402"/>
                    <a:pt x="1287" y="2431"/>
                  </a:cubicBezTo>
                  <a:cubicBezTo>
                    <a:pt x="1287" y="2745"/>
                    <a:pt x="1402" y="3031"/>
                    <a:pt x="1617" y="3245"/>
                  </a:cubicBezTo>
                  <a:cubicBezTo>
                    <a:pt x="1845" y="3474"/>
                    <a:pt x="2131" y="3603"/>
                    <a:pt x="2459" y="3603"/>
                  </a:cubicBezTo>
                  <a:cubicBezTo>
                    <a:pt x="2774" y="3603"/>
                    <a:pt x="3075" y="3488"/>
                    <a:pt x="3288" y="3260"/>
                  </a:cubicBezTo>
                  <a:cubicBezTo>
                    <a:pt x="3303" y="3245"/>
                    <a:pt x="3317" y="3245"/>
                    <a:pt x="3317" y="3231"/>
                  </a:cubicBezTo>
                  <a:cubicBezTo>
                    <a:pt x="3517" y="3031"/>
                    <a:pt x="3618" y="2759"/>
                    <a:pt x="3618" y="2473"/>
                  </a:cubicBezTo>
                  <a:lnTo>
                    <a:pt x="3618" y="1"/>
                  </a:lnTo>
                  <a:close/>
                </a:path>
              </a:pathLst>
            </a:custGeom>
            <a:solidFill>
              <a:srgbClr val="A2B9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31"/>
            <p:cNvSpPr/>
            <p:nvPr/>
          </p:nvSpPr>
          <p:spPr>
            <a:xfrm>
              <a:off x="2195930" y="3641612"/>
              <a:ext cx="145837" cy="145273"/>
            </a:xfrm>
            <a:custGeom>
              <a:rect b="b" l="l" r="r" t="t"/>
              <a:pathLst>
                <a:path extrusionOk="0" h="3603" w="3617">
                  <a:moveTo>
                    <a:pt x="1" y="1"/>
                  </a:moveTo>
                  <a:lnTo>
                    <a:pt x="1" y="2473"/>
                  </a:lnTo>
                  <a:cubicBezTo>
                    <a:pt x="1" y="2774"/>
                    <a:pt x="100" y="3045"/>
                    <a:pt x="300" y="3245"/>
                  </a:cubicBezTo>
                  <a:lnTo>
                    <a:pt x="344" y="3288"/>
                  </a:lnTo>
                  <a:cubicBezTo>
                    <a:pt x="558" y="3488"/>
                    <a:pt x="844" y="3603"/>
                    <a:pt x="1144" y="3603"/>
                  </a:cubicBezTo>
                  <a:cubicBezTo>
                    <a:pt x="1444" y="3603"/>
                    <a:pt x="1730" y="3488"/>
                    <a:pt x="1945" y="3288"/>
                  </a:cubicBezTo>
                  <a:cubicBezTo>
                    <a:pt x="2187" y="3073"/>
                    <a:pt x="2316" y="2774"/>
                    <a:pt x="2316" y="2459"/>
                  </a:cubicBezTo>
                  <a:lnTo>
                    <a:pt x="2316" y="2316"/>
                  </a:lnTo>
                  <a:lnTo>
                    <a:pt x="2444" y="2316"/>
                  </a:lnTo>
                  <a:cubicBezTo>
                    <a:pt x="2745" y="2316"/>
                    <a:pt x="3031" y="2202"/>
                    <a:pt x="3245" y="1987"/>
                  </a:cubicBezTo>
                  <a:cubicBezTo>
                    <a:pt x="3473" y="1773"/>
                    <a:pt x="3603" y="1473"/>
                    <a:pt x="3603" y="1158"/>
                  </a:cubicBezTo>
                  <a:cubicBezTo>
                    <a:pt x="3616" y="844"/>
                    <a:pt x="3488" y="544"/>
                    <a:pt x="3260" y="315"/>
                  </a:cubicBezTo>
                  <a:cubicBezTo>
                    <a:pt x="3260" y="300"/>
                    <a:pt x="3245" y="300"/>
                    <a:pt x="3231" y="287"/>
                  </a:cubicBezTo>
                  <a:cubicBezTo>
                    <a:pt x="3031" y="100"/>
                    <a:pt x="2759" y="1"/>
                    <a:pt x="2473" y="1"/>
                  </a:cubicBezTo>
                  <a:close/>
                </a:path>
              </a:pathLst>
            </a:custGeom>
            <a:solidFill>
              <a:srgbClr val="00AA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31"/>
            <p:cNvSpPr/>
            <p:nvPr/>
          </p:nvSpPr>
          <p:spPr>
            <a:xfrm>
              <a:off x="2195930" y="3495818"/>
              <a:ext cx="145273" cy="145837"/>
            </a:xfrm>
            <a:custGeom>
              <a:rect b="b" l="l" r="r" t="t"/>
              <a:pathLst>
                <a:path extrusionOk="0" h="3617" w="3603">
                  <a:moveTo>
                    <a:pt x="1158" y="0"/>
                  </a:moveTo>
                  <a:cubicBezTo>
                    <a:pt x="844" y="0"/>
                    <a:pt x="544" y="114"/>
                    <a:pt x="315" y="343"/>
                  </a:cubicBezTo>
                  <a:lnTo>
                    <a:pt x="287" y="372"/>
                  </a:lnTo>
                  <a:cubicBezTo>
                    <a:pt x="100" y="572"/>
                    <a:pt x="1" y="844"/>
                    <a:pt x="1" y="1130"/>
                  </a:cubicBezTo>
                  <a:lnTo>
                    <a:pt x="1" y="3617"/>
                  </a:lnTo>
                  <a:lnTo>
                    <a:pt x="2473" y="3617"/>
                  </a:lnTo>
                  <a:cubicBezTo>
                    <a:pt x="2774" y="3617"/>
                    <a:pt x="3045" y="3503"/>
                    <a:pt x="3260" y="3302"/>
                  </a:cubicBezTo>
                  <a:cubicBezTo>
                    <a:pt x="3260" y="3288"/>
                    <a:pt x="3273" y="3288"/>
                    <a:pt x="3288" y="3274"/>
                  </a:cubicBezTo>
                  <a:cubicBezTo>
                    <a:pt x="3488" y="3059"/>
                    <a:pt x="3603" y="2759"/>
                    <a:pt x="3603" y="2459"/>
                  </a:cubicBezTo>
                  <a:cubicBezTo>
                    <a:pt x="3603" y="2159"/>
                    <a:pt x="3502" y="1873"/>
                    <a:pt x="3288" y="1658"/>
                  </a:cubicBezTo>
                  <a:cubicBezTo>
                    <a:pt x="3073" y="1429"/>
                    <a:pt x="2774" y="1286"/>
                    <a:pt x="2459" y="1286"/>
                  </a:cubicBezTo>
                  <a:lnTo>
                    <a:pt x="2316" y="1286"/>
                  </a:lnTo>
                  <a:lnTo>
                    <a:pt x="2316" y="1172"/>
                  </a:lnTo>
                  <a:cubicBezTo>
                    <a:pt x="2316" y="858"/>
                    <a:pt x="2202" y="572"/>
                    <a:pt x="1987" y="358"/>
                  </a:cubicBezTo>
                  <a:cubicBezTo>
                    <a:pt x="1773" y="129"/>
                    <a:pt x="1472" y="0"/>
                    <a:pt x="1158" y="0"/>
                  </a:cubicBezTo>
                  <a:close/>
                </a:path>
              </a:pathLst>
            </a:custGeom>
            <a:solidFill>
              <a:srgbClr val="536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31"/>
            <p:cNvSpPr/>
            <p:nvPr/>
          </p:nvSpPr>
          <p:spPr>
            <a:xfrm>
              <a:off x="2195930" y="3641612"/>
              <a:ext cx="145837" cy="145273"/>
            </a:xfrm>
            <a:custGeom>
              <a:rect b="b" l="l" r="r" t="t"/>
              <a:pathLst>
                <a:path extrusionOk="0" h="3603" w="3617">
                  <a:moveTo>
                    <a:pt x="1" y="1"/>
                  </a:moveTo>
                  <a:lnTo>
                    <a:pt x="1" y="2473"/>
                  </a:lnTo>
                  <a:cubicBezTo>
                    <a:pt x="1" y="2774"/>
                    <a:pt x="100" y="3045"/>
                    <a:pt x="300" y="3245"/>
                  </a:cubicBezTo>
                  <a:lnTo>
                    <a:pt x="344" y="3288"/>
                  </a:lnTo>
                  <a:cubicBezTo>
                    <a:pt x="558" y="3488"/>
                    <a:pt x="844" y="3603"/>
                    <a:pt x="1144" y="3603"/>
                  </a:cubicBezTo>
                  <a:cubicBezTo>
                    <a:pt x="1444" y="3603"/>
                    <a:pt x="1730" y="3488"/>
                    <a:pt x="1945" y="3288"/>
                  </a:cubicBezTo>
                  <a:cubicBezTo>
                    <a:pt x="2187" y="3073"/>
                    <a:pt x="2316" y="2774"/>
                    <a:pt x="2316" y="2459"/>
                  </a:cubicBezTo>
                  <a:lnTo>
                    <a:pt x="2316" y="2316"/>
                  </a:lnTo>
                  <a:lnTo>
                    <a:pt x="2444" y="2316"/>
                  </a:lnTo>
                  <a:cubicBezTo>
                    <a:pt x="2745" y="2316"/>
                    <a:pt x="3031" y="2202"/>
                    <a:pt x="3245" y="1987"/>
                  </a:cubicBezTo>
                  <a:cubicBezTo>
                    <a:pt x="3473" y="1773"/>
                    <a:pt x="3603" y="1473"/>
                    <a:pt x="3603" y="1158"/>
                  </a:cubicBezTo>
                  <a:cubicBezTo>
                    <a:pt x="3616" y="844"/>
                    <a:pt x="3488" y="544"/>
                    <a:pt x="3260" y="315"/>
                  </a:cubicBezTo>
                  <a:cubicBezTo>
                    <a:pt x="3260" y="300"/>
                    <a:pt x="3245" y="300"/>
                    <a:pt x="3231" y="287"/>
                  </a:cubicBezTo>
                  <a:cubicBezTo>
                    <a:pt x="3031" y="100"/>
                    <a:pt x="2759" y="1"/>
                    <a:pt x="2473" y="1"/>
                  </a:cubicBezTo>
                  <a:close/>
                </a:path>
              </a:pathLst>
            </a:custGeom>
            <a:solidFill>
              <a:srgbClr val="536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31"/>
            <p:cNvSpPr/>
            <p:nvPr/>
          </p:nvSpPr>
          <p:spPr>
            <a:xfrm>
              <a:off x="2195930" y="3495818"/>
              <a:ext cx="145273" cy="145837"/>
            </a:xfrm>
            <a:custGeom>
              <a:rect b="b" l="l" r="r" t="t"/>
              <a:pathLst>
                <a:path extrusionOk="0" h="3617" w="3603">
                  <a:moveTo>
                    <a:pt x="1158" y="0"/>
                  </a:moveTo>
                  <a:cubicBezTo>
                    <a:pt x="844" y="0"/>
                    <a:pt x="544" y="114"/>
                    <a:pt x="315" y="343"/>
                  </a:cubicBezTo>
                  <a:lnTo>
                    <a:pt x="287" y="372"/>
                  </a:lnTo>
                  <a:cubicBezTo>
                    <a:pt x="100" y="572"/>
                    <a:pt x="1" y="844"/>
                    <a:pt x="1" y="1130"/>
                  </a:cubicBezTo>
                  <a:lnTo>
                    <a:pt x="1" y="3617"/>
                  </a:lnTo>
                  <a:lnTo>
                    <a:pt x="2473" y="3617"/>
                  </a:lnTo>
                  <a:cubicBezTo>
                    <a:pt x="2774" y="3617"/>
                    <a:pt x="3045" y="3503"/>
                    <a:pt x="3260" y="3302"/>
                  </a:cubicBezTo>
                  <a:cubicBezTo>
                    <a:pt x="3260" y="3288"/>
                    <a:pt x="3273" y="3288"/>
                    <a:pt x="3288" y="3274"/>
                  </a:cubicBezTo>
                  <a:cubicBezTo>
                    <a:pt x="3488" y="3059"/>
                    <a:pt x="3603" y="2759"/>
                    <a:pt x="3603" y="2459"/>
                  </a:cubicBezTo>
                  <a:cubicBezTo>
                    <a:pt x="3603" y="2159"/>
                    <a:pt x="3502" y="1873"/>
                    <a:pt x="3288" y="1658"/>
                  </a:cubicBezTo>
                  <a:cubicBezTo>
                    <a:pt x="3073" y="1429"/>
                    <a:pt x="2774" y="1286"/>
                    <a:pt x="2459" y="1286"/>
                  </a:cubicBezTo>
                  <a:lnTo>
                    <a:pt x="2316" y="1286"/>
                  </a:lnTo>
                  <a:lnTo>
                    <a:pt x="2316" y="1172"/>
                  </a:lnTo>
                  <a:cubicBezTo>
                    <a:pt x="2316" y="858"/>
                    <a:pt x="2202" y="572"/>
                    <a:pt x="1987" y="358"/>
                  </a:cubicBezTo>
                  <a:cubicBezTo>
                    <a:pt x="1773" y="129"/>
                    <a:pt x="1472" y="0"/>
                    <a:pt x="1158" y="0"/>
                  </a:cubicBezTo>
                  <a:close/>
                </a:path>
              </a:pathLst>
            </a:custGeom>
            <a:solidFill>
              <a:srgbClr val="A2B9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3" name="Google Shape;653;p31"/>
          <p:cNvGrpSpPr/>
          <p:nvPr/>
        </p:nvGrpSpPr>
        <p:grpSpPr>
          <a:xfrm>
            <a:off x="4258728" y="1712384"/>
            <a:ext cx="414741" cy="521839"/>
            <a:chOff x="2718623" y="3495818"/>
            <a:chExt cx="312399" cy="393070"/>
          </a:xfrm>
        </p:grpSpPr>
        <p:sp>
          <p:nvSpPr>
            <p:cNvPr id="654" name="Google Shape;654;p31"/>
            <p:cNvSpPr/>
            <p:nvPr/>
          </p:nvSpPr>
          <p:spPr>
            <a:xfrm>
              <a:off x="2828129" y="3828328"/>
              <a:ext cx="23063" cy="49029"/>
            </a:xfrm>
            <a:custGeom>
              <a:rect b="b" l="l" r="r" t="t"/>
              <a:pathLst>
                <a:path extrusionOk="0" h="1216" w="572">
                  <a:moveTo>
                    <a:pt x="0" y="1"/>
                  </a:moveTo>
                  <a:lnTo>
                    <a:pt x="0" y="1215"/>
                  </a:lnTo>
                  <a:lnTo>
                    <a:pt x="572" y="1215"/>
                  </a:lnTo>
                  <a:lnTo>
                    <a:pt x="572" y="1"/>
                  </a:lnTo>
                  <a:close/>
                </a:path>
              </a:pathLst>
            </a:custGeom>
            <a:solidFill>
              <a:srgbClr val="FFCC7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31"/>
            <p:cNvSpPr/>
            <p:nvPr/>
          </p:nvSpPr>
          <p:spPr>
            <a:xfrm>
              <a:off x="2877117" y="3818531"/>
              <a:ext cx="23103" cy="58827"/>
            </a:xfrm>
            <a:custGeom>
              <a:rect b="b" l="l" r="r" t="t"/>
              <a:pathLst>
                <a:path extrusionOk="0" h="1459" w="573">
                  <a:moveTo>
                    <a:pt x="1" y="0"/>
                  </a:moveTo>
                  <a:lnTo>
                    <a:pt x="1" y="1458"/>
                  </a:lnTo>
                  <a:lnTo>
                    <a:pt x="572" y="1458"/>
                  </a:lnTo>
                  <a:lnTo>
                    <a:pt x="572" y="0"/>
                  </a:lnTo>
                  <a:close/>
                </a:path>
              </a:pathLst>
            </a:custGeom>
            <a:solidFill>
              <a:srgbClr val="FFCC7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31"/>
            <p:cNvSpPr/>
            <p:nvPr/>
          </p:nvSpPr>
          <p:spPr>
            <a:xfrm>
              <a:off x="2877117" y="3818531"/>
              <a:ext cx="23103" cy="58827"/>
            </a:xfrm>
            <a:custGeom>
              <a:rect b="b" l="l" r="r" t="t"/>
              <a:pathLst>
                <a:path extrusionOk="0" h="1459" w="573">
                  <a:moveTo>
                    <a:pt x="1" y="0"/>
                  </a:moveTo>
                  <a:lnTo>
                    <a:pt x="1" y="1458"/>
                  </a:lnTo>
                  <a:lnTo>
                    <a:pt x="572" y="1458"/>
                  </a:lnTo>
                  <a:lnTo>
                    <a:pt x="572" y="0"/>
                  </a:lnTo>
                  <a:close/>
                </a:path>
              </a:pathLst>
            </a:custGeom>
            <a:solidFill>
              <a:srgbClr val="FFCC7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31"/>
            <p:cNvSpPr/>
            <p:nvPr/>
          </p:nvSpPr>
          <p:spPr>
            <a:xfrm>
              <a:off x="2996985" y="3558635"/>
              <a:ext cx="34030" cy="23103"/>
            </a:xfrm>
            <a:custGeom>
              <a:rect b="b" l="l" r="r" t="t"/>
              <a:pathLst>
                <a:path extrusionOk="0" h="573" w="844">
                  <a:moveTo>
                    <a:pt x="1" y="1"/>
                  </a:moveTo>
                  <a:lnTo>
                    <a:pt x="1" y="572"/>
                  </a:lnTo>
                  <a:lnTo>
                    <a:pt x="843" y="572"/>
                  </a:lnTo>
                  <a:lnTo>
                    <a:pt x="843" y="1"/>
                  </a:lnTo>
                  <a:close/>
                </a:path>
              </a:pathLst>
            </a:custGeom>
            <a:solidFill>
              <a:srgbClr val="FFCC7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31"/>
            <p:cNvSpPr/>
            <p:nvPr/>
          </p:nvSpPr>
          <p:spPr>
            <a:xfrm>
              <a:off x="2996985" y="3558635"/>
              <a:ext cx="34030" cy="23103"/>
            </a:xfrm>
            <a:custGeom>
              <a:rect b="b" l="l" r="r" t="t"/>
              <a:pathLst>
                <a:path extrusionOk="0" h="573" w="844">
                  <a:moveTo>
                    <a:pt x="1" y="1"/>
                  </a:moveTo>
                  <a:lnTo>
                    <a:pt x="1" y="572"/>
                  </a:lnTo>
                  <a:lnTo>
                    <a:pt x="843" y="572"/>
                  </a:lnTo>
                  <a:lnTo>
                    <a:pt x="843" y="1"/>
                  </a:lnTo>
                  <a:close/>
                </a:path>
              </a:pathLst>
            </a:custGeom>
            <a:solidFill>
              <a:srgbClr val="FFCC7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31"/>
            <p:cNvSpPr/>
            <p:nvPr/>
          </p:nvSpPr>
          <p:spPr>
            <a:xfrm>
              <a:off x="2817203" y="3495818"/>
              <a:ext cx="191359" cy="344091"/>
            </a:xfrm>
            <a:custGeom>
              <a:rect b="b" l="l" r="r" t="t"/>
              <a:pathLst>
                <a:path extrusionOk="0" h="8534" w="4746">
                  <a:moveTo>
                    <a:pt x="2544" y="0"/>
                  </a:moveTo>
                  <a:cubicBezTo>
                    <a:pt x="1815" y="0"/>
                    <a:pt x="1157" y="429"/>
                    <a:pt x="858" y="1086"/>
                  </a:cubicBezTo>
                  <a:lnTo>
                    <a:pt x="0" y="3017"/>
                  </a:lnTo>
                  <a:lnTo>
                    <a:pt x="0" y="8534"/>
                  </a:lnTo>
                  <a:lnTo>
                    <a:pt x="572" y="8534"/>
                  </a:lnTo>
                  <a:cubicBezTo>
                    <a:pt x="2472" y="8534"/>
                    <a:pt x="4002" y="6990"/>
                    <a:pt x="4002" y="5089"/>
                  </a:cubicBezTo>
                  <a:lnTo>
                    <a:pt x="4002" y="3331"/>
                  </a:lnTo>
                  <a:lnTo>
                    <a:pt x="4202" y="3131"/>
                  </a:lnTo>
                  <a:cubicBezTo>
                    <a:pt x="4545" y="2788"/>
                    <a:pt x="4745" y="2330"/>
                    <a:pt x="4745" y="1830"/>
                  </a:cubicBezTo>
                  <a:cubicBezTo>
                    <a:pt x="4745" y="815"/>
                    <a:pt x="3916" y="0"/>
                    <a:pt x="2901" y="0"/>
                  </a:cubicBezTo>
                  <a:close/>
                </a:path>
              </a:pathLst>
            </a:custGeom>
            <a:solidFill>
              <a:srgbClr val="FFAC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31"/>
            <p:cNvSpPr/>
            <p:nvPr/>
          </p:nvSpPr>
          <p:spPr>
            <a:xfrm>
              <a:off x="2928967" y="3545370"/>
              <a:ext cx="23103" cy="23103"/>
            </a:xfrm>
            <a:custGeom>
              <a:rect b="b" l="l" r="r" t="t"/>
              <a:pathLst>
                <a:path extrusionOk="0" h="573" w="573">
                  <a:moveTo>
                    <a:pt x="1" y="0"/>
                  </a:moveTo>
                  <a:lnTo>
                    <a:pt x="1" y="572"/>
                  </a:lnTo>
                  <a:lnTo>
                    <a:pt x="573" y="572"/>
                  </a:lnTo>
                  <a:lnTo>
                    <a:pt x="573" y="0"/>
                  </a:lnTo>
                  <a:close/>
                </a:path>
              </a:pathLst>
            </a:custGeom>
            <a:solidFill>
              <a:srgbClr val="6837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31"/>
            <p:cNvSpPr/>
            <p:nvPr/>
          </p:nvSpPr>
          <p:spPr>
            <a:xfrm>
              <a:off x="2718623" y="3608752"/>
              <a:ext cx="187367" cy="231719"/>
            </a:xfrm>
            <a:custGeom>
              <a:rect b="b" l="l" r="r" t="t"/>
              <a:pathLst>
                <a:path extrusionOk="0" h="5747" w="4647">
                  <a:moveTo>
                    <a:pt x="2545" y="1"/>
                  </a:moveTo>
                  <a:lnTo>
                    <a:pt x="0" y="5747"/>
                  </a:lnTo>
                  <a:lnTo>
                    <a:pt x="2602" y="5747"/>
                  </a:lnTo>
                  <a:cubicBezTo>
                    <a:pt x="3731" y="5747"/>
                    <a:pt x="4646" y="4847"/>
                    <a:pt x="4646" y="3717"/>
                  </a:cubicBezTo>
                  <a:lnTo>
                    <a:pt x="4646" y="2030"/>
                  </a:lnTo>
                  <a:cubicBezTo>
                    <a:pt x="4646" y="902"/>
                    <a:pt x="3731" y="1"/>
                    <a:pt x="2602" y="1"/>
                  </a:cubicBezTo>
                  <a:close/>
                </a:path>
              </a:pathLst>
            </a:custGeom>
            <a:solidFill>
              <a:srgbClr val="FFCC7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31"/>
            <p:cNvSpPr/>
            <p:nvPr/>
          </p:nvSpPr>
          <p:spPr>
            <a:xfrm>
              <a:off x="2719228" y="3865785"/>
              <a:ext cx="311795" cy="23103"/>
            </a:xfrm>
            <a:custGeom>
              <a:rect b="b" l="l" r="r" t="t"/>
              <a:pathLst>
                <a:path extrusionOk="0" h="573" w="7733">
                  <a:moveTo>
                    <a:pt x="0" y="0"/>
                  </a:moveTo>
                  <a:lnTo>
                    <a:pt x="0" y="572"/>
                  </a:lnTo>
                  <a:lnTo>
                    <a:pt x="7732" y="572"/>
                  </a:lnTo>
                  <a:lnTo>
                    <a:pt x="7732" y="0"/>
                  </a:lnTo>
                  <a:close/>
                </a:path>
              </a:pathLst>
            </a:custGeom>
            <a:solidFill>
              <a:srgbClr val="6837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31"/>
            <p:cNvSpPr/>
            <p:nvPr/>
          </p:nvSpPr>
          <p:spPr>
            <a:xfrm>
              <a:off x="2928967" y="3545370"/>
              <a:ext cx="23103" cy="23103"/>
            </a:xfrm>
            <a:custGeom>
              <a:rect b="b" l="l" r="r" t="t"/>
              <a:pathLst>
                <a:path extrusionOk="0" h="573" w="573">
                  <a:moveTo>
                    <a:pt x="1" y="0"/>
                  </a:moveTo>
                  <a:lnTo>
                    <a:pt x="1" y="572"/>
                  </a:lnTo>
                  <a:lnTo>
                    <a:pt x="573" y="572"/>
                  </a:lnTo>
                  <a:lnTo>
                    <a:pt x="573" y="0"/>
                  </a:lnTo>
                  <a:close/>
                </a:path>
              </a:pathLst>
            </a:custGeom>
            <a:solidFill>
              <a:srgbClr val="0931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7" name="Shape 667"/>
        <p:cNvGrpSpPr/>
        <p:nvPr/>
      </p:nvGrpSpPr>
      <p:grpSpPr>
        <a:xfrm>
          <a:off x="0" y="0"/>
          <a:ext cx="0" cy="0"/>
          <a:chOff x="0" y="0"/>
          <a:chExt cx="0" cy="0"/>
        </a:xfrm>
      </p:grpSpPr>
      <p:sp>
        <p:nvSpPr>
          <p:cNvPr id="668" name="Google Shape;668;p32"/>
          <p:cNvSpPr/>
          <p:nvPr/>
        </p:nvSpPr>
        <p:spPr>
          <a:xfrm>
            <a:off x="5832187" y="1547463"/>
            <a:ext cx="2247575" cy="471887"/>
          </a:xfrm>
          <a:custGeom>
            <a:rect b="b" l="l" r="r" t="t"/>
            <a:pathLst>
              <a:path extrusionOk="0" h="17797" w="154049">
                <a:moveTo>
                  <a:pt x="3238" y="2578"/>
                </a:moveTo>
                <a:lnTo>
                  <a:pt x="7988" y="0"/>
                </a:lnTo>
                <a:lnTo>
                  <a:pt x="64769" y="249"/>
                </a:lnTo>
                <a:lnTo>
                  <a:pt x="83984" y="915"/>
                </a:lnTo>
                <a:lnTo>
                  <a:pt x="148029" y="536"/>
                </a:lnTo>
                <a:lnTo>
                  <a:pt x="151890" y="3318"/>
                </a:lnTo>
                <a:lnTo>
                  <a:pt x="154049" y="8715"/>
                </a:lnTo>
                <a:lnTo>
                  <a:pt x="151776" y="16300"/>
                </a:lnTo>
                <a:lnTo>
                  <a:pt x="144868" y="17797"/>
                </a:lnTo>
                <a:lnTo>
                  <a:pt x="110324" y="17797"/>
                </a:lnTo>
                <a:lnTo>
                  <a:pt x="80098" y="17215"/>
                </a:lnTo>
                <a:lnTo>
                  <a:pt x="9283" y="17631"/>
                </a:lnTo>
                <a:lnTo>
                  <a:pt x="2375" y="14886"/>
                </a:lnTo>
                <a:lnTo>
                  <a:pt x="0" y="7235"/>
                </a:lnTo>
                <a:close/>
              </a:path>
            </a:pathLst>
          </a:custGeom>
          <a:solidFill>
            <a:schemeClr val="dk1"/>
          </a:solidFill>
          <a:ln cap="flat" cmpd="sng" w="19050">
            <a:solidFill>
              <a:schemeClr val="accent6"/>
            </a:solidFill>
            <a:prstDash val="solid"/>
            <a:round/>
            <a:headEnd len="med" w="med" type="none"/>
            <a:tailEnd len="med" w="med" type="none"/>
          </a:ln>
          <a:effectLst>
            <a:outerShdw rotWithShape="0" algn="bl" dir="3660000" dist="19050">
              <a:schemeClr val="accent6">
                <a:alpha val="80000"/>
              </a:schemeClr>
            </a:outerShdw>
          </a:effectLst>
        </p:spPr>
      </p:sp>
      <p:sp>
        <p:nvSpPr>
          <p:cNvPr id="669" name="Google Shape;669;p32"/>
          <p:cNvSpPr/>
          <p:nvPr/>
        </p:nvSpPr>
        <p:spPr>
          <a:xfrm flipH="1">
            <a:off x="5832175" y="2546988"/>
            <a:ext cx="2247575" cy="471887"/>
          </a:xfrm>
          <a:custGeom>
            <a:rect b="b" l="l" r="r" t="t"/>
            <a:pathLst>
              <a:path extrusionOk="0" h="17797" w="154049">
                <a:moveTo>
                  <a:pt x="3238" y="2578"/>
                </a:moveTo>
                <a:lnTo>
                  <a:pt x="7988" y="0"/>
                </a:lnTo>
                <a:lnTo>
                  <a:pt x="64769" y="249"/>
                </a:lnTo>
                <a:lnTo>
                  <a:pt x="83984" y="915"/>
                </a:lnTo>
                <a:lnTo>
                  <a:pt x="148029" y="536"/>
                </a:lnTo>
                <a:lnTo>
                  <a:pt x="151890" y="3318"/>
                </a:lnTo>
                <a:lnTo>
                  <a:pt x="154049" y="8715"/>
                </a:lnTo>
                <a:lnTo>
                  <a:pt x="151776" y="16300"/>
                </a:lnTo>
                <a:lnTo>
                  <a:pt x="144868" y="17797"/>
                </a:lnTo>
                <a:lnTo>
                  <a:pt x="110324" y="17797"/>
                </a:lnTo>
                <a:lnTo>
                  <a:pt x="80098" y="17215"/>
                </a:lnTo>
                <a:lnTo>
                  <a:pt x="9283" y="17631"/>
                </a:lnTo>
                <a:lnTo>
                  <a:pt x="2375" y="14886"/>
                </a:lnTo>
                <a:lnTo>
                  <a:pt x="0" y="7235"/>
                </a:lnTo>
                <a:close/>
              </a:path>
            </a:pathLst>
          </a:custGeom>
          <a:solidFill>
            <a:schemeClr val="dk1"/>
          </a:solidFill>
          <a:ln cap="flat" cmpd="sng" w="19050">
            <a:solidFill>
              <a:schemeClr val="accent6"/>
            </a:solidFill>
            <a:prstDash val="solid"/>
            <a:round/>
            <a:headEnd len="med" w="med" type="none"/>
            <a:tailEnd len="med" w="med" type="none"/>
          </a:ln>
          <a:effectLst>
            <a:outerShdw rotWithShape="0" algn="bl" dir="3660000" dist="19050">
              <a:schemeClr val="accent6">
                <a:alpha val="80000"/>
              </a:schemeClr>
            </a:outerShdw>
          </a:effectLst>
        </p:spPr>
      </p:sp>
      <p:sp>
        <p:nvSpPr>
          <p:cNvPr id="670" name="Google Shape;670;p32"/>
          <p:cNvSpPr/>
          <p:nvPr/>
        </p:nvSpPr>
        <p:spPr>
          <a:xfrm flipH="1">
            <a:off x="5832200" y="4033913"/>
            <a:ext cx="2247575" cy="471887"/>
          </a:xfrm>
          <a:custGeom>
            <a:rect b="b" l="l" r="r" t="t"/>
            <a:pathLst>
              <a:path extrusionOk="0" h="17797" w="154049">
                <a:moveTo>
                  <a:pt x="3238" y="2578"/>
                </a:moveTo>
                <a:lnTo>
                  <a:pt x="7988" y="0"/>
                </a:lnTo>
                <a:lnTo>
                  <a:pt x="64769" y="249"/>
                </a:lnTo>
                <a:lnTo>
                  <a:pt x="83984" y="915"/>
                </a:lnTo>
                <a:lnTo>
                  <a:pt x="148029" y="536"/>
                </a:lnTo>
                <a:lnTo>
                  <a:pt x="151890" y="3318"/>
                </a:lnTo>
                <a:lnTo>
                  <a:pt x="154049" y="8715"/>
                </a:lnTo>
                <a:lnTo>
                  <a:pt x="151776" y="16300"/>
                </a:lnTo>
                <a:lnTo>
                  <a:pt x="144868" y="17797"/>
                </a:lnTo>
                <a:lnTo>
                  <a:pt x="110324" y="17797"/>
                </a:lnTo>
                <a:lnTo>
                  <a:pt x="80098" y="17215"/>
                </a:lnTo>
                <a:lnTo>
                  <a:pt x="9283" y="17631"/>
                </a:lnTo>
                <a:lnTo>
                  <a:pt x="2375" y="14886"/>
                </a:lnTo>
                <a:lnTo>
                  <a:pt x="0" y="7235"/>
                </a:lnTo>
                <a:close/>
              </a:path>
            </a:pathLst>
          </a:custGeom>
          <a:solidFill>
            <a:schemeClr val="dk1"/>
          </a:solidFill>
          <a:ln cap="flat" cmpd="sng" w="19050">
            <a:solidFill>
              <a:schemeClr val="accent6"/>
            </a:solidFill>
            <a:prstDash val="solid"/>
            <a:round/>
            <a:headEnd len="med" w="med" type="none"/>
            <a:tailEnd len="med" w="med" type="none"/>
          </a:ln>
          <a:effectLst>
            <a:outerShdw rotWithShape="0" algn="bl" dir="3660000" dist="19050">
              <a:schemeClr val="accent6">
                <a:alpha val="80000"/>
              </a:schemeClr>
            </a:outerShdw>
          </a:effectLst>
        </p:spPr>
      </p:sp>
      <p:sp>
        <p:nvSpPr>
          <p:cNvPr id="671" name="Google Shape;671;p32"/>
          <p:cNvSpPr/>
          <p:nvPr/>
        </p:nvSpPr>
        <p:spPr>
          <a:xfrm flipH="1">
            <a:off x="5254537" y="63550"/>
            <a:ext cx="3460702" cy="1196425"/>
          </a:xfrm>
          <a:custGeom>
            <a:rect b="b" l="l" r="r" t="t"/>
            <a:pathLst>
              <a:path extrusionOk="0" h="33733" w="244659">
                <a:moveTo>
                  <a:pt x="3896" y="4933"/>
                </a:moveTo>
                <a:lnTo>
                  <a:pt x="9611" y="0"/>
                </a:lnTo>
                <a:lnTo>
                  <a:pt x="97335" y="648"/>
                </a:lnTo>
                <a:lnTo>
                  <a:pt x="175247" y="1214"/>
                </a:lnTo>
                <a:lnTo>
                  <a:pt x="239843" y="931"/>
                </a:lnTo>
                <a:lnTo>
                  <a:pt x="244376" y="6881"/>
                </a:lnTo>
                <a:lnTo>
                  <a:pt x="244659" y="21330"/>
                </a:lnTo>
                <a:lnTo>
                  <a:pt x="240693" y="28979"/>
                </a:lnTo>
                <a:lnTo>
                  <a:pt x="235027" y="32946"/>
                </a:lnTo>
                <a:lnTo>
                  <a:pt x="164481" y="32946"/>
                </a:lnTo>
                <a:lnTo>
                  <a:pt x="91102" y="32662"/>
                </a:lnTo>
                <a:lnTo>
                  <a:pt x="11169" y="33733"/>
                </a:lnTo>
                <a:lnTo>
                  <a:pt x="2858" y="28482"/>
                </a:lnTo>
                <a:lnTo>
                  <a:pt x="0" y="13844"/>
                </a:lnTo>
                <a:close/>
              </a:path>
            </a:pathLst>
          </a:custGeom>
          <a:solidFill>
            <a:schemeClr val="dk1"/>
          </a:solidFill>
          <a:ln cap="flat" cmpd="sng" w="19050">
            <a:solidFill>
              <a:schemeClr val="accent6"/>
            </a:solidFill>
            <a:prstDash val="solid"/>
            <a:round/>
            <a:headEnd len="med" w="med" type="none"/>
            <a:tailEnd len="med" w="med" type="none"/>
          </a:ln>
          <a:effectLst>
            <a:outerShdw rotWithShape="0" algn="bl" dir="5400000" dist="19050">
              <a:srgbClr val="9A80C1">
                <a:alpha val="82000"/>
              </a:srgbClr>
            </a:outerShdw>
          </a:effectLst>
        </p:spPr>
      </p:sp>
      <p:sp>
        <p:nvSpPr>
          <p:cNvPr id="672" name="Google Shape;672;p32"/>
          <p:cNvSpPr txBox="1"/>
          <p:nvPr>
            <p:ph type="title"/>
          </p:nvPr>
        </p:nvSpPr>
        <p:spPr>
          <a:xfrm>
            <a:off x="4666488" y="63550"/>
            <a:ext cx="46368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Classification Definitions</a:t>
            </a:r>
            <a:endParaRPr/>
          </a:p>
        </p:txBody>
      </p:sp>
      <p:sp>
        <p:nvSpPr>
          <p:cNvPr id="673" name="Google Shape;673;p32"/>
          <p:cNvSpPr txBox="1"/>
          <p:nvPr>
            <p:ph idx="1" type="subTitle"/>
          </p:nvPr>
        </p:nvSpPr>
        <p:spPr>
          <a:xfrm>
            <a:off x="5700613" y="4505800"/>
            <a:ext cx="2510700" cy="755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Second hand stories</a:t>
            </a:r>
            <a:endParaRPr/>
          </a:p>
        </p:txBody>
      </p:sp>
      <p:sp>
        <p:nvSpPr>
          <p:cNvPr id="674" name="Google Shape;674;p32"/>
          <p:cNvSpPr txBox="1"/>
          <p:nvPr>
            <p:ph idx="2" type="subTitle"/>
          </p:nvPr>
        </p:nvSpPr>
        <p:spPr>
          <a:xfrm>
            <a:off x="5758500" y="3035625"/>
            <a:ext cx="2510700" cy="843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Indirect Sighting (hearing the high pitched scream, finding footprints)</a:t>
            </a:r>
            <a:endParaRPr/>
          </a:p>
        </p:txBody>
      </p:sp>
      <p:sp>
        <p:nvSpPr>
          <p:cNvPr id="675" name="Google Shape;675;p32"/>
          <p:cNvSpPr txBox="1"/>
          <p:nvPr>
            <p:ph idx="3" type="subTitle"/>
          </p:nvPr>
        </p:nvSpPr>
        <p:spPr>
          <a:xfrm>
            <a:off x="5890063" y="1618863"/>
            <a:ext cx="2131800" cy="329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Class A</a:t>
            </a:r>
            <a:endParaRPr/>
          </a:p>
        </p:txBody>
      </p:sp>
      <p:sp>
        <p:nvSpPr>
          <p:cNvPr id="676" name="Google Shape;676;p32"/>
          <p:cNvSpPr txBox="1"/>
          <p:nvPr>
            <p:ph idx="4" type="subTitle"/>
          </p:nvPr>
        </p:nvSpPr>
        <p:spPr>
          <a:xfrm>
            <a:off x="5890063" y="2598488"/>
            <a:ext cx="2131800" cy="329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Class B</a:t>
            </a:r>
            <a:endParaRPr/>
          </a:p>
        </p:txBody>
      </p:sp>
      <p:sp>
        <p:nvSpPr>
          <p:cNvPr id="677" name="Google Shape;677;p32"/>
          <p:cNvSpPr txBox="1"/>
          <p:nvPr>
            <p:ph idx="5" type="subTitle"/>
          </p:nvPr>
        </p:nvSpPr>
        <p:spPr>
          <a:xfrm>
            <a:off x="5700625" y="1735050"/>
            <a:ext cx="2510700" cy="755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a:p>
            <a:pPr indent="0" lvl="0" marL="0" rtl="0" algn="ctr">
              <a:spcBef>
                <a:spcPts val="0"/>
              </a:spcBef>
              <a:spcAft>
                <a:spcPts val="0"/>
              </a:spcAft>
              <a:buNone/>
            </a:pPr>
            <a:r>
              <a:rPr lang="en"/>
              <a:t>Direct Sightings</a:t>
            </a:r>
            <a:endParaRPr/>
          </a:p>
        </p:txBody>
      </p:sp>
      <p:sp>
        <p:nvSpPr>
          <p:cNvPr id="678" name="Google Shape;678;p32"/>
          <p:cNvSpPr txBox="1"/>
          <p:nvPr>
            <p:ph idx="6" type="subTitle"/>
          </p:nvPr>
        </p:nvSpPr>
        <p:spPr>
          <a:xfrm>
            <a:off x="5890075" y="4105313"/>
            <a:ext cx="2131800" cy="329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Class C</a:t>
            </a:r>
            <a:endParaRPr/>
          </a:p>
        </p:txBody>
      </p:sp>
      <p:pic>
        <p:nvPicPr>
          <p:cNvPr id="679" name="Google Shape;679;p32"/>
          <p:cNvPicPr preferRelativeResize="0"/>
          <p:nvPr/>
        </p:nvPicPr>
        <p:blipFill>
          <a:blip r:embed="rId3">
            <a:alphaModFix/>
          </a:blip>
          <a:stretch>
            <a:fillRect/>
          </a:stretch>
        </p:blipFill>
        <p:spPr>
          <a:xfrm>
            <a:off x="0" y="1"/>
            <a:ext cx="5018018" cy="514349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3" name="Shape 683"/>
        <p:cNvGrpSpPr/>
        <p:nvPr/>
      </p:nvGrpSpPr>
      <p:grpSpPr>
        <a:xfrm>
          <a:off x="0" y="0"/>
          <a:ext cx="0" cy="0"/>
          <a:chOff x="0" y="0"/>
          <a:chExt cx="0" cy="0"/>
        </a:xfrm>
      </p:grpSpPr>
      <p:sp>
        <p:nvSpPr>
          <p:cNvPr id="684" name="Google Shape;684;p33"/>
          <p:cNvSpPr/>
          <p:nvPr/>
        </p:nvSpPr>
        <p:spPr>
          <a:xfrm>
            <a:off x="1513775" y="249250"/>
            <a:ext cx="6116475" cy="572702"/>
          </a:xfrm>
          <a:custGeom>
            <a:rect b="b" l="l" r="r" t="t"/>
            <a:pathLst>
              <a:path extrusionOk="0" h="33733" w="244659">
                <a:moveTo>
                  <a:pt x="3896" y="4933"/>
                </a:moveTo>
                <a:lnTo>
                  <a:pt x="9611" y="0"/>
                </a:lnTo>
                <a:lnTo>
                  <a:pt x="97335" y="648"/>
                </a:lnTo>
                <a:lnTo>
                  <a:pt x="175247" y="1214"/>
                </a:lnTo>
                <a:lnTo>
                  <a:pt x="239843" y="931"/>
                </a:lnTo>
                <a:lnTo>
                  <a:pt x="244376" y="6881"/>
                </a:lnTo>
                <a:lnTo>
                  <a:pt x="244659" y="21330"/>
                </a:lnTo>
                <a:lnTo>
                  <a:pt x="240693" y="28979"/>
                </a:lnTo>
                <a:lnTo>
                  <a:pt x="235027" y="32946"/>
                </a:lnTo>
                <a:lnTo>
                  <a:pt x="164481" y="32946"/>
                </a:lnTo>
                <a:lnTo>
                  <a:pt x="91102" y="32662"/>
                </a:lnTo>
                <a:lnTo>
                  <a:pt x="11169" y="33733"/>
                </a:lnTo>
                <a:lnTo>
                  <a:pt x="2858" y="28482"/>
                </a:lnTo>
                <a:lnTo>
                  <a:pt x="0" y="13844"/>
                </a:lnTo>
                <a:close/>
              </a:path>
            </a:pathLst>
          </a:custGeom>
          <a:solidFill>
            <a:schemeClr val="dk1"/>
          </a:solidFill>
          <a:ln cap="flat" cmpd="sng" w="19050">
            <a:solidFill>
              <a:schemeClr val="accent6"/>
            </a:solidFill>
            <a:prstDash val="solid"/>
            <a:round/>
            <a:headEnd len="med" w="med" type="none"/>
            <a:tailEnd len="med" w="med" type="none"/>
          </a:ln>
          <a:effectLst>
            <a:outerShdw rotWithShape="0" algn="bl" dir="5400000" dist="19050">
              <a:srgbClr val="9A80C1">
                <a:alpha val="82000"/>
              </a:srgbClr>
            </a:outerShdw>
          </a:effectLst>
        </p:spPr>
      </p:sp>
      <p:sp>
        <p:nvSpPr>
          <p:cNvPr id="685" name="Google Shape;685;p33"/>
          <p:cNvSpPr/>
          <p:nvPr/>
        </p:nvSpPr>
        <p:spPr>
          <a:xfrm>
            <a:off x="927297" y="1253247"/>
            <a:ext cx="955472" cy="863195"/>
          </a:xfrm>
          <a:custGeom>
            <a:rect b="b" l="l" r="r" t="t"/>
            <a:pathLst>
              <a:path extrusionOk="0" h="47182" w="52283">
                <a:moveTo>
                  <a:pt x="2915" y="7287"/>
                </a:moveTo>
                <a:lnTo>
                  <a:pt x="8562" y="0"/>
                </a:lnTo>
                <a:lnTo>
                  <a:pt x="42446" y="911"/>
                </a:lnTo>
                <a:lnTo>
                  <a:pt x="50643" y="5829"/>
                </a:lnTo>
                <a:lnTo>
                  <a:pt x="52283" y="16942"/>
                </a:lnTo>
                <a:lnTo>
                  <a:pt x="49550" y="38620"/>
                </a:lnTo>
                <a:lnTo>
                  <a:pt x="44085" y="46635"/>
                </a:lnTo>
                <a:lnTo>
                  <a:pt x="9837" y="47182"/>
                </a:lnTo>
                <a:lnTo>
                  <a:pt x="2733" y="39713"/>
                </a:lnTo>
                <a:lnTo>
                  <a:pt x="0" y="19674"/>
                </a:lnTo>
                <a:close/>
              </a:path>
            </a:pathLst>
          </a:custGeom>
          <a:solidFill>
            <a:schemeClr val="lt1"/>
          </a:solidFill>
          <a:ln cap="flat" cmpd="sng" w="19050">
            <a:solidFill>
              <a:schemeClr val="accent6"/>
            </a:solidFill>
            <a:prstDash val="solid"/>
            <a:round/>
            <a:headEnd len="med" w="med" type="none"/>
            <a:tailEnd len="med" w="med" type="none"/>
          </a:ln>
          <a:effectLst>
            <a:outerShdw rotWithShape="0" algn="bl" dir="3660000" dist="19050">
              <a:schemeClr val="accent6">
                <a:alpha val="84000"/>
              </a:schemeClr>
            </a:outerShdw>
          </a:effectLst>
        </p:spPr>
      </p:sp>
      <p:sp>
        <p:nvSpPr>
          <p:cNvPr id="686" name="Google Shape;686;p33"/>
          <p:cNvSpPr/>
          <p:nvPr/>
        </p:nvSpPr>
        <p:spPr>
          <a:xfrm flipH="1" rot="10800000">
            <a:off x="4836925" y="1860355"/>
            <a:ext cx="848292" cy="863195"/>
          </a:xfrm>
          <a:custGeom>
            <a:rect b="b" l="l" r="r" t="t"/>
            <a:pathLst>
              <a:path extrusionOk="0" h="47182" w="52283">
                <a:moveTo>
                  <a:pt x="2915" y="7287"/>
                </a:moveTo>
                <a:lnTo>
                  <a:pt x="8562" y="0"/>
                </a:lnTo>
                <a:lnTo>
                  <a:pt x="42446" y="911"/>
                </a:lnTo>
                <a:lnTo>
                  <a:pt x="50643" y="5829"/>
                </a:lnTo>
                <a:lnTo>
                  <a:pt x="52283" y="16942"/>
                </a:lnTo>
                <a:lnTo>
                  <a:pt x="49550" y="38620"/>
                </a:lnTo>
                <a:lnTo>
                  <a:pt x="44085" y="46635"/>
                </a:lnTo>
                <a:lnTo>
                  <a:pt x="9837" y="47182"/>
                </a:lnTo>
                <a:lnTo>
                  <a:pt x="2733" y="39713"/>
                </a:lnTo>
                <a:lnTo>
                  <a:pt x="0" y="19674"/>
                </a:lnTo>
                <a:close/>
              </a:path>
            </a:pathLst>
          </a:custGeom>
          <a:solidFill>
            <a:schemeClr val="lt1"/>
          </a:solidFill>
          <a:ln cap="flat" cmpd="sng" w="19050">
            <a:solidFill>
              <a:schemeClr val="accent6"/>
            </a:solidFill>
            <a:prstDash val="solid"/>
            <a:round/>
            <a:headEnd len="med" w="med" type="none"/>
            <a:tailEnd len="med" w="med" type="none"/>
          </a:ln>
          <a:effectLst>
            <a:outerShdw rotWithShape="0" algn="bl" dir="3660000" dist="19050">
              <a:schemeClr val="accent6">
                <a:alpha val="84000"/>
              </a:schemeClr>
            </a:outerShdw>
          </a:effectLst>
        </p:spPr>
      </p:sp>
      <p:sp>
        <p:nvSpPr>
          <p:cNvPr id="687" name="Google Shape;687;p33"/>
          <p:cNvSpPr/>
          <p:nvPr/>
        </p:nvSpPr>
        <p:spPr>
          <a:xfrm flipH="1">
            <a:off x="967925" y="2614611"/>
            <a:ext cx="955472" cy="1009341"/>
          </a:xfrm>
          <a:custGeom>
            <a:rect b="b" l="l" r="r" t="t"/>
            <a:pathLst>
              <a:path extrusionOk="0" h="47182" w="52283">
                <a:moveTo>
                  <a:pt x="2915" y="7287"/>
                </a:moveTo>
                <a:lnTo>
                  <a:pt x="8562" y="0"/>
                </a:lnTo>
                <a:lnTo>
                  <a:pt x="42446" y="911"/>
                </a:lnTo>
                <a:lnTo>
                  <a:pt x="50643" y="5829"/>
                </a:lnTo>
                <a:lnTo>
                  <a:pt x="52283" y="16942"/>
                </a:lnTo>
                <a:lnTo>
                  <a:pt x="49550" y="38620"/>
                </a:lnTo>
                <a:lnTo>
                  <a:pt x="44085" y="46635"/>
                </a:lnTo>
                <a:lnTo>
                  <a:pt x="9837" y="47182"/>
                </a:lnTo>
                <a:lnTo>
                  <a:pt x="2733" y="39713"/>
                </a:lnTo>
                <a:lnTo>
                  <a:pt x="0" y="19674"/>
                </a:lnTo>
                <a:close/>
              </a:path>
            </a:pathLst>
          </a:custGeom>
          <a:solidFill>
            <a:schemeClr val="lt1"/>
          </a:solidFill>
          <a:ln cap="flat" cmpd="sng" w="19050">
            <a:solidFill>
              <a:schemeClr val="accent6"/>
            </a:solidFill>
            <a:prstDash val="solid"/>
            <a:round/>
            <a:headEnd len="med" w="med" type="none"/>
            <a:tailEnd len="med" w="med" type="none"/>
          </a:ln>
          <a:effectLst>
            <a:outerShdw rotWithShape="0" algn="bl" dir="3660000" dist="19050">
              <a:schemeClr val="accent6">
                <a:alpha val="84000"/>
              </a:schemeClr>
            </a:outerShdw>
          </a:effectLst>
        </p:spPr>
      </p:sp>
      <p:sp>
        <p:nvSpPr>
          <p:cNvPr id="688" name="Google Shape;688;p33"/>
          <p:cNvSpPr/>
          <p:nvPr/>
        </p:nvSpPr>
        <p:spPr>
          <a:xfrm rot="10800000">
            <a:off x="967880" y="4122109"/>
            <a:ext cx="996645" cy="893391"/>
          </a:xfrm>
          <a:custGeom>
            <a:rect b="b" l="l" r="r" t="t"/>
            <a:pathLst>
              <a:path extrusionOk="0" h="47182" w="52283">
                <a:moveTo>
                  <a:pt x="2915" y="7287"/>
                </a:moveTo>
                <a:lnTo>
                  <a:pt x="8562" y="0"/>
                </a:lnTo>
                <a:lnTo>
                  <a:pt x="42446" y="911"/>
                </a:lnTo>
                <a:lnTo>
                  <a:pt x="50643" y="5829"/>
                </a:lnTo>
                <a:lnTo>
                  <a:pt x="52283" y="16942"/>
                </a:lnTo>
                <a:lnTo>
                  <a:pt x="49550" y="38620"/>
                </a:lnTo>
                <a:lnTo>
                  <a:pt x="44085" y="46635"/>
                </a:lnTo>
                <a:lnTo>
                  <a:pt x="9837" y="47182"/>
                </a:lnTo>
                <a:lnTo>
                  <a:pt x="2733" y="39713"/>
                </a:lnTo>
                <a:lnTo>
                  <a:pt x="0" y="19674"/>
                </a:lnTo>
                <a:close/>
              </a:path>
            </a:pathLst>
          </a:custGeom>
          <a:solidFill>
            <a:schemeClr val="lt1"/>
          </a:solidFill>
          <a:ln cap="flat" cmpd="sng" w="19050">
            <a:solidFill>
              <a:schemeClr val="accent6"/>
            </a:solidFill>
            <a:prstDash val="solid"/>
            <a:round/>
            <a:headEnd len="med" w="med" type="none"/>
            <a:tailEnd len="med" w="med" type="none"/>
          </a:ln>
          <a:effectLst>
            <a:outerShdw rotWithShape="0" algn="bl" dir="3660000" dist="19050">
              <a:schemeClr val="accent6">
                <a:alpha val="84000"/>
              </a:schemeClr>
            </a:outerShdw>
          </a:effectLst>
        </p:spPr>
      </p:sp>
      <p:sp>
        <p:nvSpPr>
          <p:cNvPr id="689" name="Google Shape;689;p33"/>
          <p:cNvSpPr txBox="1"/>
          <p:nvPr>
            <p:ph type="title"/>
          </p:nvPr>
        </p:nvSpPr>
        <p:spPr>
          <a:xfrm>
            <a:off x="658125" y="185575"/>
            <a:ext cx="7704000" cy="474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Table of Contents</a:t>
            </a:r>
            <a:endParaRPr/>
          </a:p>
        </p:txBody>
      </p:sp>
      <p:sp>
        <p:nvSpPr>
          <p:cNvPr id="690" name="Google Shape;690;p33"/>
          <p:cNvSpPr txBox="1"/>
          <p:nvPr>
            <p:ph idx="2" type="title"/>
          </p:nvPr>
        </p:nvSpPr>
        <p:spPr>
          <a:xfrm>
            <a:off x="839375" y="1329500"/>
            <a:ext cx="1162800" cy="710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1</a:t>
            </a:r>
            <a:endParaRPr/>
          </a:p>
        </p:txBody>
      </p:sp>
      <p:sp>
        <p:nvSpPr>
          <p:cNvPr id="691" name="Google Shape;691;p33"/>
          <p:cNvSpPr txBox="1"/>
          <p:nvPr>
            <p:ph idx="4" type="title"/>
          </p:nvPr>
        </p:nvSpPr>
        <p:spPr>
          <a:xfrm>
            <a:off x="4654113" y="1878463"/>
            <a:ext cx="1162800" cy="710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2</a:t>
            </a:r>
            <a:endParaRPr/>
          </a:p>
        </p:txBody>
      </p:sp>
      <p:sp>
        <p:nvSpPr>
          <p:cNvPr id="692" name="Google Shape;692;p33"/>
          <p:cNvSpPr txBox="1"/>
          <p:nvPr>
            <p:ph idx="5" type="subTitle"/>
          </p:nvPr>
        </p:nvSpPr>
        <p:spPr>
          <a:xfrm>
            <a:off x="5894200" y="2147400"/>
            <a:ext cx="2973900" cy="710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Geographic Distribution and Classification</a:t>
            </a:r>
            <a:endParaRPr/>
          </a:p>
        </p:txBody>
      </p:sp>
      <p:sp>
        <p:nvSpPr>
          <p:cNvPr id="693" name="Google Shape;693;p33"/>
          <p:cNvSpPr txBox="1"/>
          <p:nvPr>
            <p:ph idx="6" type="subTitle"/>
          </p:nvPr>
        </p:nvSpPr>
        <p:spPr>
          <a:xfrm>
            <a:off x="5926025" y="1134650"/>
            <a:ext cx="2364000" cy="1106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000"/>
              <a:t>BigFoot Sighting in the US and Canada</a:t>
            </a:r>
            <a:endParaRPr sz="2000"/>
          </a:p>
        </p:txBody>
      </p:sp>
      <p:sp>
        <p:nvSpPr>
          <p:cNvPr id="694" name="Google Shape;694;p33"/>
          <p:cNvSpPr txBox="1"/>
          <p:nvPr>
            <p:ph idx="7" type="title"/>
          </p:nvPr>
        </p:nvSpPr>
        <p:spPr>
          <a:xfrm>
            <a:off x="844350" y="2802050"/>
            <a:ext cx="1162800" cy="710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3</a:t>
            </a:r>
            <a:endParaRPr/>
          </a:p>
        </p:txBody>
      </p:sp>
      <p:sp>
        <p:nvSpPr>
          <p:cNvPr id="695" name="Google Shape;695;p33"/>
          <p:cNvSpPr txBox="1"/>
          <p:nvPr>
            <p:ph idx="8" type="subTitle"/>
          </p:nvPr>
        </p:nvSpPr>
        <p:spPr>
          <a:xfrm>
            <a:off x="2086438" y="1723838"/>
            <a:ext cx="23640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How many worldwide bigfoot sightings have there been since 1920?</a:t>
            </a:r>
            <a:endParaRPr/>
          </a:p>
        </p:txBody>
      </p:sp>
      <p:sp>
        <p:nvSpPr>
          <p:cNvPr id="696" name="Google Shape;696;p33"/>
          <p:cNvSpPr txBox="1"/>
          <p:nvPr>
            <p:ph idx="9" type="subTitle"/>
          </p:nvPr>
        </p:nvSpPr>
        <p:spPr>
          <a:xfrm>
            <a:off x="2071528" y="1073150"/>
            <a:ext cx="2973900" cy="422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000"/>
              <a:t>Bigfoot Sightings by Year</a:t>
            </a:r>
            <a:endParaRPr sz="2000"/>
          </a:p>
        </p:txBody>
      </p:sp>
      <p:sp>
        <p:nvSpPr>
          <p:cNvPr id="697" name="Google Shape;697;p33"/>
          <p:cNvSpPr txBox="1"/>
          <p:nvPr>
            <p:ph idx="13" type="title"/>
          </p:nvPr>
        </p:nvSpPr>
        <p:spPr>
          <a:xfrm>
            <a:off x="864263" y="4198350"/>
            <a:ext cx="1162800" cy="710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5</a:t>
            </a:r>
            <a:endParaRPr/>
          </a:p>
        </p:txBody>
      </p:sp>
      <p:sp>
        <p:nvSpPr>
          <p:cNvPr id="698" name="Google Shape;698;p33"/>
          <p:cNvSpPr txBox="1"/>
          <p:nvPr>
            <p:ph idx="14" type="subTitle"/>
          </p:nvPr>
        </p:nvSpPr>
        <p:spPr>
          <a:xfrm>
            <a:off x="2151100" y="4682400"/>
            <a:ext cx="2364000" cy="422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Trends of weather condition and visibility by classification.</a:t>
            </a:r>
            <a:endParaRPr/>
          </a:p>
        </p:txBody>
      </p:sp>
      <p:sp>
        <p:nvSpPr>
          <p:cNvPr id="699" name="Google Shape;699;p33"/>
          <p:cNvSpPr txBox="1"/>
          <p:nvPr>
            <p:ph idx="15" type="subTitle"/>
          </p:nvPr>
        </p:nvSpPr>
        <p:spPr>
          <a:xfrm>
            <a:off x="2119838" y="3929825"/>
            <a:ext cx="2625000" cy="474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900"/>
              <a:t>Bigfoot Sightings by Weather</a:t>
            </a:r>
            <a:endParaRPr sz="1900"/>
          </a:p>
        </p:txBody>
      </p:sp>
      <p:sp>
        <p:nvSpPr>
          <p:cNvPr id="700" name="Google Shape;700;p33"/>
          <p:cNvSpPr/>
          <p:nvPr/>
        </p:nvSpPr>
        <p:spPr>
          <a:xfrm rot="10800000">
            <a:off x="4900143" y="3571907"/>
            <a:ext cx="829731" cy="933968"/>
          </a:xfrm>
          <a:custGeom>
            <a:rect b="b" l="l" r="r" t="t"/>
            <a:pathLst>
              <a:path extrusionOk="0" h="47182" w="52283">
                <a:moveTo>
                  <a:pt x="2915" y="7287"/>
                </a:moveTo>
                <a:lnTo>
                  <a:pt x="8562" y="0"/>
                </a:lnTo>
                <a:lnTo>
                  <a:pt x="42446" y="911"/>
                </a:lnTo>
                <a:lnTo>
                  <a:pt x="50643" y="5829"/>
                </a:lnTo>
                <a:lnTo>
                  <a:pt x="52283" y="16942"/>
                </a:lnTo>
                <a:lnTo>
                  <a:pt x="49550" y="38620"/>
                </a:lnTo>
                <a:lnTo>
                  <a:pt x="44085" y="46635"/>
                </a:lnTo>
                <a:lnTo>
                  <a:pt x="9837" y="47182"/>
                </a:lnTo>
                <a:lnTo>
                  <a:pt x="2733" y="39713"/>
                </a:lnTo>
                <a:lnTo>
                  <a:pt x="0" y="19674"/>
                </a:lnTo>
                <a:close/>
              </a:path>
            </a:pathLst>
          </a:custGeom>
          <a:solidFill>
            <a:schemeClr val="lt1"/>
          </a:solidFill>
          <a:ln cap="flat" cmpd="sng" w="19050">
            <a:solidFill>
              <a:schemeClr val="accent6"/>
            </a:solidFill>
            <a:prstDash val="solid"/>
            <a:round/>
            <a:headEnd len="med" w="med" type="none"/>
            <a:tailEnd len="med" w="med" type="none"/>
          </a:ln>
          <a:effectLst>
            <a:outerShdw rotWithShape="0" algn="bl" dir="3660000" dist="19050">
              <a:schemeClr val="accent6">
                <a:alpha val="84000"/>
              </a:schemeClr>
            </a:outerShdw>
          </a:effectLst>
        </p:spPr>
      </p:sp>
      <p:sp>
        <p:nvSpPr>
          <p:cNvPr id="701" name="Google Shape;701;p33"/>
          <p:cNvSpPr txBox="1"/>
          <p:nvPr>
            <p:ph idx="13" type="title"/>
          </p:nvPr>
        </p:nvSpPr>
        <p:spPr>
          <a:xfrm>
            <a:off x="4711275" y="3645675"/>
            <a:ext cx="1162800" cy="710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4</a:t>
            </a:r>
            <a:endParaRPr/>
          </a:p>
        </p:txBody>
      </p:sp>
      <p:sp>
        <p:nvSpPr>
          <p:cNvPr id="702" name="Google Shape;702;p33"/>
          <p:cNvSpPr txBox="1"/>
          <p:nvPr>
            <p:ph idx="15" type="subTitle"/>
          </p:nvPr>
        </p:nvSpPr>
        <p:spPr>
          <a:xfrm>
            <a:off x="6012700" y="4122100"/>
            <a:ext cx="2529600" cy="741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900"/>
              <a:t>Distributions of Sightings based on season and time of year</a:t>
            </a:r>
            <a:endParaRPr sz="1900"/>
          </a:p>
        </p:txBody>
      </p:sp>
      <p:sp>
        <p:nvSpPr>
          <p:cNvPr id="703" name="Google Shape;703;p33"/>
          <p:cNvSpPr txBox="1"/>
          <p:nvPr>
            <p:ph idx="15" type="subTitle"/>
          </p:nvPr>
        </p:nvSpPr>
        <p:spPr>
          <a:xfrm>
            <a:off x="2119850" y="2802050"/>
            <a:ext cx="2625000" cy="422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900"/>
              <a:t>Distribution of Sightings by US regions</a:t>
            </a:r>
            <a:endParaRPr sz="19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7" name="Shape 707"/>
        <p:cNvGrpSpPr/>
        <p:nvPr/>
      </p:nvGrpSpPr>
      <p:grpSpPr>
        <a:xfrm>
          <a:off x="0" y="0"/>
          <a:ext cx="0" cy="0"/>
          <a:chOff x="0" y="0"/>
          <a:chExt cx="0" cy="0"/>
        </a:xfrm>
      </p:grpSpPr>
      <p:sp>
        <p:nvSpPr>
          <p:cNvPr id="708" name="Google Shape;708;p34"/>
          <p:cNvSpPr/>
          <p:nvPr/>
        </p:nvSpPr>
        <p:spPr>
          <a:xfrm>
            <a:off x="4682163" y="2462088"/>
            <a:ext cx="3059036" cy="981415"/>
          </a:xfrm>
          <a:custGeom>
            <a:rect b="b" l="l" r="r" t="t"/>
            <a:pathLst>
              <a:path extrusionOk="0" h="61195" w="241821">
                <a:moveTo>
                  <a:pt x="237970" y="8681"/>
                </a:moveTo>
                <a:lnTo>
                  <a:pt x="229202" y="0"/>
                </a:lnTo>
                <a:lnTo>
                  <a:pt x="145615" y="868"/>
                </a:lnTo>
                <a:lnTo>
                  <a:pt x="68607" y="1900"/>
                </a:lnTo>
                <a:lnTo>
                  <a:pt x="7083" y="2550"/>
                </a:lnTo>
                <a:lnTo>
                  <a:pt x="280" y="12233"/>
                </a:lnTo>
                <a:lnTo>
                  <a:pt x="0" y="38579"/>
                </a:lnTo>
                <a:lnTo>
                  <a:pt x="3920" y="52526"/>
                </a:lnTo>
                <a:lnTo>
                  <a:pt x="13883" y="59779"/>
                </a:lnTo>
                <a:lnTo>
                  <a:pt x="79248" y="59760"/>
                </a:lnTo>
                <a:lnTo>
                  <a:pt x="151776" y="59242"/>
                </a:lnTo>
                <a:lnTo>
                  <a:pt x="230782" y="61195"/>
                </a:lnTo>
                <a:lnTo>
                  <a:pt x="238996" y="51620"/>
                </a:lnTo>
                <a:lnTo>
                  <a:pt x="241821" y="24929"/>
                </a:lnTo>
                <a:close/>
              </a:path>
            </a:pathLst>
          </a:custGeom>
          <a:solidFill>
            <a:schemeClr val="dk1"/>
          </a:solidFill>
          <a:ln cap="flat" cmpd="sng" w="19050">
            <a:solidFill>
              <a:schemeClr val="accent6"/>
            </a:solidFill>
            <a:prstDash val="solid"/>
            <a:round/>
            <a:headEnd len="med" w="med" type="none"/>
            <a:tailEnd len="med" w="med" type="none"/>
          </a:ln>
          <a:effectLst>
            <a:outerShdw rotWithShape="0" algn="bl" dir="5400000" dist="19050">
              <a:srgbClr val="9A80C1">
                <a:alpha val="82000"/>
              </a:srgbClr>
            </a:outerShdw>
          </a:effectLst>
        </p:spPr>
      </p:sp>
      <p:sp>
        <p:nvSpPr>
          <p:cNvPr id="709" name="Google Shape;709;p34"/>
          <p:cNvSpPr txBox="1"/>
          <p:nvPr>
            <p:ph type="title"/>
          </p:nvPr>
        </p:nvSpPr>
        <p:spPr>
          <a:xfrm>
            <a:off x="4734175" y="2720150"/>
            <a:ext cx="2955000" cy="465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000"/>
              <a:t>Bigfoot Sightings by Year</a:t>
            </a:r>
            <a:endParaRPr/>
          </a:p>
        </p:txBody>
      </p:sp>
      <p:sp>
        <p:nvSpPr>
          <p:cNvPr id="710" name="Google Shape;710;p34"/>
          <p:cNvSpPr txBox="1"/>
          <p:nvPr>
            <p:ph idx="2" type="title"/>
          </p:nvPr>
        </p:nvSpPr>
        <p:spPr>
          <a:xfrm>
            <a:off x="4734186" y="540000"/>
            <a:ext cx="2955000" cy="196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711" name="Google Shape;711;p34"/>
          <p:cNvSpPr txBox="1"/>
          <p:nvPr>
            <p:ph idx="1" type="subTitle"/>
          </p:nvPr>
        </p:nvSpPr>
        <p:spPr>
          <a:xfrm>
            <a:off x="4865050" y="3726475"/>
            <a:ext cx="2876100" cy="465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How many worldwide bigfoot sightings have there been since 1920?</a:t>
            </a:r>
            <a:endParaRPr/>
          </a:p>
          <a:p>
            <a:pPr indent="0" lvl="0" marL="0" rtl="0" algn="ctr">
              <a:spcBef>
                <a:spcPts val="0"/>
              </a:spcBef>
              <a:spcAft>
                <a:spcPts val="0"/>
              </a:spcAft>
              <a:buNone/>
            </a:pPr>
            <a:r>
              <a:t/>
            </a:r>
            <a:endParaRPr/>
          </a:p>
        </p:txBody>
      </p:sp>
      <p:grpSp>
        <p:nvGrpSpPr>
          <p:cNvPr id="712" name="Google Shape;712;p34"/>
          <p:cNvGrpSpPr/>
          <p:nvPr/>
        </p:nvGrpSpPr>
        <p:grpSpPr>
          <a:xfrm>
            <a:off x="1561379" y="1648360"/>
            <a:ext cx="2691296" cy="3465216"/>
            <a:chOff x="2690750" y="3912800"/>
            <a:chExt cx="566875" cy="898050"/>
          </a:xfrm>
        </p:grpSpPr>
        <p:sp>
          <p:nvSpPr>
            <p:cNvPr id="713" name="Google Shape;713;p34"/>
            <p:cNvSpPr/>
            <p:nvPr/>
          </p:nvSpPr>
          <p:spPr>
            <a:xfrm>
              <a:off x="2690750" y="4643325"/>
              <a:ext cx="221100" cy="119050"/>
            </a:xfrm>
            <a:custGeom>
              <a:rect b="b" l="l" r="r" t="t"/>
              <a:pathLst>
                <a:path extrusionOk="0" h="4762" w="8844">
                  <a:moveTo>
                    <a:pt x="6655" y="1"/>
                  </a:moveTo>
                  <a:cubicBezTo>
                    <a:pt x="6363" y="1"/>
                    <a:pt x="6037" y="124"/>
                    <a:pt x="5711" y="219"/>
                  </a:cubicBezTo>
                  <a:cubicBezTo>
                    <a:pt x="6022" y="807"/>
                    <a:pt x="6300" y="1407"/>
                    <a:pt x="6533" y="2019"/>
                  </a:cubicBezTo>
                  <a:cubicBezTo>
                    <a:pt x="4067" y="2229"/>
                    <a:pt x="3701" y="2896"/>
                    <a:pt x="1279" y="3374"/>
                  </a:cubicBezTo>
                  <a:cubicBezTo>
                    <a:pt x="956" y="3440"/>
                    <a:pt x="612" y="3496"/>
                    <a:pt x="356" y="3707"/>
                  </a:cubicBezTo>
                  <a:cubicBezTo>
                    <a:pt x="101" y="3918"/>
                    <a:pt x="1" y="4340"/>
                    <a:pt x="223" y="4584"/>
                  </a:cubicBezTo>
                  <a:cubicBezTo>
                    <a:pt x="401" y="4751"/>
                    <a:pt x="667" y="4762"/>
                    <a:pt x="912" y="4762"/>
                  </a:cubicBezTo>
                  <a:cubicBezTo>
                    <a:pt x="1434" y="4751"/>
                    <a:pt x="1956" y="4740"/>
                    <a:pt x="2467" y="4640"/>
                  </a:cubicBezTo>
                  <a:cubicBezTo>
                    <a:pt x="3445" y="4451"/>
                    <a:pt x="4367" y="4073"/>
                    <a:pt x="5378" y="3996"/>
                  </a:cubicBezTo>
                  <a:cubicBezTo>
                    <a:pt x="6200" y="3929"/>
                    <a:pt x="7033" y="3974"/>
                    <a:pt x="7855" y="3829"/>
                  </a:cubicBezTo>
                  <a:cubicBezTo>
                    <a:pt x="8088" y="3784"/>
                    <a:pt x="8333" y="3729"/>
                    <a:pt x="8522" y="3584"/>
                  </a:cubicBezTo>
                  <a:cubicBezTo>
                    <a:pt x="8710" y="3451"/>
                    <a:pt x="8844" y="3218"/>
                    <a:pt x="8811" y="2985"/>
                  </a:cubicBezTo>
                  <a:cubicBezTo>
                    <a:pt x="8788" y="2863"/>
                    <a:pt x="8722" y="2752"/>
                    <a:pt x="8655" y="2651"/>
                  </a:cubicBezTo>
                  <a:cubicBezTo>
                    <a:pt x="8211" y="1896"/>
                    <a:pt x="7789" y="1130"/>
                    <a:pt x="7322" y="385"/>
                  </a:cubicBezTo>
                  <a:cubicBezTo>
                    <a:pt x="7141" y="95"/>
                    <a:pt x="6911" y="1"/>
                    <a:pt x="6655" y="1"/>
                  </a:cubicBezTo>
                  <a:close/>
                </a:path>
              </a:pathLst>
            </a:custGeom>
            <a:solidFill>
              <a:srgbClr val="E591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34"/>
            <p:cNvSpPr/>
            <p:nvPr/>
          </p:nvSpPr>
          <p:spPr>
            <a:xfrm>
              <a:off x="2728825" y="4329100"/>
              <a:ext cx="170250" cy="354700"/>
            </a:xfrm>
            <a:custGeom>
              <a:rect b="b" l="l" r="r" t="t"/>
              <a:pathLst>
                <a:path extrusionOk="0" h="14188" w="6810">
                  <a:moveTo>
                    <a:pt x="4759" y="0"/>
                  </a:moveTo>
                  <a:cubicBezTo>
                    <a:pt x="3314" y="0"/>
                    <a:pt x="2377" y="2499"/>
                    <a:pt x="1933" y="3556"/>
                  </a:cubicBezTo>
                  <a:cubicBezTo>
                    <a:pt x="1400" y="4812"/>
                    <a:pt x="789" y="6034"/>
                    <a:pt x="289" y="7311"/>
                  </a:cubicBezTo>
                  <a:cubicBezTo>
                    <a:pt x="134" y="7711"/>
                    <a:pt x="0" y="8211"/>
                    <a:pt x="278" y="8533"/>
                  </a:cubicBezTo>
                  <a:cubicBezTo>
                    <a:pt x="400" y="8288"/>
                    <a:pt x="477" y="8022"/>
                    <a:pt x="533" y="7755"/>
                  </a:cubicBezTo>
                  <a:lnTo>
                    <a:pt x="533" y="7755"/>
                  </a:lnTo>
                  <a:cubicBezTo>
                    <a:pt x="522" y="8355"/>
                    <a:pt x="489" y="9088"/>
                    <a:pt x="1100" y="9733"/>
                  </a:cubicBezTo>
                  <a:cubicBezTo>
                    <a:pt x="1100" y="9477"/>
                    <a:pt x="1100" y="9233"/>
                    <a:pt x="1111" y="8977"/>
                  </a:cubicBezTo>
                  <a:cubicBezTo>
                    <a:pt x="1111" y="8977"/>
                    <a:pt x="2666" y="12799"/>
                    <a:pt x="3777" y="14188"/>
                  </a:cubicBezTo>
                  <a:cubicBezTo>
                    <a:pt x="3777" y="14032"/>
                    <a:pt x="4022" y="13788"/>
                    <a:pt x="4022" y="13643"/>
                  </a:cubicBezTo>
                  <a:cubicBezTo>
                    <a:pt x="4343" y="13798"/>
                    <a:pt x="4677" y="13954"/>
                    <a:pt x="4999" y="14121"/>
                  </a:cubicBezTo>
                  <a:cubicBezTo>
                    <a:pt x="4933" y="13709"/>
                    <a:pt x="4866" y="13310"/>
                    <a:pt x="4799" y="12910"/>
                  </a:cubicBezTo>
                  <a:cubicBezTo>
                    <a:pt x="4805" y="12909"/>
                    <a:pt x="4812" y="12909"/>
                    <a:pt x="4818" y="12909"/>
                  </a:cubicBezTo>
                  <a:cubicBezTo>
                    <a:pt x="5164" y="12909"/>
                    <a:pt x="5600" y="13188"/>
                    <a:pt x="5936" y="13188"/>
                  </a:cubicBezTo>
                  <a:cubicBezTo>
                    <a:pt x="5942" y="13188"/>
                    <a:pt x="5949" y="13188"/>
                    <a:pt x="5955" y="13188"/>
                  </a:cubicBezTo>
                  <a:cubicBezTo>
                    <a:pt x="5876" y="12988"/>
                    <a:pt x="5699" y="12488"/>
                    <a:pt x="5621" y="12299"/>
                  </a:cubicBezTo>
                  <a:lnTo>
                    <a:pt x="5621" y="12299"/>
                  </a:lnTo>
                  <a:lnTo>
                    <a:pt x="6476" y="12521"/>
                  </a:lnTo>
                  <a:cubicBezTo>
                    <a:pt x="5666" y="11344"/>
                    <a:pt x="4622" y="9777"/>
                    <a:pt x="3377" y="7955"/>
                  </a:cubicBezTo>
                  <a:cubicBezTo>
                    <a:pt x="4355" y="6700"/>
                    <a:pt x="4788" y="5656"/>
                    <a:pt x="5854" y="4234"/>
                  </a:cubicBezTo>
                  <a:cubicBezTo>
                    <a:pt x="5858" y="4259"/>
                    <a:pt x="5868" y="4271"/>
                    <a:pt x="5884" y="4271"/>
                  </a:cubicBezTo>
                  <a:cubicBezTo>
                    <a:pt x="6050" y="4271"/>
                    <a:pt x="6810" y="2958"/>
                    <a:pt x="6688" y="2035"/>
                  </a:cubicBezTo>
                  <a:cubicBezTo>
                    <a:pt x="6587" y="1245"/>
                    <a:pt x="6066" y="446"/>
                    <a:pt x="5321" y="124"/>
                  </a:cubicBezTo>
                  <a:cubicBezTo>
                    <a:pt x="5126" y="39"/>
                    <a:pt x="4938" y="0"/>
                    <a:pt x="4759" y="0"/>
                  </a:cubicBezTo>
                  <a:close/>
                </a:path>
              </a:pathLst>
            </a:custGeom>
            <a:solidFill>
              <a:srgbClr val="7741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34"/>
            <p:cNvSpPr/>
            <p:nvPr/>
          </p:nvSpPr>
          <p:spPr>
            <a:xfrm>
              <a:off x="2813800" y="4382725"/>
              <a:ext cx="9175" cy="18625"/>
            </a:xfrm>
            <a:custGeom>
              <a:rect b="b" l="l" r="r" t="t"/>
              <a:pathLst>
                <a:path extrusionOk="0" h="745" w="367">
                  <a:moveTo>
                    <a:pt x="367" y="1"/>
                  </a:moveTo>
                  <a:lnTo>
                    <a:pt x="367" y="1"/>
                  </a:lnTo>
                  <a:cubicBezTo>
                    <a:pt x="256" y="100"/>
                    <a:pt x="178" y="211"/>
                    <a:pt x="112" y="334"/>
                  </a:cubicBezTo>
                  <a:cubicBezTo>
                    <a:pt x="56" y="467"/>
                    <a:pt x="1" y="589"/>
                    <a:pt x="1" y="744"/>
                  </a:cubicBezTo>
                  <a:cubicBezTo>
                    <a:pt x="122" y="645"/>
                    <a:pt x="189" y="534"/>
                    <a:pt x="256" y="411"/>
                  </a:cubicBezTo>
                  <a:cubicBezTo>
                    <a:pt x="312" y="278"/>
                    <a:pt x="367" y="156"/>
                    <a:pt x="367" y="1"/>
                  </a:cubicBezTo>
                  <a:close/>
                </a:path>
              </a:pathLst>
            </a:custGeom>
            <a:solidFill>
              <a:srgbClr val="6837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34"/>
            <p:cNvSpPr/>
            <p:nvPr/>
          </p:nvSpPr>
          <p:spPr>
            <a:xfrm>
              <a:off x="2844050" y="4407175"/>
              <a:ext cx="6425" cy="14450"/>
            </a:xfrm>
            <a:custGeom>
              <a:rect b="b" l="l" r="r" t="t"/>
              <a:pathLst>
                <a:path extrusionOk="0" h="578" w="257">
                  <a:moveTo>
                    <a:pt x="235" y="0"/>
                  </a:moveTo>
                  <a:lnTo>
                    <a:pt x="235" y="0"/>
                  </a:lnTo>
                  <a:cubicBezTo>
                    <a:pt x="146" y="78"/>
                    <a:pt x="90" y="166"/>
                    <a:pt x="57" y="267"/>
                  </a:cubicBezTo>
                  <a:cubicBezTo>
                    <a:pt x="23" y="356"/>
                    <a:pt x="1" y="455"/>
                    <a:pt x="35" y="578"/>
                  </a:cubicBezTo>
                  <a:cubicBezTo>
                    <a:pt x="124" y="500"/>
                    <a:pt x="168" y="411"/>
                    <a:pt x="201" y="322"/>
                  </a:cubicBezTo>
                  <a:cubicBezTo>
                    <a:pt x="235" y="222"/>
                    <a:pt x="257" y="122"/>
                    <a:pt x="235" y="0"/>
                  </a:cubicBezTo>
                  <a:close/>
                </a:path>
              </a:pathLst>
            </a:custGeom>
            <a:solidFill>
              <a:srgbClr val="6837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34"/>
            <p:cNvSpPr/>
            <p:nvPr/>
          </p:nvSpPr>
          <p:spPr>
            <a:xfrm>
              <a:off x="2779075" y="4448825"/>
              <a:ext cx="4750" cy="10850"/>
            </a:xfrm>
            <a:custGeom>
              <a:rect b="b" l="l" r="r" t="t"/>
              <a:pathLst>
                <a:path extrusionOk="0" h="434" w="190">
                  <a:moveTo>
                    <a:pt x="145" y="1"/>
                  </a:moveTo>
                  <a:cubicBezTo>
                    <a:pt x="67" y="56"/>
                    <a:pt x="34" y="122"/>
                    <a:pt x="12" y="200"/>
                  </a:cubicBezTo>
                  <a:cubicBezTo>
                    <a:pt x="0" y="278"/>
                    <a:pt x="0" y="356"/>
                    <a:pt x="34" y="433"/>
                  </a:cubicBezTo>
                  <a:cubicBezTo>
                    <a:pt x="112" y="378"/>
                    <a:pt x="145" y="312"/>
                    <a:pt x="168" y="233"/>
                  </a:cubicBezTo>
                  <a:cubicBezTo>
                    <a:pt x="178" y="167"/>
                    <a:pt x="190" y="89"/>
                    <a:pt x="145" y="1"/>
                  </a:cubicBezTo>
                  <a:close/>
                </a:path>
              </a:pathLst>
            </a:custGeom>
            <a:solidFill>
              <a:srgbClr val="6837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34"/>
            <p:cNvSpPr/>
            <p:nvPr/>
          </p:nvSpPr>
          <p:spPr>
            <a:xfrm>
              <a:off x="2779075" y="4477975"/>
              <a:ext cx="6975" cy="20300"/>
            </a:xfrm>
            <a:custGeom>
              <a:rect b="b" l="l" r="r" t="t"/>
              <a:pathLst>
                <a:path extrusionOk="0" h="812" w="279">
                  <a:moveTo>
                    <a:pt x="245" y="1"/>
                  </a:moveTo>
                  <a:lnTo>
                    <a:pt x="245" y="1"/>
                  </a:lnTo>
                  <a:cubicBezTo>
                    <a:pt x="156" y="123"/>
                    <a:pt x="101" y="256"/>
                    <a:pt x="67" y="390"/>
                  </a:cubicBezTo>
                  <a:cubicBezTo>
                    <a:pt x="23" y="523"/>
                    <a:pt x="0" y="656"/>
                    <a:pt x="23" y="812"/>
                  </a:cubicBezTo>
                  <a:cubicBezTo>
                    <a:pt x="123" y="689"/>
                    <a:pt x="178" y="568"/>
                    <a:pt x="212" y="423"/>
                  </a:cubicBezTo>
                  <a:cubicBezTo>
                    <a:pt x="245" y="289"/>
                    <a:pt x="279" y="156"/>
                    <a:pt x="245" y="1"/>
                  </a:cubicBezTo>
                  <a:close/>
                </a:path>
              </a:pathLst>
            </a:custGeom>
            <a:solidFill>
              <a:srgbClr val="6837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34"/>
            <p:cNvSpPr/>
            <p:nvPr/>
          </p:nvSpPr>
          <p:spPr>
            <a:xfrm>
              <a:off x="2761600" y="4494375"/>
              <a:ext cx="5275" cy="17500"/>
            </a:xfrm>
            <a:custGeom>
              <a:rect b="b" l="l" r="r" t="t"/>
              <a:pathLst>
                <a:path extrusionOk="0" h="700" w="211">
                  <a:moveTo>
                    <a:pt x="178" y="0"/>
                  </a:moveTo>
                  <a:cubicBezTo>
                    <a:pt x="89" y="111"/>
                    <a:pt x="55" y="223"/>
                    <a:pt x="22" y="344"/>
                  </a:cubicBezTo>
                  <a:cubicBezTo>
                    <a:pt x="0" y="455"/>
                    <a:pt x="0" y="578"/>
                    <a:pt x="33" y="700"/>
                  </a:cubicBezTo>
                  <a:cubicBezTo>
                    <a:pt x="122" y="600"/>
                    <a:pt x="156" y="489"/>
                    <a:pt x="178" y="367"/>
                  </a:cubicBezTo>
                  <a:cubicBezTo>
                    <a:pt x="200" y="255"/>
                    <a:pt x="211" y="134"/>
                    <a:pt x="178" y="0"/>
                  </a:cubicBezTo>
                  <a:close/>
                </a:path>
              </a:pathLst>
            </a:custGeom>
            <a:solidFill>
              <a:srgbClr val="6837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34"/>
            <p:cNvSpPr/>
            <p:nvPr/>
          </p:nvSpPr>
          <p:spPr>
            <a:xfrm>
              <a:off x="2765200" y="4532150"/>
              <a:ext cx="5575" cy="14450"/>
            </a:xfrm>
            <a:custGeom>
              <a:rect b="b" l="l" r="r" t="t"/>
              <a:pathLst>
                <a:path extrusionOk="0" h="578" w="223">
                  <a:moveTo>
                    <a:pt x="34" y="0"/>
                  </a:moveTo>
                  <a:cubicBezTo>
                    <a:pt x="0" y="111"/>
                    <a:pt x="12" y="211"/>
                    <a:pt x="34" y="311"/>
                  </a:cubicBezTo>
                  <a:cubicBezTo>
                    <a:pt x="56" y="400"/>
                    <a:pt x="100" y="500"/>
                    <a:pt x="189" y="578"/>
                  </a:cubicBezTo>
                  <a:cubicBezTo>
                    <a:pt x="222" y="467"/>
                    <a:pt x="212" y="366"/>
                    <a:pt x="178" y="267"/>
                  </a:cubicBezTo>
                  <a:cubicBezTo>
                    <a:pt x="156" y="166"/>
                    <a:pt x="111" y="77"/>
                    <a:pt x="34" y="0"/>
                  </a:cubicBezTo>
                  <a:close/>
                </a:path>
              </a:pathLst>
            </a:custGeom>
            <a:solidFill>
              <a:srgbClr val="6837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34"/>
            <p:cNvSpPr/>
            <p:nvPr/>
          </p:nvSpPr>
          <p:spPr>
            <a:xfrm>
              <a:off x="2775475" y="3912800"/>
              <a:ext cx="240800" cy="484400"/>
            </a:xfrm>
            <a:custGeom>
              <a:rect b="b" l="l" r="r" t="t"/>
              <a:pathLst>
                <a:path extrusionOk="0" h="19376" w="9632">
                  <a:moveTo>
                    <a:pt x="3475" y="1"/>
                  </a:moveTo>
                  <a:cubicBezTo>
                    <a:pt x="2970" y="1"/>
                    <a:pt x="2462" y="120"/>
                    <a:pt x="2011" y="345"/>
                  </a:cubicBezTo>
                  <a:cubicBezTo>
                    <a:pt x="1067" y="812"/>
                    <a:pt x="367" y="1690"/>
                    <a:pt x="1" y="2656"/>
                  </a:cubicBezTo>
                  <a:cubicBezTo>
                    <a:pt x="289" y="2612"/>
                    <a:pt x="578" y="2512"/>
                    <a:pt x="845" y="2379"/>
                  </a:cubicBezTo>
                  <a:lnTo>
                    <a:pt x="845" y="2379"/>
                  </a:lnTo>
                  <a:cubicBezTo>
                    <a:pt x="567" y="2523"/>
                    <a:pt x="367" y="3045"/>
                    <a:pt x="312" y="3334"/>
                  </a:cubicBezTo>
                  <a:cubicBezTo>
                    <a:pt x="223" y="3756"/>
                    <a:pt x="100" y="4167"/>
                    <a:pt x="122" y="4601"/>
                  </a:cubicBezTo>
                  <a:cubicBezTo>
                    <a:pt x="312" y="4489"/>
                    <a:pt x="500" y="4367"/>
                    <a:pt x="689" y="4245"/>
                  </a:cubicBezTo>
                  <a:lnTo>
                    <a:pt x="689" y="4245"/>
                  </a:lnTo>
                  <a:cubicBezTo>
                    <a:pt x="522" y="4989"/>
                    <a:pt x="433" y="5744"/>
                    <a:pt x="411" y="6500"/>
                  </a:cubicBezTo>
                  <a:cubicBezTo>
                    <a:pt x="689" y="6334"/>
                    <a:pt x="944" y="6134"/>
                    <a:pt x="1156" y="5889"/>
                  </a:cubicBezTo>
                  <a:lnTo>
                    <a:pt x="1156" y="5889"/>
                  </a:lnTo>
                  <a:cubicBezTo>
                    <a:pt x="1055" y="6589"/>
                    <a:pt x="978" y="7289"/>
                    <a:pt x="922" y="7988"/>
                  </a:cubicBezTo>
                  <a:cubicBezTo>
                    <a:pt x="889" y="8333"/>
                    <a:pt x="911" y="8711"/>
                    <a:pt x="845" y="9044"/>
                  </a:cubicBezTo>
                  <a:cubicBezTo>
                    <a:pt x="789" y="9288"/>
                    <a:pt x="689" y="9488"/>
                    <a:pt x="656" y="9743"/>
                  </a:cubicBezTo>
                  <a:cubicBezTo>
                    <a:pt x="456" y="11110"/>
                    <a:pt x="256" y="12621"/>
                    <a:pt x="411" y="13999"/>
                  </a:cubicBezTo>
                  <a:cubicBezTo>
                    <a:pt x="489" y="15887"/>
                    <a:pt x="1356" y="17753"/>
                    <a:pt x="2800" y="18986"/>
                  </a:cubicBezTo>
                  <a:cubicBezTo>
                    <a:pt x="2833" y="18798"/>
                    <a:pt x="2867" y="18608"/>
                    <a:pt x="2889" y="18420"/>
                  </a:cubicBezTo>
                  <a:cubicBezTo>
                    <a:pt x="3378" y="18653"/>
                    <a:pt x="3822" y="18975"/>
                    <a:pt x="4177" y="19375"/>
                  </a:cubicBezTo>
                  <a:cubicBezTo>
                    <a:pt x="4388" y="19075"/>
                    <a:pt x="4644" y="18808"/>
                    <a:pt x="4921" y="18575"/>
                  </a:cubicBezTo>
                  <a:cubicBezTo>
                    <a:pt x="5143" y="18653"/>
                    <a:pt x="5155" y="19042"/>
                    <a:pt x="5388" y="19064"/>
                  </a:cubicBezTo>
                  <a:cubicBezTo>
                    <a:pt x="5396" y="19065"/>
                    <a:pt x="5405" y="19066"/>
                    <a:pt x="5413" y="19066"/>
                  </a:cubicBezTo>
                  <a:cubicBezTo>
                    <a:pt x="5501" y="19066"/>
                    <a:pt x="5572" y="19014"/>
                    <a:pt x="5644" y="18953"/>
                  </a:cubicBezTo>
                  <a:cubicBezTo>
                    <a:pt x="5943" y="18719"/>
                    <a:pt x="6232" y="18475"/>
                    <a:pt x="6499" y="18220"/>
                  </a:cubicBezTo>
                  <a:cubicBezTo>
                    <a:pt x="6688" y="18475"/>
                    <a:pt x="6821" y="18753"/>
                    <a:pt x="6921" y="19053"/>
                  </a:cubicBezTo>
                  <a:cubicBezTo>
                    <a:pt x="6910" y="19020"/>
                    <a:pt x="7765" y="18164"/>
                    <a:pt x="7843" y="18053"/>
                  </a:cubicBezTo>
                  <a:cubicBezTo>
                    <a:pt x="8132" y="17665"/>
                    <a:pt x="8365" y="17242"/>
                    <a:pt x="8554" y="16798"/>
                  </a:cubicBezTo>
                  <a:cubicBezTo>
                    <a:pt x="8876" y="16031"/>
                    <a:pt x="9176" y="14987"/>
                    <a:pt x="9076" y="14143"/>
                  </a:cubicBezTo>
                  <a:lnTo>
                    <a:pt x="9076" y="14143"/>
                  </a:lnTo>
                  <a:cubicBezTo>
                    <a:pt x="9265" y="14287"/>
                    <a:pt x="9443" y="14431"/>
                    <a:pt x="9631" y="14576"/>
                  </a:cubicBezTo>
                  <a:cubicBezTo>
                    <a:pt x="9209" y="11955"/>
                    <a:pt x="8476" y="9377"/>
                    <a:pt x="7466" y="6922"/>
                  </a:cubicBezTo>
                  <a:lnTo>
                    <a:pt x="7466" y="6922"/>
                  </a:lnTo>
                  <a:cubicBezTo>
                    <a:pt x="7621" y="6988"/>
                    <a:pt x="7765" y="7055"/>
                    <a:pt x="7921" y="7122"/>
                  </a:cubicBezTo>
                  <a:cubicBezTo>
                    <a:pt x="7676" y="7011"/>
                    <a:pt x="7577" y="6300"/>
                    <a:pt x="7510" y="6089"/>
                  </a:cubicBezTo>
                  <a:cubicBezTo>
                    <a:pt x="7110" y="4689"/>
                    <a:pt x="6932" y="3201"/>
                    <a:pt x="6266" y="1890"/>
                  </a:cubicBezTo>
                  <a:lnTo>
                    <a:pt x="6232" y="1823"/>
                  </a:lnTo>
                  <a:cubicBezTo>
                    <a:pt x="5943" y="1256"/>
                    <a:pt x="5543" y="757"/>
                    <a:pt x="5010" y="424"/>
                  </a:cubicBezTo>
                  <a:cubicBezTo>
                    <a:pt x="4551" y="137"/>
                    <a:pt x="4015" y="1"/>
                    <a:pt x="3475" y="1"/>
                  </a:cubicBezTo>
                  <a:close/>
                </a:path>
              </a:pathLst>
            </a:custGeom>
            <a:solidFill>
              <a:srgbClr val="7741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34"/>
            <p:cNvSpPr/>
            <p:nvPr/>
          </p:nvSpPr>
          <p:spPr>
            <a:xfrm>
              <a:off x="2822400" y="4346750"/>
              <a:ext cx="103900" cy="114925"/>
            </a:xfrm>
            <a:custGeom>
              <a:rect b="b" l="l" r="r" t="t"/>
              <a:pathLst>
                <a:path extrusionOk="0" h="4597" w="4156">
                  <a:moveTo>
                    <a:pt x="461" y="0"/>
                  </a:moveTo>
                  <a:cubicBezTo>
                    <a:pt x="433" y="0"/>
                    <a:pt x="406" y="2"/>
                    <a:pt x="378" y="6"/>
                  </a:cubicBezTo>
                  <a:cubicBezTo>
                    <a:pt x="234" y="18"/>
                    <a:pt x="79" y="107"/>
                    <a:pt x="34" y="251"/>
                  </a:cubicBezTo>
                  <a:cubicBezTo>
                    <a:pt x="0" y="362"/>
                    <a:pt x="12" y="473"/>
                    <a:pt x="34" y="584"/>
                  </a:cubicBezTo>
                  <a:cubicBezTo>
                    <a:pt x="67" y="762"/>
                    <a:pt x="112" y="951"/>
                    <a:pt x="145" y="1139"/>
                  </a:cubicBezTo>
                  <a:cubicBezTo>
                    <a:pt x="190" y="1384"/>
                    <a:pt x="234" y="1617"/>
                    <a:pt x="312" y="1850"/>
                  </a:cubicBezTo>
                  <a:cubicBezTo>
                    <a:pt x="434" y="2250"/>
                    <a:pt x="667" y="2617"/>
                    <a:pt x="889" y="2973"/>
                  </a:cubicBezTo>
                  <a:cubicBezTo>
                    <a:pt x="1067" y="3272"/>
                    <a:pt x="1256" y="3573"/>
                    <a:pt x="1445" y="3872"/>
                  </a:cubicBezTo>
                  <a:cubicBezTo>
                    <a:pt x="1511" y="3972"/>
                    <a:pt x="1578" y="4084"/>
                    <a:pt x="1667" y="4161"/>
                  </a:cubicBezTo>
                  <a:cubicBezTo>
                    <a:pt x="1756" y="4239"/>
                    <a:pt x="1856" y="4283"/>
                    <a:pt x="1967" y="4339"/>
                  </a:cubicBezTo>
                  <a:cubicBezTo>
                    <a:pt x="2100" y="4395"/>
                    <a:pt x="2222" y="4439"/>
                    <a:pt x="2367" y="4483"/>
                  </a:cubicBezTo>
                  <a:cubicBezTo>
                    <a:pt x="2434" y="4506"/>
                    <a:pt x="2500" y="4528"/>
                    <a:pt x="2578" y="4550"/>
                  </a:cubicBezTo>
                  <a:cubicBezTo>
                    <a:pt x="2635" y="4569"/>
                    <a:pt x="2702" y="4597"/>
                    <a:pt x="2769" y="4597"/>
                  </a:cubicBezTo>
                  <a:cubicBezTo>
                    <a:pt x="2779" y="4597"/>
                    <a:pt x="2790" y="4596"/>
                    <a:pt x="2800" y="4595"/>
                  </a:cubicBezTo>
                  <a:cubicBezTo>
                    <a:pt x="2911" y="4583"/>
                    <a:pt x="2989" y="4494"/>
                    <a:pt x="3056" y="4405"/>
                  </a:cubicBezTo>
                  <a:cubicBezTo>
                    <a:pt x="3067" y="4383"/>
                    <a:pt x="3089" y="4372"/>
                    <a:pt x="3111" y="4361"/>
                  </a:cubicBezTo>
                  <a:cubicBezTo>
                    <a:pt x="3123" y="4350"/>
                    <a:pt x="3145" y="4350"/>
                    <a:pt x="3167" y="4350"/>
                  </a:cubicBezTo>
                  <a:lnTo>
                    <a:pt x="3333" y="4316"/>
                  </a:lnTo>
                  <a:cubicBezTo>
                    <a:pt x="3367" y="4316"/>
                    <a:pt x="3411" y="4306"/>
                    <a:pt x="3434" y="4283"/>
                  </a:cubicBezTo>
                  <a:cubicBezTo>
                    <a:pt x="3511" y="4250"/>
                    <a:pt x="3545" y="4161"/>
                    <a:pt x="3567" y="4084"/>
                  </a:cubicBezTo>
                  <a:cubicBezTo>
                    <a:pt x="3548" y="4080"/>
                    <a:pt x="3527" y="4078"/>
                    <a:pt x="3505" y="4078"/>
                  </a:cubicBezTo>
                  <a:cubicBezTo>
                    <a:pt x="3462" y="4078"/>
                    <a:pt x="3415" y="4084"/>
                    <a:pt x="3378" y="4084"/>
                  </a:cubicBezTo>
                  <a:cubicBezTo>
                    <a:pt x="3300" y="4094"/>
                    <a:pt x="3234" y="4094"/>
                    <a:pt x="3155" y="4094"/>
                  </a:cubicBezTo>
                  <a:cubicBezTo>
                    <a:pt x="3089" y="4094"/>
                    <a:pt x="3021" y="4090"/>
                    <a:pt x="2952" y="4081"/>
                  </a:cubicBezTo>
                  <a:lnTo>
                    <a:pt x="2952" y="4081"/>
                  </a:lnTo>
                  <a:cubicBezTo>
                    <a:pt x="3007" y="4087"/>
                    <a:pt x="3061" y="4089"/>
                    <a:pt x="3115" y="4089"/>
                  </a:cubicBezTo>
                  <a:cubicBezTo>
                    <a:pt x="3426" y="4089"/>
                    <a:pt x="3737" y="4004"/>
                    <a:pt x="4000" y="3850"/>
                  </a:cubicBezTo>
                  <a:cubicBezTo>
                    <a:pt x="4022" y="3828"/>
                    <a:pt x="4044" y="3817"/>
                    <a:pt x="4056" y="3795"/>
                  </a:cubicBezTo>
                  <a:cubicBezTo>
                    <a:pt x="4078" y="3750"/>
                    <a:pt x="4066" y="3694"/>
                    <a:pt x="4044" y="3650"/>
                  </a:cubicBezTo>
                  <a:cubicBezTo>
                    <a:pt x="4011" y="3583"/>
                    <a:pt x="3989" y="3528"/>
                    <a:pt x="3955" y="3472"/>
                  </a:cubicBezTo>
                  <a:cubicBezTo>
                    <a:pt x="3945" y="3450"/>
                    <a:pt x="3933" y="3428"/>
                    <a:pt x="3922" y="3417"/>
                  </a:cubicBezTo>
                  <a:cubicBezTo>
                    <a:pt x="3905" y="3411"/>
                    <a:pt x="3891" y="3408"/>
                    <a:pt x="3878" y="3408"/>
                  </a:cubicBezTo>
                  <a:cubicBezTo>
                    <a:pt x="3864" y="3408"/>
                    <a:pt x="3850" y="3411"/>
                    <a:pt x="3833" y="3417"/>
                  </a:cubicBezTo>
                  <a:cubicBezTo>
                    <a:pt x="3677" y="3439"/>
                    <a:pt x="3518" y="3454"/>
                    <a:pt x="3358" y="3462"/>
                  </a:cubicBezTo>
                  <a:lnTo>
                    <a:pt x="3358" y="3462"/>
                  </a:lnTo>
                  <a:cubicBezTo>
                    <a:pt x="3625" y="3416"/>
                    <a:pt x="3881" y="3310"/>
                    <a:pt x="4100" y="3150"/>
                  </a:cubicBezTo>
                  <a:cubicBezTo>
                    <a:pt x="4111" y="3139"/>
                    <a:pt x="4133" y="3117"/>
                    <a:pt x="4145" y="3094"/>
                  </a:cubicBezTo>
                  <a:cubicBezTo>
                    <a:pt x="4155" y="3072"/>
                    <a:pt x="4145" y="3050"/>
                    <a:pt x="4133" y="3028"/>
                  </a:cubicBezTo>
                  <a:cubicBezTo>
                    <a:pt x="4100" y="2928"/>
                    <a:pt x="4044" y="2828"/>
                    <a:pt x="3977" y="2739"/>
                  </a:cubicBezTo>
                  <a:cubicBezTo>
                    <a:pt x="3955" y="2717"/>
                    <a:pt x="3933" y="2694"/>
                    <a:pt x="3900" y="2694"/>
                  </a:cubicBezTo>
                  <a:cubicBezTo>
                    <a:pt x="3892" y="2693"/>
                    <a:pt x="3885" y="2692"/>
                    <a:pt x="3877" y="2692"/>
                  </a:cubicBezTo>
                  <a:cubicBezTo>
                    <a:pt x="3844" y="2692"/>
                    <a:pt x="3816" y="2710"/>
                    <a:pt x="3789" y="2728"/>
                  </a:cubicBezTo>
                  <a:cubicBezTo>
                    <a:pt x="3644" y="2817"/>
                    <a:pt x="3480" y="2848"/>
                    <a:pt x="3313" y="2848"/>
                  </a:cubicBezTo>
                  <a:cubicBezTo>
                    <a:pt x="3187" y="2848"/>
                    <a:pt x="3058" y="2830"/>
                    <a:pt x="2933" y="2806"/>
                  </a:cubicBezTo>
                  <a:cubicBezTo>
                    <a:pt x="2789" y="2773"/>
                    <a:pt x="2644" y="2739"/>
                    <a:pt x="2533" y="2650"/>
                  </a:cubicBezTo>
                  <a:cubicBezTo>
                    <a:pt x="2412" y="2561"/>
                    <a:pt x="2345" y="2417"/>
                    <a:pt x="2267" y="2284"/>
                  </a:cubicBezTo>
                  <a:cubicBezTo>
                    <a:pt x="2200" y="2161"/>
                    <a:pt x="2145" y="1984"/>
                    <a:pt x="2256" y="1895"/>
                  </a:cubicBezTo>
                  <a:cubicBezTo>
                    <a:pt x="2286" y="1871"/>
                    <a:pt x="2321" y="1861"/>
                    <a:pt x="2357" y="1861"/>
                  </a:cubicBezTo>
                  <a:cubicBezTo>
                    <a:pt x="2441" y="1861"/>
                    <a:pt x="2531" y="1917"/>
                    <a:pt x="2578" y="1995"/>
                  </a:cubicBezTo>
                  <a:cubicBezTo>
                    <a:pt x="2656" y="2095"/>
                    <a:pt x="2678" y="2228"/>
                    <a:pt x="2755" y="2339"/>
                  </a:cubicBezTo>
                  <a:cubicBezTo>
                    <a:pt x="2789" y="2395"/>
                    <a:pt x="2856" y="2439"/>
                    <a:pt x="2923" y="2439"/>
                  </a:cubicBezTo>
                  <a:cubicBezTo>
                    <a:pt x="2955" y="2439"/>
                    <a:pt x="2978" y="2417"/>
                    <a:pt x="3011" y="2406"/>
                  </a:cubicBezTo>
                  <a:cubicBezTo>
                    <a:pt x="3078" y="2361"/>
                    <a:pt x="3145" y="2295"/>
                    <a:pt x="3189" y="2228"/>
                  </a:cubicBezTo>
                  <a:cubicBezTo>
                    <a:pt x="3222" y="2195"/>
                    <a:pt x="3244" y="2161"/>
                    <a:pt x="3244" y="2117"/>
                  </a:cubicBezTo>
                  <a:cubicBezTo>
                    <a:pt x="3244" y="2072"/>
                    <a:pt x="3234" y="2040"/>
                    <a:pt x="3211" y="1995"/>
                  </a:cubicBezTo>
                  <a:cubicBezTo>
                    <a:pt x="3067" y="1672"/>
                    <a:pt x="2867" y="1339"/>
                    <a:pt x="2533" y="1206"/>
                  </a:cubicBezTo>
                  <a:cubicBezTo>
                    <a:pt x="2212" y="1084"/>
                    <a:pt x="1911" y="1117"/>
                    <a:pt x="1645" y="850"/>
                  </a:cubicBezTo>
                  <a:cubicBezTo>
                    <a:pt x="1634" y="850"/>
                    <a:pt x="1634" y="840"/>
                    <a:pt x="1622" y="828"/>
                  </a:cubicBezTo>
                  <a:cubicBezTo>
                    <a:pt x="1545" y="751"/>
                    <a:pt x="1478" y="650"/>
                    <a:pt x="1412" y="562"/>
                  </a:cubicBezTo>
                  <a:cubicBezTo>
                    <a:pt x="1245" y="362"/>
                    <a:pt x="1045" y="206"/>
                    <a:pt x="823" y="95"/>
                  </a:cubicBezTo>
                  <a:cubicBezTo>
                    <a:pt x="713" y="40"/>
                    <a:pt x="588" y="0"/>
                    <a:pt x="461" y="0"/>
                  </a:cubicBezTo>
                  <a:close/>
                </a:path>
              </a:pathLst>
            </a:custGeom>
            <a:solidFill>
              <a:srgbClr val="E591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34"/>
            <p:cNvSpPr/>
            <p:nvPr/>
          </p:nvSpPr>
          <p:spPr>
            <a:xfrm>
              <a:off x="2875450" y="4424650"/>
              <a:ext cx="31125" cy="8775"/>
            </a:xfrm>
            <a:custGeom>
              <a:rect b="b" l="l" r="r" t="t"/>
              <a:pathLst>
                <a:path extrusionOk="0" h="351" w="1245">
                  <a:moveTo>
                    <a:pt x="1" y="1"/>
                  </a:moveTo>
                  <a:cubicBezTo>
                    <a:pt x="167" y="123"/>
                    <a:pt x="334" y="234"/>
                    <a:pt x="512" y="334"/>
                  </a:cubicBezTo>
                  <a:lnTo>
                    <a:pt x="512" y="345"/>
                  </a:lnTo>
                  <a:lnTo>
                    <a:pt x="522" y="345"/>
                  </a:lnTo>
                  <a:cubicBezTo>
                    <a:pt x="678" y="345"/>
                    <a:pt x="839" y="350"/>
                    <a:pt x="1001" y="350"/>
                  </a:cubicBezTo>
                  <a:cubicBezTo>
                    <a:pt x="1082" y="350"/>
                    <a:pt x="1163" y="349"/>
                    <a:pt x="1245" y="345"/>
                  </a:cubicBezTo>
                  <a:cubicBezTo>
                    <a:pt x="1001" y="312"/>
                    <a:pt x="767" y="301"/>
                    <a:pt x="522" y="301"/>
                  </a:cubicBezTo>
                  <a:lnTo>
                    <a:pt x="534" y="301"/>
                  </a:lnTo>
                  <a:cubicBezTo>
                    <a:pt x="356" y="201"/>
                    <a:pt x="178" y="89"/>
                    <a:pt x="1" y="1"/>
                  </a:cubicBezTo>
                  <a:close/>
                </a:path>
              </a:pathLst>
            </a:custGeom>
            <a:solidFill>
              <a:srgbClr val="BF9A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34"/>
            <p:cNvSpPr/>
            <p:nvPr/>
          </p:nvSpPr>
          <p:spPr>
            <a:xfrm>
              <a:off x="2867675" y="4435500"/>
              <a:ext cx="33625" cy="13625"/>
            </a:xfrm>
            <a:custGeom>
              <a:rect b="b" l="l" r="r" t="t"/>
              <a:pathLst>
                <a:path extrusionOk="0" h="545" w="1345">
                  <a:moveTo>
                    <a:pt x="1" y="0"/>
                  </a:moveTo>
                  <a:lnTo>
                    <a:pt x="1" y="0"/>
                  </a:lnTo>
                  <a:cubicBezTo>
                    <a:pt x="223" y="178"/>
                    <a:pt x="456" y="344"/>
                    <a:pt x="700" y="511"/>
                  </a:cubicBezTo>
                  <a:lnTo>
                    <a:pt x="712" y="511"/>
                  </a:lnTo>
                  <a:cubicBezTo>
                    <a:pt x="922" y="522"/>
                    <a:pt x="1134" y="544"/>
                    <a:pt x="1344" y="544"/>
                  </a:cubicBezTo>
                  <a:cubicBezTo>
                    <a:pt x="1134" y="511"/>
                    <a:pt x="922" y="489"/>
                    <a:pt x="712" y="467"/>
                  </a:cubicBezTo>
                  <a:lnTo>
                    <a:pt x="722" y="467"/>
                  </a:lnTo>
                  <a:cubicBezTo>
                    <a:pt x="489" y="300"/>
                    <a:pt x="245" y="144"/>
                    <a:pt x="1" y="0"/>
                  </a:cubicBezTo>
                  <a:close/>
                </a:path>
              </a:pathLst>
            </a:custGeom>
            <a:solidFill>
              <a:srgbClr val="BF9A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34"/>
            <p:cNvSpPr/>
            <p:nvPr/>
          </p:nvSpPr>
          <p:spPr>
            <a:xfrm>
              <a:off x="2864350" y="4441600"/>
              <a:ext cx="35825" cy="14175"/>
            </a:xfrm>
            <a:custGeom>
              <a:rect b="b" l="l" r="r" t="t"/>
              <a:pathLst>
                <a:path extrusionOk="0" h="567" w="1433">
                  <a:moveTo>
                    <a:pt x="0" y="1"/>
                  </a:moveTo>
                  <a:lnTo>
                    <a:pt x="0" y="1"/>
                  </a:lnTo>
                  <a:cubicBezTo>
                    <a:pt x="167" y="145"/>
                    <a:pt x="344" y="290"/>
                    <a:pt x="522" y="433"/>
                  </a:cubicBezTo>
                  <a:lnTo>
                    <a:pt x="534" y="433"/>
                  </a:lnTo>
                  <a:cubicBezTo>
                    <a:pt x="678" y="467"/>
                    <a:pt x="833" y="489"/>
                    <a:pt x="978" y="512"/>
                  </a:cubicBezTo>
                  <a:cubicBezTo>
                    <a:pt x="1133" y="534"/>
                    <a:pt x="1277" y="545"/>
                    <a:pt x="1433" y="567"/>
                  </a:cubicBezTo>
                  <a:cubicBezTo>
                    <a:pt x="1277" y="534"/>
                    <a:pt x="1133" y="500"/>
                    <a:pt x="989" y="467"/>
                  </a:cubicBezTo>
                  <a:cubicBezTo>
                    <a:pt x="833" y="445"/>
                    <a:pt x="689" y="411"/>
                    <a:pt x="534" y="389"/>
                  </a:cubicBezTo>
                  <a:lnTo>
                    <a:pt x="534" y="389"/>
                  </a:lnTo>
                  <a:lnTo>
                    <a:pt x="544" y="401"/>
                  </a:lnTo>
                  <a:cubicBezTo>
                    <a:pt x="366" y="256"/>
                    <a:pt x="189" y="122"/>
                    <a:pt x="0" y="1"/>
                  </a:cubicBezTo>
                  <a:close/>
                </a:path>
              </a:pathLst>
            </a:custGeom>
            <a:solidFill>
              <a:srgbClr val="BF9A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34"/>
            <p:cNvSpPr/>
            <p:nvPr/>
          </p:nvSpPr>
          <p:spPr>
            <a:xfrm>
              <a:off x="2748250" y="4043225"/>
              <a:ext cx="120275" cy="355900"/>
            </a:xfrm>
            <a:custGeom>
              <a:rect b="b" l="l" r="r" t="t"/>
              <a:pathLst>
                <a:path extrusionOk="0" h="14236" w="4811">
                  <a:moveTo>
                    <a:pt x="2148" y="0"/>
                  </a:moveTo>
                  <a:cubicBezTo>
                    <a:pt x="2080" y="0"/>
                    <a:pt x="2002" y="25"/>
                    <a:pt x="1912" y="83"/>
                  </a:cubicBezTo>
                  <a:cubicBezTo>
                    <a:pt x="1589" y="294"/>
                    <a:pt x="1512" y="1216"/>
                    <a:pt x="1456" y="1561"/>
                  </a:cubicBezTo>
                  <a:cubicBezTo>
                    <a:pt x="1067" y="3738"/>
                    <a:pt x="334" y="5649"/>
                    <a:pt x="1" y="7837"/>
                  </a:cubicBezTo>
                  <a:cubicBezTo>
                    <a:pt x="179" y="7792"/>
                    <a:pt x="334" y="7659"/>
                    <a:pt x="401" y="7481"/>
                  </a:cubicBezTo>
                  <a:cubicBezTo>
                    <a:pt x="1156" y="9404"/>
                    <a:pt x="2056" y="12336"/>
                    <a:pt x="3122" y="14236"/>
                  </a:cubicBezTo>
                  <a:cubicBezTo>
                    <a:pt x="3144" y="13981"/>
                    <a:pt x="3211" y="13280"/>
                    <a:pt x="3245" y="13036"/>
                  </a:cubicBezTo>
                  <a:cubicBezTo>
                    <a:pt x="3378" y="13169"/>
                    <a:pt x="3533" y="13280"/>
                    <a:pt x="3700" y="13358"/>
                  </a:cubicBezTo>
                  <a:cubicBezTo>
                    <a:pt x="3655" y="13181"/>
                    <a:pt x="3655" y="13003"/>
                    <a:pt x="3689" y="12814"/>
                  </a:cubicBezTo>
                  <a:lnTo>
                    <a:pt x="3689" y="12814"/>
                  </a:lnTo>
                  <a:cubicBezTo>
                    <a:pt x="3956" y="12925"/>
                    <a:pt x="4244" y="13003"/>
                    <a:pt x="4533" y="13047"/>
                  </a:cubicBezTo>
                  <a:cubicBezTo>
                    <a:pt x="4333" y="12703"/>
                    <a:pt x="4133" y="12359"/>
                    <a:pt x="3933" y="12025"/>
                  </a:cubicBezTo>
                  <a:lnTo>
                    <a:pt x="3933" y="12025"/>
                  </a:lnTo>
                  <a:cubicBezTo>
                    <a:pt x="4200" y="12169"/>
                    <a:pt x="4499" y="12248"/>
                    <a:pt x="4811" y="12248"/>
                  </a:cubicBezTo>
                  <a:cubicBezTo>
                    <a:pt x="4067" y="11058"/>
                    <a:pt x="3322" y="9870"/>
                    <a:pt x="2567" y="8681"/>
                  </a:cubicBezTo>
                  <a:lnTo>
                    <a:pt x="2567" y="8681"/>
                  </a:lnTo>
                  <a:lnTo>
                    <a:pt x="3000" y="8915"/>
                  </a:lnTo>
                  <a:cubicBezTo>
                    <a:pt x="2655" y="8392"/>
                    <a:pt x="2311" y="7881"/>
                    <a:pt x="1967" y="7360"/>
                  </a:cubicBezTo>
                  <a:cubicBezTo>
                    <a:pt x="1856" y="7193"/>
                    <a:pt x="1756" y="7037"/>
                    <a:pt x="1700" y="6849"/>
                  </a:cubicBezTo>
                  <a:cubicBezTo>
                    <a:pt x="1656" y="6649"/>
                    <a:pt x="1667" y="6437"/>
                    <a:pt x="1689" y="6227"/>
                  </a:cubicBezTo>
                  <a:cubicBezTo>
                    <a:pt x="1767" y="5504"/>
                    <a:pt x="1845" y="4782"/>
                    <a:pt x="1922" y="4049"/>
                  </a:cubicBezTo>
                  <a:lnTo>
                    <a:pt x="2256" y="4916"/>
                  </a:lnTo>
                  <a:cubicBezTo>
                    <a:pt x="2267" y="3638"/>
                    <a:pt x="2356" y="2361"/>
                    <a:pt x="2534" y="1105"/>
                  </a:cubicBezTo>
                  <a:cubicBezTo>
                    <a:pt x="2572" y="831"/>
                    <a:pt x="2537" y="0"/>
                    <a:pt x="2148" y="0"/>
                  </a:cubicBezTo>
                  <a:close/>
                </a:path>
              </a:pathLst>
            </a:custGeom>
            <a:solidFill>
              <a:srgbClr val="7741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34"/>
            <p:cNvSpPr/>
            <p:nvPr/>
          </p:nvSpPr>
          <p:spPr>
            <a:xfrm>
              <a:off x="2758250" y="4043225"/>
              <a:ext cx="113600" cy="360900"/>
            </a:xfrm>
            <a:custGeom>
              <a:rect b="b" l="l" r="r" t="t"/>
              <a:pathLst>
                <a:path extrusionOk="0" h="14436" w="4544">
                  <a:moveTo>
                    <a:pt x="1749" y="0"/>
                  </a:moveTo>
                  <a:cubicBezTo>
                    <a:pt x="1667" y="0"/>
                    <a:pt x="1586" y="42"/>
                    <a:pt x="1512" y="83"/>
                  </a:cubicBezTo>
                  <a:cubicBezTo>
                    <a:pt x="1588" y="41"/>
                    <a:pt x="1670" y="5"/>
                    <a:pt x="1755" y="5"/>
                  </a:cubicBezTo>
                  <a:cubicBezTo>
                    <a:pt x="1781" y="5"/>
                    <a:pt x="1807" y="9"/>
                    <a:pt x="1833" y="16"/>
                  </a:cubicBezTo>
                  <a:cubicBezTo>
                    <a:pt x="1805" y="5"/>
                    <a:pt x="1777" y="0"/>
                    <a:pt x="1749" y="0"/>
                  </a:cubicBezTo>
                  <a:close/>
                  <a:moveTo>
                    <a:pt x="1833" y="16"/>
                  </a:moveTo>
                  <a:lnTo>
                    <a:pt x="1833" y="16"/>
                  </a:lnTo>
                  <a:cubicBezTo>
                    <a:pt x="1934" y="61"/>
                    <a:pt x="2000" y="161"/>
                    <a:pt x="2033" y="261"/>
                  </a:cubicBezTo>
                  <a:cubicBezTo>
                    <a:pt x="2111" y="472"/>
                    <a:pt x="2134" y="694"/>
                    <a:pt x="2134" y="917"/>
                  </a:cubicBezTo>
                  <a:cubicBezTo>
                    <a:pt x="2134" y="1028"/>
                    <a:pt x="2111" y="1139"/>
                    <a:pt x="2100" y="1250"/>
                  </a:cubicBezTo>
                  <a:lnTo>
                    <a:pt x="2055" y="1572"/>
                  </a:lnTo>
                  <a:cubicBezTo>
                    <a:pt x="2023" y="1794"/>
                    <a:pt x="1989" y="2016"/>
                    <a:pt x="1967" y="2238"/>
                  </a:cubicBezTo>
                  <a:cubicBezTo>
                    <a:pt x="1922" y="2682"/>
                    <a:pt x="1878" y="3127"/>
                    <a:pt x="1856" y="3571"/>
                  </a:cubicBezTo>
                  <a:cubicBezTo>
                    <a:pt x="1829" y="3929"/>
                    <a:pt x="1816" y="4287"/>
                    <a:pt x="1807" y="4652"/>
                  </a:cubicBezTo>
                  <a:lnTo>
                    <a:pt x="1807" y="4652"/>
                  </a:lnTo>
                  <a:lnTo>
                    <a:pt x="1567" y="4027"/>
                  </a:lnTo>
                  <a:lnTo>
                    <a:pt x="1489" y="3816"/>
                  </a:lnTo>
                  <a:lnTo>
                    <a:pt x="1467" y="4049"/>
                  </a:lnTo>
                  <a:lnTo>
                    <a:pt x="1322" y="5349"/>
                  </a:lnTo>
                  <a:lnTo>
                    <a:pt x="1245" y="6004"/>
                  </a:lnTo>
                  <a:cubicBezTo>
                    <a:pt x="1233" y="6227"/>
                    <a:pt x="1189" y="6437"/>
                    <a:pt x="1211" y="6671"/>
                  </a:cubicBezTo>
                  <a:cubicBezTo>
                    <a:pt x="1211" y="6915"/>
                    <a:pt x="1334" y="7126"/>
                    <a:pt x="1456" y="7315"/>
                  </a:cubicBezTo>
                  <a:lnTo>
                    <a:pt x="1811" y="7859"/>
                  </a:lnTo>
                  <a:lnTo>
                    <a:pt x="2375" y="8705"/>
                  </a:lnTo>
                  <a:lnTo>
                    <a:pt x="2375" y="8705"/>
                  </a:lnTo>
                  <a:lnTo>
                    <a:pt x="2211" y="8615"/>
                  </a:lnTo>
                  <a:lnTo>
                    <a:pt x="1956" y="8471"/>
                  </a:lnTo>
                  <a:lnTo>
                    <a:pt x="1956" y="8471"/>
                  </a:lnTo>
                  <a:lnTo>
                    <a:pt x="2111" y="8715"/>
                  </a:lnTo>
                  <a:lnTo>
                    <a:pt x="4271" y="12164"/>
                  </a:lnTo>
                  <a:lnTo>
                    <a:pt x="4271" y="12164"/>
                  </a:lnTo>
                  <a:cubicBezTo>
                    <a:pt x="4022" y="12147"/>
                    <a:pt x="3782" y="12080"/>
                    <a:pt x="3566" y="11959"/>
                  </a:cubicBezTo>
                  <a:lnTo>
                    <a:pt x="3333" y="11825"/>
                  </a:lnTo>
                  <a:lnTo>
                    <a:pt x="3333" y="11825"/>
                  </a:lnTo>
                  <a:lnTo>
                    <a:pt x="3467" y="12058"/>
                  </a:lnTo>
                  <a:lnTo>
                    <a:pt x="3996" y="12944"/>
                  </a:lnTo>
                  <a:lnTo>
                    <a:pt x="3996" y="12944"/>
                  </a:lnTo>
                  <a:cubicBezTo>
                    <a:pt x="3760" y="12901"/>
                    <a:pt x="3532" y="12839"/>
                    <a:pt x="3311" y="12747"/>
                  </a:cubicBezTo>
                  <a:lnTo>
                    <a:pt x="3233" y="12725"/>
                  </a:lnTo>
                  <a:lnTo>
                    <a:pt x="3211" y="12803"/>
                  </a:lnTo>
                  <a:cubicBezTo>
                    <a:pt x="3194" y="12944"/>
                    <a:pt x="3190" y="13091"/>
                    <a:pt x="3207" y="13235"/>
                  </a:cubicBezTo>
                  <a:lnTo>
                    <a:pt x="3207" y="13235"/>
                  </a:lnTo>
                  <a:cubicBezTo>
                    <a:pt x="3092" y="13166"/>
                    <a:pt x="2988" y="13079"/>
                    <a:pt x="2889" y="12981"/>
                  </a:cubicBezTo>
                  <a:lnTo>
                    <a:pt x="2789" y="12892"/>
                  </a:lnTo>
                  <a:lnTo>
                    <a:pt x="2778" y="13025"/>
                  </a:lnTo>
                  <a:lnTo>
                    <a:pt x="2676" y="14021"/>
                  </a:lnTo>
                  <a:lnTo>
                    <a:pt x="2676" y="14021"/>
                  </a:lnTo>
                  <a:cubicBezTo>
                    <a:pt x="2419" y="13552"/>
                    <a:pt x="2194" y="13061"/>
                    <a:pt x="1978" y="12569"/>
                  </a:cubicBezTo>
                  <a:cubicBezTo>
                    <a:pt x="1734" y="12014"/>
                    <a:pt x="1512" y="11458"/>
                    <a:pt x="1289" y="10892"/>
                  </a:cubicBezTo>
                  <a:cubicBezTo>
                    <a:pt x="856" y="9759"/>
                    <a:pt x="456" y="8604"/>
                    <a:pt x="1" y="7481"/>
                  </a:cubicBezTo>
                  <a:lnTo>
                    <a:pt x="1" y="7481"/>
                  </a:lnTo>
                  <a:cubicBezTo>
                    <a:pt x="423" y="8615"/>
                    <a:pt x="801" y="9770"/>
                    <a:pt x="1223" y="10915"/>
                  </a:cubicBezTo>
                  <a:cubicBezTo>
                    <a:pt x="1433" y="11481"/>
                    <a:pt x="1645" y="12048"/>
                    <a:pt x="1889" y="12614"/>
                  </a:cubicBezTo>
                  <a:cubicBezTo>
                    <a:pt x="2122" y="13169"/>
                    <a:pt x="2378" y="13725"/>
                    <a:pt x="2667" y="14269"/>
                  </a:cubicBezTo>
                  <a:lnTo>
                    <a:pt x="2756" y="14436"/>
                  </a:lnTo>
                  <a:lnTo>
                    <a:pt x="2778" y="14247"/>
                  </a:lnTo>
                  <a:lnTo>
                    <a:pt x="2896" y="13171"/>
                  </a:lnTo>
                  <a:lnTo>
                    <a:pt x="2896" y="13171"/>
                  </a:lnTo>
                  <a:cubicBezTo>
                    <a:pt x="3007" y="13269"/>
                    <a:pt x="3130" y="13357"/>
                    <a:pt x="3267" y="13425"/>
                  </a:cubicBezTo>
                  <a:lnTo>
                    <a:pt x="3389" y="13492"/>
                  </a:lnTo>
                  <a:lnTo>
                    <a:pt x="3389" y="13492"/>
                  </a:lnTo>
                  <a:lnTo>
                    <a:pt x="3366" y="13347"/>
                  </a:lnTo>
                  <a:cubicBezTo>
                    <a:pt x="3339" y="13208"/>
                    <a:pt x="3326" y="13062"/>
                    <a:pt x="3342" y="12914"/>
                  </a:cubicBezTo>
                  <a:lnTo>
                    <a:pt x="3342" y="12914"/>
                  </a:lnTo>
                  <a:cubicBezTo>
                    <a:pt x="3595" y="13007"/>
                    <a:pt x="3863" y="13074"/>
                    <a:pt x="4122" y="13114"/>
                  </a:cubicBezTo>
                  <a:lnTo>
                    <a:pt x="4277" y="13136"/>
                  </a:lnTo>
                  <a:lnTo>
                    <a:pt x="4200" y="13003"/>
                  </a:lnTo>
                  <a:lnTo>
                    <a:pt x="3721" y="12187"/>
                  </a:lnTo>
                  <a:lnTo>
                    <a:pt x="3721" y="12187"/>
                  </a:lnTo>
                  <a:cubicBezTo>
                    <a:pt x="3923" y="12269"/>
                    <a:pt x="4138" y="12315"/>
                    <a:pt x="4358" y="12315"/>
                  </a:cubicBezTo>
                  <a:cubicBezTo>
                    <a:pt x="4376" y="12315"/>
                    <a:pt x="4393" y="12315"/>
                    <a:pt x="4411" y="12314"/>
                  </a:cubicBezTo>
                  <a:lnTo>
                    <a:pt x="4544" y="12314"/>
                  </a:lnTo>
                  <a:lnTo>
                    <a:pt x="4467" y="12203"/>
                  </a:lnTo>
                  <a:lnTo>
                    <a:pt x="2385" y="8879"/>
                  </a:lnTo>
                  <a:lnTo>
                    <a:pt x="2385" y="8879"/>
                  </a:lnTo>
                  <a:lnTo>
                    <a:pt x="2566" y="8982"/>
                  </a:lnTo>
                  <a:lnTo>
                    <a:pt x="2833" y="9126"/>
                  </a:lnTo>
                  <a:lnTo>
                    <a:pt x="2833" y="9126"/>
                  </a:lnTo>
                  <a:lnTo>
                    <a:pt x="2667" y="8881"/>
                  </a:lnTo>
                  <a:lnTo>
                    <a:pt x="1934" y="7782"/>
                  </a:lnTo>
                  <a:lnTo>
                    <a:pt x="1567" y="7237"/>
                  </a:lnTo>
                  <a:cubicBezTo>
                    <a:pt x="1445" y="7059"/>
                    <a:pt x="1356" y="6871"/>
                    <a:pt x="1345" y="6659"/>
                  </a:cubicBezTo>
                  <a:cubicBezTo>
                    <a:pt x="1322" y="6459"/>
                    <a:pt x="1367" y="6237"/>
                    <a:pt x="1378" y="6027"/>
                  </a:cubicBezTo>
                  <a:lnTo>
                    <a:pt x="1445" y="5371"/>
                  </a:lnTo>
                  <a:lnTo>
                    <a:pt x="1555" y="4290"/>
                  </a:lnTo>
                  <a:lnTo>
                    <a:pt x="1555" y="4290"/>
                  </a:lnTo>
                  <a:lnTo>
                    <a:pt x="1801" y="4901"/>
                  </a:lnTo>
                  <a:lnTo>
                    <a:pt x="1801" y="4901"/>
                  </a:lnTo>
                  <a:cubicBezTo>
                    <a:pt x="1801" y="4906"/>
                    <a:pt x="1801" y="4911"/>
                    <a:pt x="1800" y="4916"/>
                  </a:cubicBezTo>
                  <a:lnTo>
                    <a:pt x="1806" y="4914"/>
                  </a:lnTo>
                  <a:lnTo>
                    <a:pt x="1806" y="4914"/>
                  </a:lnTo>
                  <a:lnTo>
                    <a:pt x="1811" y="4926"/>
                  </a:lnTo>
                  <a:lnTo>
                    <a:pt x="1900" y="5171"/>
                  </a:lnTo>
                  <a:lnTo>
                    <a:pt x="1900" y="4916"/>
                  </a:lnTo>
                  <a:cubicBezTo>
                    <a:pt x="1900" y="4027"/>
                    <a:pt x="1944" y="3138"/>
                    <a:pt x="2023" y="2250"/>
                  </a:cubicBezTo>
                  <a:lnTo>
                    <a:pt x="2089" y="1583"/>
                  </a:lnTo>
                  <a:lnTo>
                    <a:pt x="2134" y="1250"/>
                  </a:lnTo>
                  <a:cubicBezTo>
                    <a:pt x="2144" y="1139"/>
                    <a:pt x="2167" y="1028"/>
                    <a:pt x="2167" y="917"/>
                  </a:cubicBezTo>
                  <a:cubicBezTo>
                    <a:pt x="2156" y="694"/>
                    <a:pt x="2134" y="461"/>
                    <a:pt x="2055" y="261"/>
                  </a:cubicBezTo>
                  <a:cubicBezTo>
                    <a:pt x="2011" y="161"/>
                    <a:pt x="1944" y="50"/>
                    <a:pt x="1833" y="16"/>
                  </a:cubicBezTo>
                  <a:close/>
                </a:path>
              </a:pathLst>
            </a:custGeom>
            <a:solidFill>
              <a:srgbClr val="6837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34"/>
            <p:cNvSpPr/>
            <p:nvPr/>
          </p:nvSpPr>
          <p:spPr>
            <a:xfrm>
              <a:off x="2854350" y="4121125"/>
              <a:ext cx="4725" cy="18050"/>
            </a:xfrm>
            <a:custGeom>
              <a:rect b="b" l="l" r="r" t="t"/>
              <a:pathLst>
                <a:path extrusionOk="0" h="722" w="189">
                  <a:moveTo>
                    <a:pt x="144" y="0"/>
                  </a:moveTo>
                  <a:cubicBezTo>
                    <a:pt x="67" y="111"/>
                    <a:pt x="33" y="233"/>
                    <a:pt x="23" y="356"/>
                  </a:cubicBezTo>
                  <a:cubicBezTo>
                    <a:pt x="0" y="477"/>
                    <a:pt x="0" y="600"/>
                    <a:pt x="45" y="722"/>
                  </a:cubicBezTo>
                  <a:cubicBezTo>
                    <a:pt x="122" y="611"/>
                    <a:pt x="156" y="489"/>
                    <a:pt x="178" y="378"/>
                  </a:cubicBezTo>
                  <a:cubicBezTo>
                    <a:pt x="189" y="255"/>
                    <a:pt x="189" y="133"/>
                    <a:pt x="144" y="0"/>
                  </a:cubicBezTo>
                  <a:close/>
                </a:path>
              </a:pathLst>
            </a:custGeom>
            <a:solidFill>
              <a:srgbClr val="6837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34"/>
            <p:cNvSpPr/>
            <p:nvPr/>
          </p:nvSpPr>
          <p:spPr>
            <a:xfrm>
              <a:off x="2834075" y="4086950"/>
              <a:ext cx="5000" cy="23350"/>
            </a:xfrm>
            <a:custGeom>
              <a:rect b="b" l="l" r="r" t="t"/>
              <a:pathLst>
                <a:path extrusionOk="0" h="934" w="200">
                  <a:moveTo>
                    <a:pt x="156" y="0"/>
                  </a:moveTo>
                  <a:cubicBezTo>
                    <a:pt x="78" y="145"/>
                    <a:pt x="44" y="301"/>
                    <a:pt x="22" y="456"/>
                  </a:cubicBezTo>
                  <a:cubicBezTo>
                    <a:pt x="12" y="612"/>
                    <a:pt x="0" y="767"/>
                    <a:pt x="44" y="933"/>
                  </a:cubicBezTo>
                  <a:cubicBezTo>
                    <a:pt x="123" y="789"/>
                    <a:pt x="156" y="634"/>
                    <a:pt x="178" y="478"/>
                  </a:cubicBezTo>
                  <a:cubicBezTo>
                    <a:pt x="200" y="323"/>
                    <a:pt x="200" y="167"/>
                    <a:pt x="156" y="0"/>
                  </a:cubicBezTo>
                  <a:close/>
                </a:path>
              </a:pathLst>
            </a:custGeom>
            <a:solidFill>
              <a:srgbClr val="6837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34"/>
            <p:cNvSpPr/>
            <p:nvPr/>
          </p:nvSpPr>
          <p:spPr>
            <a:xfrm>
              <a:off x="2870175" y="4068900"/>
              <a:ext cx="8075" cy="19175"/>
            </a:xfrm>
            <a:custGeom>
              <a:rect b="b" l="l" r="r" t="t"/>
              <a:pathLst>
                <a:path extrusionOk="0" h="767" w="323">
                  <a:moveTo>
                    <a:pt x="0" y="1"/>
                  </a:moveTo>
                  <a:cubicBezTo>
                    <a:pt x="0" y="156"/>
                    <a:pt x="34" y="289"/>
                    <a:pt x="89" y="411"/>
                  </a:cubicBezTo>
                  <a:cubicBezTo>
                    <a:pt x="145" y="545"/>
                    <a:pt x="212" y="656"/>
                    <a:pt x="323" y="767"/>
                  </a:cubicBezTo>
                  <a:cubicBezTo>
                    <a:pt x="323" y="611"/>
                    <a:pt x="289" y="478"/>
                    <a:pt x="234" y="356"/>
                  </a:cubicBezTo>
                  <a:cubicBezTo>
                    <a:pt x="178" y="223"/>
                    <a:pt x="111" y="112"/>
                    <a:pt x="0" y="1"/>
                  </a:cubicBezTo>
                  <a:close/>
                </a:path>
              </a:pathLst>
            </a:custGeom>
            <a:solidFill>
              <a:srgbClr val="6837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34"/>
            <p:cNvSpPr/>
            <p:nvPr/>
          </p:nvSpPr>
          <p:spPr>
            <a:xfrm>
              <a:off x="2846575" y="4046950"/>
              <a:ext cx="6400" cy="23350"/>
            </a:xfrm>
            <a:custGeom>
              <a:rect b="b" l="l" r="r" t="t"/>
              <a:pathLst>
                <a:path extrusionOk="0" h="934" w="256">
                  <a:moveTo>
                    <a:pt x="33" y="1"/>
                  </a:moveTo>
                  <a:lnTo>
                    <a:pt x="33" y="1"/>
                  </a:lnTo>
                  <a:cubicBezTo>
                    <a:pt x="0" y="168"/>
                    <a:pt x="23" y="323"/>
                    <a:pt x="45" y="479"/>
                  </a:cubicBezTo>
                  <a:cubicBezTo>
                    <a:pt x="78" y="634"/>
                    <a:pt x="134" y="790"/>
                    <a:pt x="223" y="934"/>
                  </a:cubicBezTo>
                  <a:cubicBezTo>
                    <a:pt x="255" y="768"/>
                    <a:pt x="233" y="612"/>
                    <a:pt x="200" y="457"/>
                  </a:cubicBezTo>
                  <a:cubicBezTo>
                    <a:pt x="167" y="301"/>
                    <a:pt x="122" y="145"/>
                    <a:pt x="33" y="1"/>
                  </a:cubicBezTo>
                  <a:close/>
                </a:path>
              </a:pathLst>
            </a:custGeom>
            <a:solidFill>
              <a:srgbClr val="6837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34"/>
            <p:cNvSpPr/>
            <p:nvPr/>
          </p:nvSpPr>
          <p:spPr>
            <a:xfrm>
              <a:off x="2818800" y="4046675"/>
              <a:ext cx="4475" cy="25575"/>
            </a:xfrm>
            <a:custGeom>
              <a:rect b="b" l="l" r="r" t="t"/>
              <a:pathLst>
                <a:path extrusionOk="0" h="1023" w="179">
                  <a:moveTo>
                    <a:pt x="122" y="1"/>
                  </a:moveTo>
                  <a:cubicBezTo>
                    <a:pt x="56" y="167"/>
                    <a:pt x="23" y="334"/>
                    <a:pt x="11" y="512"/>
                  </a:cubicBezTo>
                  <a:cubicBezTo>
                    <a:pt x="1" y="678"/>
                    <a:pt x="11" y="845"/>
                    <a:pt x="56" y="1023"/>
                  </a:cubicBezTo>
                  <a:cubicBezTo>
                    <a:pt x="134" y="856"/>
                    <a:pt x="156" y="690"/>
                    <a:pt x="167" y="523"/>
                  </a:cubicBezTo>
                  <a:cubicBezTo>
                    <a:pt x="178" y="345"/>
                    <a:pt x="178" y="179"/>
                    <a:pt x="122" y="1"/>
                  </a:cubicBezTo>
                  <a:close/>
                </a:path>
              </a:pathLst>
            </a:custGeom>
            <a:solidFill>
              <a:srgbClr val="6837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34"/>
            <p:cNvSpPr/>
            <p:nvPr/>
          </p:nvSpPr>
          <p:spPr>
            <a:xfrm>
              <a:off x="2889050" y="4041400"/>
              <a:ext cx="6425" cy="20025"/>
            </a:xfrm>
            <a:custGeom>
              <a:rect b="b" l="l" r="r" t="t"/>
              <a:pathLst>
                <a:path extrusionOk="0" h="801" w="257">
                  <a:moveTo>
                    <a:pt x="34" y="0"/>
                  </a:moveTo>
                  <a:lnTo>
                    <a:pt x="34" y="0"/>
                  </a:lnTo>
                  <a:cubicBezTo>
                    <a:pt x="1" y="145"/>
                    <a:pt x="23" y="289"/>
                    <a:pt x="57" y="423"/>
                  </a:cubicBezTo>
                  <a:cubicBezTo>
                    <a:pt x="89" y="556"/>
                    <a:pt x="134" y="679"/>
                    <a:pt x="234" y="800"/>
                  </a:cubicBezTo>
                  <a:cubicBezTo>
                    <a:pt x="257" y="656"/>
                    <a:pt x="245" y="511"/>
                    <a:pt x="212" y="378"/>
                  </a:cubicBezTo>
                  <a:cubicBezTo>
                    <a:pt x="168" y="245"/>
                    <a:pt x="123" y="123"/>
                    <a:pt x="34" y="0"/>
                  </a:cubicBezTo>
                  <a:close/>
                </a:path>
              </a:pathLst>
            </a:custGeom>
            <a:solidFill>
              <a:srgbClr val="6837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34"/>
            <p:cNvSpPr/>
            <p:nvPr/>
          </p:nvSpPr>
          <p:spPr>
            <a:xfrm>
              <a:off x="2920450" y="4029725"/>
              <a:ext cx="9475" cy="15325"/>
            </a:xfrm>
            <a:custGeom>
              <a:rect b="b" l="l" r="r" t="t"/>
              <a:pathLst>
                <a:path extrusionOk="0" h="613" w="379">
                  <a:moveTo>
                    <a:pt x="0" y="1"/>
                  </a:moveTo>
                  <a:cubicBezTo>
                    <a:pt x="0" y="134"/>
                    <a:pt x="55" y="245"/>
                    <a:pt x="122" y="346"/>
                  </a:cubicBezTo>
                  <a:cubicBezTo>
                    <a:pt x="178" y="445"/>
                    <a:pt x="255" y="546"/>
                    <a:pt x="378" y="612"/>
                  </a:cubicBezTo>
                  <a:cubicBezTo>
                    <a:pt x="366" y="479"/>
                    <a:pt x="311" y="368"/>
                    <a:pt x="255" y="267"/>
                  </a:cubicBezTo>
                  <a:cubicBezTo>
                    <a:pt x="189" y="168"/>
                    <a:pt x="111" y="68"/>
                    <a:pt x="0" y="1"/>
                  </a:cubicBezTo>
                  <a:close/>
                </a:path>
              </a:pathLst>
            </a:custGeom>
            <a:solidFill>
              <a:srgbClr val="6837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34"/>
            <p:cNvSpPr/>
            <p:nvPr/>
          </p:nvSpPr>
          <p:spPr>
            <a:xfrm>
              <a:off x="2920450" y="4068050"/>
              <a:ext cx="6950" cy="20325"/>
            </a:xfrm>
            <a:custGeom>
              <a:rect b="b" l="l" r="r" t="t"/>
              <a:pathLst>
                <a:path extrusionOk="0" h="813" w="278">
                  <a:moveTo>
                    <a:pt x="11" y="1"/>
                  </a:moveTo>
                  <a:lnTo>
                    <a:pt x="11" y="1"/>
                  </a:lnTo>
                  <a:cubicBezTo>
                    <a:pt x="0" y="156"/>
                    <a:pt x="23" y="290"/>
                    <a:pt x="67" y="435"/>
                  </a:cubicBezTo>
                  <a:cubicBezTo>
                    <a:pt x="111" y="568"/>
                    <a:pt x="167" y="701"/>
                    <a:pt x="267" y="812"/>
                  </a:cubicBezTo>
                  <a:cubicBezTo>
                    <a:pt x="278" y="657"/>
                    <a:pt x="255" y="523"/>
                    <a:pt x="211" y="379"/>
                  </a:cubicBezTo>
                  <a:cubicBezTo>
                    <a:pt x="167" y="245"/>
                    <a:pt x="111" y="112"/>
                    <a:pt x="11" y="1"/>
                  </a:cubicBezTo>
                  <a:close/>
                </a:path>
              </a:pathLst>
            </a:custGeom>
            <a:solidFill>
              <a:srgbClr val="6837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34"/>
            <p:cNvSpPr/>
            <p:nvPr/>
          </p:nvSpPr>
          <p:spPr>
            <a:xfrm>
              <a:off x="2902675" y="4105825"/>
              <a:ext cx="4725" cy="18650"/>
            </a:xfrm>
            <a:custGeom>
              <a:rect b="b" l="l" r="r" t="t"/>
              <a:pathLst>
                <a:path extrusionOk="0" h="746" w="189">
                  <a:moveTo>
                    <a:pt x="45" y="1"/>
                  </a:moveTo>
                  <a:cubicBezTo>
                    <a:pt x="0" y="134"/>
                    <a:pt x="0" y="257"/>
                    <a:pt x="23" y="378"/>
                  </a:cubicBezTo>
                  <a:cubicBezTo>
                    <a:pt x="33" y="512"/>
                    <a:pt x="67" y="634"/>
                    <a:pt x="144" y="745"/>
                  </a:cubicBezTo>
                  <a:cubicBezTo>
                    <a:pt x="189" y="612"/>
                    <a:pt x="189" y="489"/>
                    <a:pt x="178" y="356"/>
                  </a:cubicBezTo>
                  <a:cubicBezTo>
                    <a:pt x="156" y="234"/>
                    <a:pt x="122" y="112"/>
                    <a:pt x="45" y="1"/>
                  </a:cubicBezTo>
                  <a:close/>
                </a:path>
              </a:pathLst>
            </a:custGeom>
            <a:solidFill>
              <a:srgbClr val="6837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34"/>
            <p:cNvSpPr/>
            <p:nvPr/>
          </p:nvSpPr>
          <p:spPr>
            <a:xfrm>
              <a:off x="2946275" y="4105575"/>
              <a:ext cx="7525" cy="18900"/>
            </a:xfrm>
            <a:custGeom>
              <a:rect b="b" l="l" r="r" t="t"/>
              <a:pathLst>
                <a:path extrusionOk="0" h="756" w="301">
                  <a:moveTo>
                    <a:pt x="12" y="0"/>
                  </a:moveTo>
                  <a:lnTo>
                    <a:pt x="12" y="0"/>
                  </a:lnTo>
                  <a:cubicBezTo>
                    <a:pt x="0" y="144"/>
                    <a:pt x="34" y="277"/>
                    <a:pt x="78" y="411"/>
                  </a:cubicBezTo>
                  <a:cubicBezTo>
                    <a:pt x="123" y="533"/>
                    <a:pt x="189" y="655"/>
                    <a:pt x="289" y="755"/>
                  </a:cubicBezTo>
                  <a:cubicBezTo>
                    <a:pt x="300" y="611"/>
                    <a:pt x="267" y="477"/>
                    <a:pt x="222" y="355"/>
                  </a:cubicBezTo>
                  <a:cubicBezTo>
                    <a:pt x="178" y="222"/>
                    <a:pt x="123" y="111"/>
                    <a:pt x="12" y="0"/>
                  </a:cubicBezTo>
                  <a:close/>
                </a:path>
              </a:pathLst>
            </a:custGeom>
            <a:solidFill>
              <a:srgbClr val="6837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34"/>
            <p:cNvSpPr/>
            <p:nvPr/>
          </p:nvSpPr>
          <p:spPr>
            <a:xfrm>
              <a:off x="2929325" y="4121675"/>
              <a:ext cx="4175" cy="26950"/>
            </a:xfrm>
            <a:custGeom>
              <a:rect b="b" l="l" r="r" t="t"/>
              <a:pathLst>
                <a:path extrusionOk="0" h="1078" w="167">
                  <a:moveTo>
                    <a:pt x="56" y="0"/>
                  </a:moveTo>
                  <a:cubicBezTo>
                    <a:pt x="1" y="189"/>
                    <a:pt x="1" y="366"/>
                    <a:pt x="1" y="544"/>
                  </a:cubicBezTo>
                  <a:cubicBezTo>
                    <a:pt x="11" y="722"/>
                    <a:pt x="34" y="900"/>
                    <a:pt x="100" y="1077"/>
                  </a:cubicBezTo>
                  <a:cubicBezTo>
                    <a:pt x="156" y="900"/>
                    <a:pt x="167" y="711"/>
                    <a:pt x="156" y="534"/>
                  </a:cubicBezTo>
                  <a:cubicBezTo>
                    <a:pt x="145" y="356"/>
                    <a:pt x="123" y="178"/>
                    <a:pt x="56" y="0"/>
                  </a:cubicBezTo>
                  <a:close/>
                </a:path>
              </a:pathLst>
            </a:custGeom>
            <a:solidFill>
              <a:srgbClr val="6837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34"/>
            <p:cNvSpPr/>
            <p:nvPr/>
          </p:nvSpPr>
          <p:spPr>
            <a:xfrm>
              <a:off x="2883775" y="4140275"/>
              <a:ext cx="4200" cy="20575"/>
            </a:xfrm>
            <a:custGeom>
              <a:rect b="b" l="l" r="r" t="t"/>
              <a:pathLst>
                <a:path extrusionOk="0" h="823" w="168">
                  <a:moveTo>
                    <a:pt x="56" y="0"/>
                  </a:moveTo>
                  <a:cubicBezTo>
                    <a:pt x="1" y="145"/>
                    <a:pt x="1" y="278"/>
                    <a:pt x="1" y="422"/>
                  </a:cubicBezTo>
                  <a:cubicBezTo>
                    <a:pt x="12" y="556"/>
                    <a:pt x="34" y="689"/>
                    <a:pt x="112" y="822"/>
                  </a:cubicBezTo>
                  <a:cubicBezTo>
                    <a:pt x="156" y="689"/>
                    <a:pt x="167" y="545"/>
                    <a:pt x="156" y="412"/>
                  </a:cubicBezTo>
                  <a:cubicBezTo>
                    <a:pt x="145" y="278"/>
                    <a:pt x="123" y="133"/>
                    <a:pt x="56" y="0"/>
                  </a:cubicBezTo>
                  <a:close/>
                </a:path>
              </a:pathLst>
            </a:custGeom>
            <a:solidFill>
              <a:srgbClr val="6837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34"/>
            <p:cNvSpPr/>
            <p:nvPr/>
          </p:nvSpPr>
          <p:spPr>
            <a:xfrm>
              <a:off x="2827125" y="4138900"/>
              <a:ext cx="7800" cy="17500"/>
            </a:xfrm>
            <a:custGeom>
              <a:rect b="b" l="l" r="r" t="t"/>
              <a:pathLst>
                <a:path extrusionOk="0" h="700" w="312">
                  <a:moveTo>
                    <a:pt x="11" y="0"/>
                  </a:moveTo>
                  <a:lnTo>
                    <a:pt x="11" y="0"/>
                  </a:lnTo>
                  <a:cubicBezTo>
                    <a:pt x="1" y="133"/>
                    <a:pt x="34" y="255"/>
                    <a:pt x="90" y="378"/>
                  </a:cubicBezTo>
                  <a:cubicBezTo>
                    <a:pt x="134" y="500"/>
                    <a:pt x="201" y="611"/>
                    <a:pt x="312" y="699"/>
                  </a:cubicBezTo>
                  <a:cubicBezTo>
                    <a:pt x="312" y="556"/>
                    <a:pt x="278" y="433"/>
                    <a:pt x="234" y="322"/>
                  </a:cubicBezTo>
                  <a:cubicBezTo>
                    <a:pt x="179" y="200"/>
                    <a:pt x="112" y="89"/>
                    <a:pt x="11" y="0"/>
                  </a:cubicBezTo>
                  <a:close/>
                </a:path>
              </a:pathLst>
            </a:custGeom>
            <a:solidFill>
              <a:srgbClr val="6837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34"/>
            <p:cNvSpPr/>
            <p:nvPr/>
          </p:nvSpPr>
          <p:spPr>
            <a:xfrm>
              <a:off x="2812125" y="4169150"/>
              <a:ext cx="3925" cy="22800"/>
            </a:xfrm>
            <a:custGeom>
              <a:rect b="b" l="l" r="r" t="t"/>
              <a:pathLst>
                <a:path extrusionOk="0" h="912" w="157">
                  <a:moveTo>
                    <a:pt x="78" y="0"/>
                  </a:moveTo>
                  <a:cubicBezTo>
                    <a:pt x="12" y="156"/>
                    <a:pt x="1" y="301"/>
                    <a:pt x="1" y="456"/>
                  </a:cubicBezTo>
                  <a:cubicBezTo>
                    <a:pt x="12" y="612"/>
                    <a:pt x="23" y="767"/>
                    <a:pt x="90" y="911"/>
                  </a:cubicBezTo>
                  <a:cubicBezTo>
                    <a:pt x="145" y="767"/>
                    <a:pt x="156" y="612"/>
                    <a:pt x="156" y="456"/>
                  </a:cubicBezTo>
                  <a:cubicBezTo>
                    <a:pt x="156" y="301"/>
                    <a:pt x="145" y="145"/>
                    <a:pt x="78" y="0"/>
                  </a:cubicBezTo>
                  <a:close/>
                </a:path>
              </a:pathLst>
            </a:custGeom>
            <a:solidFill>
              <a:srgbClr val="6837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34"/>
            <p:cNvSpPr/>
            <p:nvPr/>
          </p:nvSpPr>
          <p:spPr>
            <a:xfrm>
              <a:off x="2861575" y="4175000"/>
              <a:ext cx="4450" cy="25575"/>
            </a:xfrm>
            <a:custGeom>
              <a:rect b="b" l="l" r="r" t="t"/>
              <a:pathLst>
                <a:path extrusionOk="0" h="1023" w="178">
                  <a:moveTo>
                    <a:pt x="55" y="0"/>
                  </a:moveTo>
                  <a:cubicBezTo>
                    <a:pt x="0" y="178"/>
                    <a:pt x="0" y="344"/>
                    <a:pt x="11" y="522"/>
                  </a:cubicBezTo>
                  <a:cubicBezTo>
                    <a:pt x="22" y="689"/>
                    <a:pt x="55" y="855"/>
                    <a:pt x="122" y="1022"/>
                  </a:cubicBezTo>
                  <a:cubicBezTo>
                    <a:pt x="178" y="855"/>
                    <a:pt x="178" y="677"/>
                    <a:pt x="166" y="511"/>
                  </a:cubicBezTo>
                  <a:cubicBezTo>
                    <a:pt x="156" y="333"/>
                    <a:pt x="122" y="166"/>
                    <a:pt x="55" y="0"/>
                  </a:cubicBezTo>
                  <a:close/>
                </a:path>
              </a:pathLst>
            </a:custGeom>
            <a:solidFill>
              <a:srgbClr val="6837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34"/>
            <p:cNvSpPr/>
            <p:nvPr/>
          </p:nvSpPr>
          <p:spPr>
            <a:xfrm>
              <a:off x="2912125" y="4182225"/>
              <a:ext cx="7800" cy="19450"/>
            </a:xfrm>
            <a:custGeom>
              <a:rect b="b" l="l" r="r" t="t"/>
              <a:pathLst>
                <a:path extrusionOk="0" h="778" w="312">
                  <a:moveTo>
                    <a:pt x="11" y="0"/>
                  </a:moveTo>
                  <a:cubicBezTo>
                    <a:pt x="0" y="156"/>
                    <a:pt x="33" y="289"/>
                    <a:pt x="77" y="411"/>
                  </a:cubicBezTo>
                  <a:cubicBezTo>
                    <a:pt x="133" y="544"/>
                    <a:pt x="188" y="667"/>
                    <a:pt x="289" y="778"/>
                  </a:cubicBezTo>
                  <a:cubicBezTo>
                    <a:pt x="311" y="622"/>
                    <a:pt x="277" y="489"/>
                    <a:pt x="222" y="366"/>
                  </a:cubicBezTo>
                  <a:cubicBezTo>
                    <a:pt x="178" y="233"/>
                    <a:pt x="122" y="111"/>
                    <a:pt x="11" y="0"/>
                  </a:cubicBezTo>
                  <a:close/>
                </a:path>
              </a:pathLst>
            </a:custGeom>
            <a:solidFill>
              <a:srgbClr val="6837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34"/>
            <p:cNvSpPr/>
            <p:nvPr/>
          </p:nvSpPr>
          <p:spPr>
            <a:xfrm>
              <a:off x="2957100" y="4177225"/>
              <a:ext cx="8075" cy="13600"/>
            </a:xfrm>
            <a:custGeom>
              <a:rect b="b" l="l" r="r" t="t"/>
              <a:pathLst>
                <a:path extrusionOk="0" h="544" w="323">
                  <a:moveTo>
                    <a:pt x="1" y="0"/>
                  </a:moveTo>
                  <a:cubicBezTo>
                    <a:pt x="1" y="122"/>
                    <a:pt x="45" y="222"/>
                    <a:pt x="90" y="311"/>
                  </a:cubicBezTo>
                  <a:cubicBezTo>
                    <a:pt x="145" y="400"/>
                    <a:pt x="211" y="489"/>
                    <a:pt x="322" y="544"/>
                  </a:cubicBezTo>
                  <a:cubicBezTo>
                    <a:pt x="322" y="422"/>
                    <a:pt x="278" y="322"/>
                    <a:pt x="223" y="233"/>
                  </a:cubicBezTo>
                  <a:cubicBezTo>
                    <a:pt x="178" y="144"/>
                    <a:pt x="112" y="67"/>
                    <a:pt x="1" y="0"/>
                  </a:cubicBezTo>
                  <a:close/>
                </a:path>
              </a:pathLst>
            </a:custGeom>
            <a:solidFill>
              <a:srgbClr val="6837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34"/>
            <p:cNvSpPr/>
            <p:nvPr/>
          </p:nvSpPr>
          <p:spPr>
            <a:xfrm>
              <a:off x="2891575" y="4204700"/>
              <a:ext cx="5275" cy="23350"/>
            </a:xfrm>
            <a:custGeom>
              <a:rect b="b" l="l" r="r" t="t"/>
              <a:pathLst>
                <a:path extrusionOk="0" h="934" w="211">
                  <a:moveTo>
                    <a:pt x="33" y="0"/>
                  </a:moveTo>
                  <a:cubicBezTo>
                    <a:pt x="0" y="167"/>
                    <a:pt x="11" y="323"/>
                    <a:pt x="33" y="479"/>
                  </a:cubicBezTo>
                  <a:cubicBezTo>
                    <a:pt x="55" y="634"/>
                    <a:pt x="89" y="790"/>
                    <a:pt x="178" y="934"/>
                  </a:cubicBezTo>
                  <a:cubicBezTo>
                    <a:pt x="211" y="767"/>
                    <a:pt x="211" y="612"/>
                    <a:pt x="188" y="456"/>
                  </a:cubicBezTo>
                  <a:cubicBezTo>
                    <a:pt x="156" y="301"/>
                    <a:pt x="122" y="145"/>
                    <a:pt x="33" y="0"/>
                  </a:cubicBezTo>
                  <a:close/>
                </a:path>
              </a:pathLst>
            </a:custGeom>
            <a:solidFill>
              <a:srgbClr val="6837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34"/>
            <p:cNvSpPr/>
            <p:nvPr/>
          </p:nvSpPr>
          <p:spPr>
            <a:xfrm>
              <a:off x="2949050" y="4209975"/>
              <a:ext cx="4450" cy="18075"/>
            </a:xfrm>
            <a:custGeom>
              <a:rect b="b" l="l" r="r" t="t"/>
              <a:pathLst>
                <a:path extrusionOk="0" h="723" w="178">
                  <a:moveTo>
                    <a:pt x="45" y="1"/>
                  </a:moveTo>
                  <a:cubicBezTo>
                    <a:pt x="0" y="134"/>
                    <a:pt x="0" y="256"/>
                    <a:pt x="12" y="367"/>
                  </a:cubicBezTo>
                  <a:cubicBezTo>
                    <a:pt x="22" y="490"/>
                    <a:pt x="56" y="611"/>
                    <a:pt x="123" y="723"/>
                  </a:cubicBezTo>
                  <a:cubicBezTo>
                    <a:pt x="178" y="601"/>
                    <a:pt x="178" y="478"/>
                    <a:pt x="167" y="356"/>
                  </a:cubicBezTo>
                  <a:cubicBezTo>
                    <a:pt x="145" y="234"/>
                    <a:pt x="123" y="112"/>
                    <a:pt x="45" y="1"/>
                  </a:cubicBezTo>
                  <a:close/>
                </a:path>
              </a:pathLst>
            </a:custGeom>
            <a:solidFill>
              <a:srgbClr val="6837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34"/>
            <p:cNvSpPr/>
            <p:nvPr/>
          </p:nvSpPr>
          <p:spPr>
            <a:xfrm>
              <a:off x="2838500" y="4216350"/>
              <a:ext cx="7550" cy="14775"/>
            </a:xfrm>
            <a:custGeom>
              <a:rect b="b" l="l" r="r" t="t"/>
              <a:pathLst>
                <a:path extrusionOk="0" h="591" w="302">
                  <a:moveTo>
                    <a:pt x="12" y="1"/>
                  </a:moveTo>
                  <a:lnTo>
                    <a:pt x="12" y="1"/>
                  </a:lnTo>
                  <a:cubicBezTo>
                    <a:pt x="1" y="124"/>
                    <a:pt x="35" y="223"/>
                    <a:pt x="79" y="324"/>
                  </a:cubicBezTo>
                  <a:cubicBezTo>
                    <a:pt x="123" y="423"/>
                    <a:pt x="179" y="512"/>
                    <a:pt x="290" y="590"/>
                  </a:cubicBezTo>
                  <a:cubicBezTo>
                    <a:pt x="301" y="457"/>
                    <a:pt x="267" y="356"/>
                    <a:pt x="223" y="257"/>
                  </a:cubicBezTo>
                  <a:cubicBezTo>
                    <a:pt x="179" y="157"/>
                    <a:pt x="112" y="68"/>
                    <a:pt x="12" y="1"/>
                  </a:cubicBezTo>
                  <a:close/>
                </a:path>
              </a:pathLst>
            </a:custGeom>
            <a:solidFill>
              <a:srgbClr val="6837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34"/>
            <p:cNvSpPr/>
            <p:nvPr/>
          </p:nvSpPr>
          <p:spPr>
            <a:xfrm>
              <a:off x="2816025" y="4243575"/>
              <a:ext cx="8350" cy="25875"/>
            </a:xfrm>
            <a:custGeom>
              <a:rect b="b" l="l" r="r" t="t"/>
              <a:pathLst>
                <a:path extrusionOk="0" h="1035" w="334">
                  <a:moveTo>
                    <a:pt x="0" y="1"/>
                  </a:moveTo>
                  <a:cubicBezTo>
                    <a:pt x="0" y="190"/>
                    <a:pt x="45" y="368"/>
                    <a:pt x="89" y="545"/>
                  </a:cubicBezTo>
                  <a:cubicBezTo>
                    <a:pt x="144" y="712"/>
                    <a:pt x="211" y="889"/>
                    <a:pt x="334" y="1034"/>
                  </a:cubicBezTo>
                  <a:cubicBezTo>
                    <a:pt x="334" y="845"/>
                    <a:pt x="289" y="667"/>
                    <a:pt x="245" y="489"/>
                  </a:cubicBezTo>
                  <a:cubicBezTo>
                    <a:pt x="189" y="323"/>
                    <a:pt x="122" y="156"/>
                    <a:pt x="0" y="1"/>
                  </a:cubicBezTo>
                  <a:close/>
                </a:path>
              </a:pathLst>
            </a:custGeom>
            <a:solidFill>
              <a:srgbClr val="6837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34"/>
            <p:cNvSpPr/>
            <p:nvPr/>
          </p:nvSpPr>
          <p:spPr>
            <a:xfrm>
              <a:off x="2861025" y="4262200"/>
              <a:ext cx="6125" cy="17800"/>
            </a:xfrm>
            <a:custGeom>
              <a:rect b="b" l="l" r="r" t="t"/>
              <a:pathLst>
                <a:path extrusionOk="0" h="712" w="245">
                  <a:moveTo>
                    <a:pt x="33" y="0"/>
                  </a:moveTo>
                  <a:lnTo>
                    <a:pt x="33" y="0"/>
                  </a:lnTo>
                  <a:cubicBezTo>
                    <a:pt x="0" y="134"/>
                    <a:pt x="22" y="255"/>
                    <a:pt x="44" y="367"/>
                  </a:cubicBezTo>
                  <a:cubicBezTo>
                    <a:pt x="77" y="489"/>
                    <a:pt x="122" y="600"/>
                    <a:pt x="211" y="711"/>
                  </a:cubicBezTo>
                  <a:cubicBezTo>
                    <a:pt x="244" y="578"/>
                    <a:pt x="233" y="455"/>
                    <a:pt x="200" y="334"/>
                  </a:cubicBezTo>
                  <a:cubicBezTo>
                    <a:pt x="166" y="211"/>
                    <a:pt x="122" y="100"/>
                    <a:pt x="33" y="0"/>
                  </a:cubicBezTo>
                  <a:close/>
                </a:path>
              </a:pathLst>
            </a:custGeom>
            <a:solidFill>
              <a:srgbClr val="6837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34"/>
            <p:cNvSpPr/>
            <p:nvPr/>
          </p:nvSpPr>
          <p:spPr>
            <a:xfrm>
              <a:off x="2908225" y="4265800"/>
              <a:ext cx="4175" cy="13075"/>
            </a:xfrm>
            <a:custGeom>
              <a:rect b="b" l="l" r="r" t="t"/>
              <a:pathLst>
                <a:path extrusionOk="0" h="523" w="167">
                  <a:moveTo>
                    <a:pt x="67" y="0"/>
                  </a:moveTo>
                  <a:cubicBezTo>
                    <a:pt x="11" y="89"/>
                    <a:pt x="1" y="178"/>
                    <a:pt x="1" y="267"/>
                  </a:cubicBezTo>
                  <a:cubicBezTo>
                    <a:pt x="11" y="345"/>
                    <a:pt x="33" y="434"/>
                    <a:pt x="100" y="523"/>
                  </a:cubicBezTo>
                  <a:cubicBezTo>
                    <a:pt x="156" y="434"/>
                    <a:pt x="167" y="345"/>
                    <a:pt x="167" y="256"/>
                  </a:cubicBezTo>
                  <a:cubicBezTo>
                    <a:pt x="156" y="167"/>
                    <a:pt x="134" y="79"/>
                    <a:pt x="67" y="0"/>
                  </a:cubicBezTo>
                  <a:close/>
                </a:path>
              </a:pathLst>
            </a:custGeom>
            <a:solidFill>
              <a:srgbClr val="6837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34"/>
            <p:cNvSpPr/>
            <p:nvPr/>
          </p:nvSpPr>
          <p:spPr>
            <a:xfrm>
              <a:off x="2962100" y="4259975"/>
              <a:ext cx="6950" cy="19475"/>
            </a:xfrm>
            <a:custGeom>
              <a:rect b="b" l="l" r="r" t="t"/>
              <a:pathLst>
                <a:path extrusionOk="0" h="779" w="278">
                  <a:moveTo>
                    <a:pt x="23" y="1"/>
                  </a:moveTo>
                  <a:lnTo>
                    <a:pt x="23" y="1"/>
                  </a:lnTo>
                  <a:cubicBezTo>
                    <a:pt x="1" y="144"/>
                    <a:pt x="23" y="278"/>
                    <a:pt x="67" y="411"/>
                  </a:cubicBezTo>
                  <a:cubicBezTo>
                    <a:pt x="112" y="544"/>
                    <a:pt x="167" y="667"/>
                    <a:pt x="267" y="778"/>
                  </a:cubicBezTo>
                  <a:cubicBezTo>
                    <a:pt x="278" y="633"/>
                    <a:pt x="256" y="489"/>
                    <a:pt x="211" y="367"/>
                  </a:cubicBezTo>
                  <a:cubicBezTo>
                    <a:pt x="167" y="233"/>
                    <a:pt x="122" y="112"/>
                    <a:pt x="23" y="1"/>
                  </a:cubicBezTo>
                  <a:close/>
                </a:path>
              </a:pathLst>
            </a:custGeom>
            <a:solidFill>
              <a:srgbClr val="6837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34"/>
            <p:cNvSpPr/>
            <p:nvPr/>
          </p:nvSpPr>
          <p:spPr>
            <a:xfrm>
              <a:off x="2930150" y="4298850"/>
              <a:ext cx="7250" cy="22250"/>
            </a:xfrm>
            <a:custGeom>
              <a:rect b="b" l="l" r="r" t="t"/>
              <a:pathLst>
                <a:path extrusionOk="0" h="890" w="290">
                  <a:moveTo>
                    <a:pt x="279" y="1"/>
                  </a:moveTo>
                  <a:lnTo>
                    <a:pt x="279" y="1"/>
                  </a:lnTo>
                  <a:cubicBezTo>
                    <a:pt x="168" y="134"/>
                    <a:pt x="112" y="278"/>
                    <a:pt x="67" y="423"/>
                  </a:cubicBezTo>
                  <a:cubicBezTo>
                    <a:pt x="34" y="567"/>
                    <a:pt x="1" y="722"/>
                    <a:pt x="12" y="889"/>
                  </a:cubicBezTo>
                  <a:cubicBezTo>
                    <a:pt x="123" y="756"/>
                    <a:pt x="178" y="611"/>
                    <a:pt x="223" y="467"/>
                  </a:cubicBezTo>
                  <a:cubicBezTo>
                    <a:pt x="257" y="322"/>
                    <a:pt x="290" y="167"/>
                    <a:pt x="279" y="1"/>
                  </a:cubicBezTo>
                  <a:close/>
                </a:path>
              </a:pathLst>
            </a:custGeom>
            <a:solidFill>
              <a:srgbClr val="6837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34"/>
            <p:cNvSpPr/>
            <p:nvPr/>
          </p:nvSpPr>
          <p:spPr>
            <a:xfrm>
              <a:off x="2882375" y="4309675"/>
              <a:ext cx="5025" cy="21975"/>
            </a:xfrm>
            <a:custGeom>
              <a:rect b="b" l="l" r="r" t="t"/>
              <a:pathLst>
                <a:path extrusionOk="0" h="879" w="201">
                  <a:moveTo>
                    <a:pt x="45" y="1"/>
                  </a:moveTo>
                  <a:cubicBezTo>
                    <a:pt x="1" y="145"/>
                    <a:pt x="13" y="301"/>
                    <a:pt x="23" y="445"/>
                  </a:cubicBezTo>
                  <a:cubicBezTo>
                    <a:pt x="45" y="590"/>
                    <a:pt x="68" y="734"/>
                    <a:pt x="146" y="879"/>
                  </a:cubicBezTo>
                  <a:cubicBezTo>
                    <a:pt x="201" y="723"/>
                    <a:pt x="190" y="578"/>
                    <a:pt x="179" y="434"/>
                  </a:cubicBezTo>
                  <a:cubicBezTo>
                    <a:pt x="157" y="279"/>
                    <a:pt x="134" y="134"/>
                    <a:pt x="45" y="1"/>
                  </a:cubicBezTo>
                  <a:close/>
                </a:path>
              </a:pathLst>
            </a:custGeom>
            <a:solidFill>
              <a:srgbClr val="6837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34"/>
            <p:cNvSpPr/>
            <p:nvPr/>
          </p:nvSpPr>
          <p:spPr>
            <a:xfrm>
              <a:off x="2836025" y="4321075"/>
              <a:ext cx="8350" cy="18350"/>
            </a:xfrm>
            <a:custGeom>
              <a:rect b="b" l="l" r="r" t="t"/>
              <a:pathLst>
                <a:path extrusionOk="0" h="734" w="334">
                  <a:moveTo>
                    <a:pt x="0" y="0"/>
                  </a:moveTo>
                  <a:cubicBezTo>
                    <a:pt x="0" y="144"/>
                    <a:pt x="45" y="278"/>
                    <a:pt x="100" y="400"/>
                  </a:cubicBezTo>
                  <a:cubicBezTo>
                    <a:pt x="156" y="522"/>
                    <a:pt x="222" y="645"/>
                    <a:pt x="334" y="734"/>
                  </a:cubicBezTo>
                  <a:cubicBezTo>
                    <a:pt x="334" y="589"/>
                    <a:pt x="300" y="455"/>
                    <a:pt x="245" y="334"/>
                  </a:cubicBezTo>
                  <a:cubicBezTo>
                    <a:pt x="178" y="211"/>
                    <a:pt x="111" y="100"/>
                    <a:pt x="0" y="0"/>
                  </a:cubicBezTo>
                  <a:close/>
                </a:path>
              </a:pathLst>
            </a:custGeom>
            <a:solidFill>
              <a:srgbClr val="6837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34"/>
            <p:cNvSpPr/>
            <p:nvPr/>
          </p:nvSpPr>
          <p:spPr>
            <a:xfrm>
              <a:off x="2964325" y="4318000"/>
              <a:ext cx="7250" cy="21425"/>
            </a:xfrm>
            <a:custGeom>
              <a:rect b="b" l="l" r="r" t="t"/>
              <a:pathLst>
                <a:path extrusionOk="0" h="857" w="290">
                  <a:moveTo>
                    <a:pt x="267" y="1"/>
                  </a:moveTo>
                  <a:lnTo>
                    <a:pt x="267" y="1"/>
                  </a:lnTo>
                  <a:cubicBezTo>
                    <a:pt x="167" y="123"/>
                    <a:pt x="112" y="267"/>
                    <a:pt x="67" y="412"/>
                  </a:cubicBezTo>
                  <a:cubicBezTo>
                    <a:pt x="33" y="546"/>
                    <a:pt x="1" y="701"/>
                    <a:pt x="23" y="857"/>
                  </a:cubicBezTo>
                  <a:cubicBezTo>
                    <a:pt x="122" y="734"/>
                    <a:pt x="178" y="590"/>
                    <a:pt x="223" y="457"/>
                  </a:cubicBezTo>
                  <a:cubicBezTo>
                    <a:pt x="256" y="312"/>
                    <a:pt x="289" y="156"/>
                    <a:pt x="267" y="1"/>
                  </a:cubicBezTo>
                  <a:close/>
                </a:path>
              </a:pathLst>
            </a:custGeom>
            <a:solidFill>
              <a:srgbClr val="6837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34"/>
            <p:cNvSpPr/>
            <p:nvPr/>
          </p:nvSpPr>
          <p:spPr>
            <a:xfrm>
              <a:off x="2907375" y="4348850"/>
              <a:ext cx="3925" cy="12800"/>
            </a:xfrm>
            <a:custGeom>
              <a:rect b="b" l="l" r="r" t="t"/>
              <a:pathLst>
                <a:path extrusionOk="0" h="512" w="157">
                  <a:moveTo>
                    <a:pt x="90" y="0"/>
                  </a:moveTo>
                  <a:cubicBezTo>
                    <a:pt x="23" y="78"/>
                    <a:pt x="12" y="167"/>
                    <a:pt x="1" y="255"/>
                  </a:cubicBezTo>
                  <a:cubicBezTo>
                    <a:pt x="1" y="334"/>
                    <a:pt x="12" y="422"/>
                    <a:pt x="67" y="511"/>
                  </a:cubicBezTo>
                  <a:cubicBezTo>
                    <a:pt x="134" y="422"/>
                    <a:pt x="156" y="344"/>
                    <a:pt x="156" y="255"/>
                  </a:cubicBezTo>
                  <a:cubicBezTo>
                    <a:pt x="156" y="178"/>
                    <a:pt x="156" y="89"/>
                    <a:pt x="90" y="0"/>
                  </a:cubicBezTo>
                  <a:close/>
                </a:path>
              </a:pathLst>
            </a:custGeom>
            <a:solidFill>
              <a:srgbClr val="6837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34"/>
            <p:cNvSpPr/>
            <p:nvPr/>
          </p:nvSpPr>
          <p:spPr>
            <a:xfrm>
              <a:off x="2827125" y="3949200"/>
              <a:ext cx="7525" cy="15850"/>
            </a:xfrm>
            <a:custGeom>
              <a:rect b="b" l="l" r="r" t="t"/>
              <a:pathLst>
                <a:path extrusionOk="0" h="634" w="301">
                  <a:moveTo>
                    <a:pt x="300" y="0"/>
                  </a:moveTo>
                  <a:lnTo>
                    <a:pt x="300" y="0"/>
                  </a:lnTo>
                  <a:cubicBezTo>
                    <a:pt x="189" y="78"/>
                    <a:pt x="134" y="178"/>
                    <a:pt x="78" y="278"/>
                  </a:cubicBezTo>
                  <a:cubicBezTo>
                    <a:pt x="34" y="390"/>
                    <a:pt x="1" y="501"/>
                    <a:pt x="11" y="634"/>
                  </a:cubicBezTo>
                  <a:cubicBezTo>
                    <a:pt x="123" y="556"/>
                    <a:pt x="179" y="456"/>
                    <a:pt x="223" y="345"/>
                  </a:cubicBezTo>
                  <a:cubicBezTo>
                    <a:pt x="267" y="234"/>
                    <a:pt x="300" y="123"/>
                    <a:pt x="300" y="0"/>
                  </a:cubicBezTo>
                  <a:close/>
                </a:path>
              </a:pathLst>
            </a:custGeom>
            <a:solidFill>
              <a:srgbClr val="6837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34"/>
            <p:cNvSpPr/>
            <p:nvPr/>
          </p:nvSpPr>
          <p:spPr>
            <a:xfrm>
              <a:off x="2859050" y="3933375"/>
              <a:ext cx="6425" cy="19175"/>
            </a:xfrm>
            <a:custGeom>
              <a:rect b="b" l="l" r="r" t="t"/>
              <a:pathLst>
                <a:path extrusionOk="0" h="767" w="257">
                  <a:moveTo>
                    <a:pt x="23" y="1"/>
                  </a:moveTo>
                  <a:lnTo>
                    <a:pt x="23" y="1"/>
                  </a:lnTo>
                  <a:cubicBezTo>
                    <a:pt x="1" y="144"/>
                    <a:pt x="23" y="278"/>
                    <a:pt x="57" y="411"/>
                  </a:cubicBezTo>
                  <a:cubicBezTo>
                    <a:pt x="90" y="534"/>
                    <a:pt x="134" y="656"/>
                    <a:pt x="235" y="767"/>
                  </a:cubicBezTo>
                  <a:cubicBezTo>
                    <a:pt x="257" y="623"/>
                    <a:pt x="235" y="500"/>
                    <a:pt x="201" y="367"/>
                  </a:cubicBezTo>
                  <a:cubicBezTo>
                    <a:pt x="168" y="233"/>
                    <a:pt x="123" y="112"/>
                    <a:pt x="23" y="1"/>
                  </a:cubicBezTo>
                  <a:close/>
                </a:path>
              </a:pathLst>
            </a:custGeom>
            <a:solidFill>
              <a:srgbClr val="6837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34"/>
            <p:cNvSpPr/>
            <p:nvPr/>
          </p:nvSpPr>
          <p:spPr>
            <a:xfrm>
              <a:off x="2904600" y="3947825"/>
              <a:ext cx="6150" cy="17225"/>
            </a:xfrm>
            <a:custGeom>
              <a:rect b="b" l="l" r="r" t="t"/>
              <a:pathLst>
                <a:path extrusionOk="0" h="689" w="246">
                  <a:moveTo>
                    <a:pt x="34" y="0"/>
                  </a:moveTo>
                  <a:lnTo>
                    <a:pt x="34" y="0"/>
                  </a:lnTo>
                  <a:cubicBezTo>
                    <a:pt x="1" y="133"/>
                    <a:pt x="23" y="245"/>
                    <a:pt x="45" y="366"/>
                  </a:cubicBezTo>
                  <a:cubicBezTo>
                    <a:pt x="79" y="477"/>
                    <a:pt x="123" y="589"/>
                    <a:pt x="212" y="689"/>
                  </a:cubicBezTo>
                  <a:cubicBezTo>
                    <a:pt x="245" y="566"/>
                    <a:pt x="223" y="445"/>
                    <a:pt x="201" y="322"/>
                  </a:cubicBezTo>
                  <a:cubicBezTo>
                    <a:pt x="168" y="211"/>
                    <a:pt x="123" y="100"/>
                    <a:pt x="34" y="0"/>
                  </a:cubicBezTo>
                  <a:close/>
                </a:path>
              </a:pathLst>
            </a:custGeom>
            <a:solidFill>
              <a:srgbClr val="6837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34"/>
            <p:cNvSpPr/>
            <p:nvPr/>
          </p:nvSpPr>
          <p:spPr>
            <a:xfrm>
              <a:off x="2802400" y="3977250"/>
              <a:ext cx="5025" cy="25300"/>
            </a:xfrm>
            <a:custGeom>
              <a:rect b="b" l="l" r="r" t="t"/>
              <a:pathLst>
                <a:path extrusionOk="0" h="1012" w="201">
                  <a:moveTo>
                    <a:pt x="45" y="1"/>
                  </a:moveTo>
                  <a:cubicBezTo>
                    <a:pt x="1" y="178"/>
                    <a:pt x="1" y="345"/>
                    <a:pt x="23" y="512"/>
                  </a:cubicBezTo>
                  <a:cubicBezTo>
                    <a:pt x="45" y="678"/>
                    <a:pt x="79" y="845"/>
                    <a:pt x="156" y="1011"/>
                  </a:cubicBezTo>
                  <a:cubicBezTo>
                    <a:pt x="201" y="833"/>
                    <a:pt x="190" y="667"/>
                    <a:pt x="178" y="500"/>
                  </a:cubicBezTo>
                  <a:cubicBezTo>
                    <a:pt x="156" y="322"/>
                    <a:pt x="123" y="156"/>
                    <a:pt x="45" y="1"/>
                  </a:cubicBezTo>
                  <a:close/>
                </a:path>
              </a:pathLst>
            </a:custGeom>
            <a:solidFill>
              <a:srgbClr val="6837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34"/>
            <p:cNvSpPr/>
            <p:nvPr/>
          </p:nvSpPr>
          <p:spPr>
            <a:xfrm>
              <a:off x="2928500" y="3990575"/>
              <a:ext cx="4450" cy="19175"/>
            </a:xfrm>
            <a:custGeom>
              <a:rect b="b" l="l" r="r" t="t"/>
              <a:pathLst>
                <a:path extrusionOk="0" h="767" w="178">
                  <a:moveTo>
                    <a:pt x="44" y="1"/>
                  </a:moveTo>
                  <a:cubicBezTo>
                    <a:pt x="0" y="134"/>
                    <a:pt x="0" y="268"/>
                    <a:pt x="12" y="401"/>
                  </a:cubicBezTo>
                  <a:cubicBezTo>
                    <a:pt x="34" y="523"/>
                    <a:pt x="56" y="645"/>
                    <a:pt x="133" y="767"/>
                  </a:cubicBezTo>
                  <a:cubicBezTo>
                    <a:pt x="178" y="634"/>
                    <a:pt x="178" y="500"/>
                    <a:pt x="167" y="379"/>
                  </a:cubicBezTo>
                  <a:cubicBezTo>
                    <a:pt x="156" y="245"/>
                    <a:pt x="123" y="123"/>
                    <a:pt x="44" y="1"/>
                  </a:cubicBezTo>
                  <a:close/>
                </a:path>
              </a:pathLst>
            </a:custGeom>
            <a:solidFill>
              <a:srgbClr val="6837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34"/>
            <p:cNvSpPr/>
            <p:nvPr/>
          </p:nvSpPr>
          <p:spPr>
            <a:xfrm>
              <a:off x="2922925" y="4373275"/>
              <a:ext cx="166950" cy="157925"/>
            </a:xfrm>
            <a:custGeom>
              <a:rect b="b" l="l" r="r" t="t"/>
              <a:pathLst>
                <a:path extrusionOk="0" h="6317" w="6678">
                  <a:moveTo>
                    <a:pt x="5422" y="1"/>
                  </a:moveTo>
                  <a:cubicBezTo>
                    <a:pt x="3956" y="34"/>
                    <a:pt x="2545" y="345"/>
                    <a:pt x="1090" y="389"/>
                  </a:cubicBezTo>
                  <a:cubicBezTo>
                    <a:pt x="946" y="401"/>
                    <a:pt x="790" y="401"/>
                    <a:pt x="645" y="456"/>
                  </a:cubicBezTo>
                  <a:cubicBezTo>
                    <a:pt x="156" y="645"/>
                    <a:pt x="1" y="1322"/>
                    <a:pt x="134" y="1778"/>
                  </a:cubicBezTo>
                  <a:cubicBezTo>
                    <a:pt x="245" y="2134"/>
                    <a:pt x="479" y="2433"/>
                    <a:pt x="667" y="2756"/>
                  </a:cubicBezTo>
                  <a:cubicBezTo>
                    <a:pt x="1134" y="3511"/>
                    <a:pt x="1934" y="4922"/>
                    <a:pt x="2234" y="5755"/>
                  </a:cubicBezTo>
                  <a:cubicBezTo>
                    <a:pt x="2301" y="5933"/>
                    <a:pt x="2367" y="6121"/>
                    <a:pt x="2534" y="6200"/>
                  </a:cubicBezTo>
                  <a:cubicBezTo>
                    <a:pt x="2572" y="6220"/>
                    <a:pt x="2615" y="6229"/>
                    <a:pt x="2658" y="6229"/>
                  </a:cubicBezTo>
                  <a:cubicBezTo>
                    <a:pt x="2803" y="6229"/>
                    <a:pt x="2948" y="6125"/>
                    <a:pt x="2923" y="5988"/>
                  </a:cubicBezTo>
                  <a:lnTo>
                    <a:pt x="2923" y="5988"/>
                  </a:lnTo>
                  <a:cubicBezTo>
                    <a:pt x="3000" y="6099"/>
                    <a:pt x="3089" y="6222"/>
                    <a:pt x="3212" y="6277"/>
                  </a:cubicBezTo>
                  <a:cubicBezTo>
                    <a:pt x="3237" y="6285"/>
                    <a:pt x="3264" y="6289"/>
                    <a:pt x="3291" y="6289"/>
                  </a:cubicBezTo>
                  <a:cubicBezTo>
                    <a:pt x="3406" y="6289"/>
                    <a:pt x="3523" y="6216"/>
                    <a:pt x="3523" y="6099"/>
                  </a:cubicBezTo>
                  <a:cubicBezTo>
                    <a:pt x="3609" y="6194"/>
                    <a:pt x="3735" y="6262"/>
                    <a:pt x="3865" y="6262"/>
                  </a:cubicBezTo>
                  <a:cubicBezTo>
                    <a:pt x="3903" y="6262"/>
                    <a:pt x="3940" y="6256"/>
                    <a:pt x="3978" y="6244"/>
                  </a:cubicBezTo>
                  <a:cubicBezTo>
                    <a:pt x="4133" y="6188"/>
                    <a:pt x="4222" y="5977"/>
                    <a:pt x="4123" y="5844"/>
                  </a:cubicBezTo>
                  <a:lnTo>
                    <a:pt x="4123" y="5844"/>
                  </a:lnTo>
                  <a:cubicBezTo>
                    <a:pt x="4267" y="6000"/>
                    <a:pt x="4412" y="6155"/>
                    <a:pt x="4611" y="6255"/>
                  </a:cubicBezTo>
                  <a:cubicBezTo>
                    <a:pt x="4696" y="6295"/>
                    <a:pt x="4792" y="6317"/>
                    <a:pt x="4886" y="6317"/>
                  </a:cubicBezTo>
                  <a:cubicBezTo>
                    <a:pt x="5002" y="6317"/>
                    <a:pt x="5114" y="6284"/>
                    <a:pt x="5200" y="6210"/>
                  </a:cubicBezTo>
                  <a:cubicBezTo>
                    <a:pt x="5355" y="6077"/>
                    <a:pt x="5389" y="5866"/>
                    <a:pt x="5355" y="5666"/>
                  </a:cubicBezTo>
                  <a:cubicBezTo>
                    <a:pt x="5311" y="5477"/>
                    <a:pt x="5211" y="5311"/>
                    <a:pt x="5111" y="5144"/>
                  </a:cubicBezTo>
                  <a:cubicBezTo>
                    <a:pt x="4955" y="4889"/>
                    <a:pt x="4800" y="4644"/>
                    <a:pt x="4656" y="4400"/>
                  </a:cubicBezTo>
                  <a:cubicBezTo>
                    <a:pt x="4511" y="4166"/>
                    <a:pt x="2345" y="2156"/>
                    <a:pt x="2234" y="1811"/>
                  </a:cubicBezTo>
                  <a:cubicBezTo>
                    <a:pt x="2546" y="1649"/>
                    <a:pt x="3001" y="1627"/>
                    <a:pt x="3438" y="1627"/>
                  </a:cubicBezTo>
                  <a:cubicBezTo>
                    <a:pt x="3602" y="1627"/>
                    <a:pt x="3764" y="1630"/>
                    <a:pt x="3914" y="1630"/>
                  </a:cubicBezTo>
                  <a:cubicBezTo>
                    <a:pt x="4020" y="1630"/>
                    <a:pt x="4120" y="1628"/>
                    <a:pt x="4212" y="1623"/>
                  </a:cubicBezTo>
                  <a:cubicBezTo>
                    <a:pt x="4822" y="1578"/>
                    <a:pt x="5711" y="1633"/>
                    <a:pt x="6244" y="1290"/>
                  </a:cubicBezTo>
                  <a:cubicBezTo>
                    <a:pt x="6488" y="1145"/>
                    <a:pt x="6678" y="856"/>
                    <a:pt x="6622" y="579"/>
                  </a:cubicBezTo>
                  <a:cubicBezTo>
                    <a:pt x="6567" y="345"/>
                    <a:pt x="6367" y="167"/>
                    <a:pt x="6133" y="78"/>
                  </a:cubicBezTo>
                  <a:cubicBezTo>
                    <a:pt x="5911" y="1"/>
                    <a:pt x="5666" y="1"/>
                    <a:pt x="5422" y="1"/>
                  </a:cubicBezTo>
                  <a:close/>
                </a:path>
              </a:pathLst>
            </a:custGeom>
            <a:solidFill>
              <a:srgbClr val="E591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34"/>
            <p:cNvSpPr/>
            <p:nvPr/>
          </p:nvSpPr>
          <p:spPr>
            <a:xfrm>
              <a:off x="2946825" y="4297725"/>
              <a:ext cx="310800" cy="137775"/>
            </a:xfrm>
            <a:custGeom>
              <a:rect b="b" l="l" r="r" t="t"/>
              <a:pathLst>
                <a:path extrusionOk="0" h="5511" w="12432">
                  <a:moveTo>
                    <a:pt x="2641" y="1"/>
                  </a:moveTo>
                  <a:cubicBezTo>
                    <a:pt x="2405" y="1"/>
                    <a:pt x="2179" y="8"/>
                    <a:pt x="1967" y="24"/>
                  </a:cubicBezTo>
                  <a:cubicBezTo>
                    <a:pt x="578" y="123"/>
                    <a:pt x="0" y="2534"/>
                    <a:pt x="822" y="2656"/>
                  </a:cubicBezTo>
                  <a:cubicBezTo>
                    <a:pt x="1179" y="2709"/>
                    <a:pt x="1642" y="2725"/>
                    <a:pt x="2134" y="2725"/>
                  </a:cubicBezTo>
                  <a:cubicBezTo>
                    <a:pt x="2818" y="2725"/>
                    <a:pt x="3557" y="2695"/>
                    <a:pt x="4145" y="2695"/>
                  </a:cubicBezTo>
                  <a:cubicBezTo>
                    <a:pt x="4279" y="2695"/>
                    <a:pt x="4406" y="2696"/>
                    <a:pt x="4522" y="2700"/>
                  </a:cubicBezTo>
                  <a:cubicBezTo>
                    <a:pt x="4166" y="2756"/>
                    <a:pt x="3811" y="2823"/>
                    <a:pt x="3456" y="2878"/>
                  </a:cubicBezTo>
                  <a:cubicBezTo>
                    <a:pt x="3944" y="2967"/>
                    <a:pt x="4422" y="3045"/>
                    <a:pt x="4900" y="3134"/>
                  </a:cubicBezTo>
                  <a:cubicBezTo>
                    <a:pt x="3944" y="3178"/>
                    <a:pt x="3000" y="3267"/>
                    <a:pt x="2044" y="3378"/>
                  </a:cubicBezTo>
                  <a:cubicBezTo>
                    <a:pt x="2656" y="3645"/>
                    <a:pt x="3288" y="3811"/>
                    <a:pt x="3944" y="3889"/>
                  </a:cubicBezTo>
                  <a:cubicBezTo>
                    <a:pt x="3344" y="4056"/>
                    <a:pt x="2745" y="4233"/>
                    <a:pt x="2145" y="4400"/>
                  </a:cubicBezTo>
                  <a:cubicBezTo>
                    <a:pt x="2800" y="4645"/>
                    <a:pt x="3500" y="4811"/>
                    <a:pt x="4199" y="4878"/>
                  </a:cubicBezTo>
                  <a:cubicBezTo>
                    <a:pt x="3755" y="5122"/>
                    <a:pt x="3256" y="5289"/>
                    <a:pt x="2745" y="5356"/>
                  </a:cubicBezTo>
                  <a:cubicBezTo>
                    <a:pt x="3857" y="5433"/>
                    <a:pt x="4986" y="5511"/>
                    <a:pt x="6107" y="5511"/>
                  </a:cubicBezTo>
                  <a:cubicBezTo>
                    <a:pt x="7718" y="5511"/>
                    <a:pt x="9314" y="5351"/>
                    <a:pt x="10820" y="4800"/>
                  </a:cubicBezTo>
                  <a:cubicBezTo>
                    <a:pt x="11276" y="4645"/>
                    <a:pt x="11731" y="4433"/>
                    <a:pt x="12032" y="4056"/>
                  </a:cubicBezTo>
                  <a:cubicBezTo>
                    <a:pt x="12365" y="3623"/>
                    <a:pt x="12431" y="3023"/>
                    <a:pt x="12264" y="2512"/>
                  </a:cubicBezTo>
                  <a:cubicBezTo>
                    <a:pt x="12098" y="2001"/>
                    <a:pt x="11698" y="1567"/>
                    <a:pt x="11220" y="1312"/>
                  </a:cubicBezTo>
                  <a:cubicBezTo>
                    <a:pt x="10731" y="1046"/>
                    <a:pt x="10165" y="945"/>
                    <a:pt x="9620" y="868"/>
                  </a:cubicBezTo>
                  <a:cubicBezTo>
                    <a:pt x="7722" y="578"/>
                    <a:pt x="4755" y="1"/>
                    <a:pt x="2641" y="1"/>
                  </a:cubicBezTo>
                  <a:close/>
                </a:path>
              </a:pathLst>
            </a:custGeom>
            <a:solidFill>
              <a:srgbClr val="7741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34"/>
            <p:cNvSpPr/>
            <p:nvPr/>
          </p:nvSpPr>
          <p:spPr>
            <a:xfrm>
              <a:off x="3039025" y="4345775"/>
              <a:ext cx="169175" cy="19200"/>
            </a:xfrm>
            <a:custGeom>
              <a:rect b="b" l="l" r="r" t="t"/>
              <a:pathLst>
                <a:path extrusionOk="0" h="768" w="6767">
                  <a:moveTo>
                    <a:pt x="4167" y="1"/>
                  </a:moveTo>
                  <a:lnTo>
                    <a:pt x="4344" y="134"/>
                  </a:lnTo>
                  <a:lnTo>
                    <a:pt x="4605" y="325"/>
                  </a:lnTo>
                  <a:lnTo>
                    <a:pt x="4605" y="325"/>
                  </a:lnTo>
                  <a:cubicBezTo>
                    <a:pt x="4296" y="287"/>
                    <a:pt x="3987" y="261"/>
                    <a:pt x="3678" y="234"/>
                  </a:cubicBezTo>
                  <a:cubicBezTo>
                    <a:pt x="3278" y="212"/>
                    <a:pt x="2889" y="201"/>
                    <a:pt x="2500" y="201"/>
                  </a:cubicBezTo>
                  <a:cubicBezTo>
                    <a:pt x="2111" y="201"/>
                    <a:pt x="1711" y="201"/>
                    <a:pt x="1323" y="234"/>
                  </a:cubicBezTo>
                  <a:cubicBezTo>
                    <a:pt x="934" y="257"/>
                    <a:pt x="545" y="301"/>
                    <a:pt x="156" y="346"/>
                  </a:cubicBezTo>
                  <a:lnTo>
                    <a:pt x="0" y="368"/>
                  </a:lnTo>
                  <a:lnTo>
                    <a:pt x="145" y="412"/>
                  </a:lnTo>
                  <a:lnTo>
                    <a:pt x="960" y="691"/>
                  </a:lnTo>
                  <a:lnTo>
                    <a:pt x="960" y="691"/>
                  </a:lnTo>
                  <a:lnTo>
                    <a:pt x="778" y="768"/>
                  </a:lnTo>
                  <a:lnTo>
                    <a:pt x="1000" y="701"/>
                  </a:lnTo>
                  <a:lnTo>
                    <a:pt x="1022" y="689"/>
                  </a:lnTo>
                  <a:lnTo>
                    <a:pt x="1000" y="679"/>
                  </a:lnTo>
                  <a:lnTo>
                    <a:pt x="313" y="400"/>
                  </a:lnTo>
                  <a:lnTo>
                    <a:pt x="313" y="400"/>
                  </a:lnTo>
                  <a:cubicBezTo>
                    <a:pt x="653" y="373"/>
                    <a:pt x="993" y="355"/>
                    <a:pt x="1333" y="346"/>
                  </a:cubicBezTo>
                  <a:cubicBezTo>
                    <a:pt x="1610" y="337"/>
                    <a:pt x="1885" y="330"/>
                    <a:pt x="2161" y="330"/>
                  </a:cubicBezTo>
                  <a:cubicBezTo>
                    <a:pt x="2274" y="330"/>
                    <a:pt x="2387" y="331"/>
                    <a:pt x="2500" y="334"/>
                  </a:cubicBezTo>
                  <a:cubicBezTo>
                    <a:pt x="2889" y="334"/>
                    <a:pt x="3278" y="356"/>
                    <a:pt x="3666" y="378"/>
                  </a:cubicBezTo>
                  <a:cubicBezTo>
                    <a:pt x="4056" y="401"/>
                    <a:pt x="4444" y="434"/>
                    <a:pt x="4822" y="479"/>
                  </a:cubicBezTo>
                  <a:lnTo>
                    <a:pt x="5078" y="512"/>
                  </a:lnTo>
                  <a:lnTo>
                    <a:pt x="4878" y="368"/>
                  </a:lnTo>
                  <a:lnTo>
                    <a:pt x="4587" y="167"/>
                  </a:lnTo>
                  <a:lnTo>
                    <a:pt x="4587" y="167"/>
                  </a:lnTo>
                  <a:cubicBezTo>
                    <a:pt x="5315" y="244"/>
                    <a:pt x="6036" y="357"/>
                    <a:pt x="6766" y="479"/>
                  </a:cubicBezTo>
                  <a:cubicBezTo>
                    <a:pt x="5988" y="279"/>
                    <a:pt x="5189" y="134"/>
                    <a:pt x="4389" y="34"/>
                  </a:cubicBezTo>
                  <a:lnTo>
                    <a:pt x="4167" y="1"/>
                  </a:lnTo>
                  <a:close/>
                </a:path>
              </a:pathLst>
            </a:custGeom>
            <a:solidFill>
              <a:srgbClr val="6837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34"/>
            <p:cNvSpPr/>
            <p:nvPr/>
          </p:nvSpPr>
          <p:spPr>
            <a:xfrm>
              <a:off x="3196200" y="4385150"/>
              <a:ext cx="18925" cy="6250"/>
            </a:xfrm>
            <a:custGeom>
              <a:rect b="b" l="l" r="r" t="t"/>
              <a:pathLst>
                <a:path extrusionOk="0" h="250" w="757">
                  <a:moveTo>
                    <a:pt x="685" y="1"/>
                  </a:moveTo>
                  <a:cubicBezTo>
                    <a:pt x="568" y="1"/>
                    <a:pt x="459" y="22"/>
                    <a:pt x="356" y="59"/>
                  </a:cubicBezTo>
                  <a:cubicBezTo>
                    <a:pt x="235" y="92"/>
                    <a:pt x="112" y="148"/>
                    <a:pt x="1" y="248"/>
                  </a:cubicBezTo>
                  <a:cubicBezTo>
                    <a:pt x="21" y="249"/>
                    <a:pt x="40" y="250"/>
                    <a:pt x="60" y="250"/>
                  </a:cubicBezTo>
                  <a:cubicBezTo>
                    <a:pt x="182" y="250"/>
                    <a:pt x="296" y="221"/>
                    <a:pt x="401" y="192"/>
                  </a:cubicBezTo>
                  <a:cubicBezTo>
                    <a:pt x="524" y="148"/>
                    <a:pt x="645" y="104"/>
                    <a:pt x="756" y="3"/>
                  </a:cubicBezTo>
                  <a:cubicBezTo>
                    <a:pt x="732" y="1"/>
                    <a:pt x="709" y="1"/>
                    <a:pt x="685" y="1"/>
                  </a:cubicBezTo>
                  <a:close/>
                </a:path>
              </a:pathLst>
            </a:custGeom>
            <a:solidFill>
              <a:srgbClr val="6837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34"/>
            <p:cNvSpPr/>
            <p:nvPr/>
          </p:nvSpPr>
          <p:spPr>
            <a:xfrm>
              <a:off x="3169850" y="4376225"/>
              <a:ext cx="20000" cy="4300"/>
            </a:xfrm>
            <a:custGeom>
              <a:rect b="b" l="l" r="r" t="t"/>
              <a:pathLst>
                <a:path extrusionOk="0" h="172" w="800">
                  <a:moveTo>
                    <a:pt x="570" y="1"/>
                  </a:moveTo>
                  <a:cubicBezTo>
                    <a:pt x="509" y="1"/>
                    <a:pt x="449" y="6"/>
                    <a:pt x="388" y="16"/>
                  </a:cubicBezTo>
                  <a:cubicBezTo>
                    <a:pt x="255" y="38"/>
                    <a:pt x="122" y="71"/>
                    <a:pt x="0" y="150"/>
                  </a:cubicBezTo>
                  <a:cubicBezTo>
                    <a:pt x="72" y="166"/>
                    <a:pt x="141" y="172"/>
                    <a:pt x="209" y="172"/>
                  </a:cubicBezTo>
                  <a:cubicBezTo>
                    <a:pt x="277" y="172"/>
                    <a:pt x="344" y="166"/>
                    <a:pt x="411" y="160"/>
                  </a:cubicBezTo>
                  <a:cubicBezTo>
                    <a:pt x="544" y="138"/>
                    <a:pt x="667" y="105"/>
                    <a:pt x="800" y="27"/>
                  </a:cubicBezTo>
                  <a:cubicBezTo>
                    <a:pt x="720" y="9"/>
                    <a:pt x="644" y="1"/>
                    <a:pt x="570" y="1"/>
                  </a:cubicBezTo>
                  <a:close/>
                </a:path>
              </a:pathLst>
            </a:custGeom>
            <a:solidFill>
              <a:srgbClr val="6837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34"/>
            <p:cNvSpPr/>
            <p:nvPr/>
          </p:nvSpPr>
          <p:spPr>
            <a:xfrm>
              <a:off x="3148450" y="4397200"/>
              <a:ext cx="23075" cy="4675"/>
            </a:xfrm>
            <a:custGeom>
              <a:rect b="b" l="l" r="r" t="t"/>
              <a:pathLst>
                <a:path extrusionOk="0" h="187" w="923">
                  <a:moveTo>
                    <a:pt x="703" y="0"/>
                  </a:moveTo>
                  <a:cubicBezTo>
                    <a:pt x="616" y="0"/>
                    <a:pt x="530" y="9"/>
                    <a:pt x="445" y="22"/>
                  </a:cubicBezTo>
                  <a:cubicBezTo>
                    <a:pt x="301" y="54"/>
                    <a:pt x="145" y="88"/>
                    <a:pt x="0" y="165"/>
                  </a:cubicBezTo>
                  <a:cubicBezTo>
                    <a:pt x="70" y="181"/>
                    <a:pt x="143" y="187"/>
                    <a:pt x="215" y="187"/>
                  </a:cubicBezTo>
                  <a:cubicBezTo>
                    <a:pt x="304" y="187"/>
                    <a:pt x="393" y="178"/>
                    <a:pt x="478" y="165"/>
                  </a:cubicBezTo>
                  <a:cubicBezTo>
                    <a:pt x="622" y="133"/>
                    <a:pt x="778" y="99"/>
                    <a:pt x="923" y="22"/>
                  </a:cubicBezTo>
                  <a:cubicBezTo>
                    <a:pt x="848" y="6"/>
                    <a:pt x="775" y="0"/>
                    <a:pt x="703" y="0"/>
                  </a:cubicBezTo>
                  <a:close/>
                </a:path>
              </a:pathLst>
            </a:custGeom>
            <a:solidFill>
              <a:srgbClr val="6837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34"/>
            <p:cNvSpPr/>
            <p:nvPr/>
          </p:nvSpPr>
          <p:spPr>
            <a:xfrm>
              <a:off x="3132075" y="4413025"/>
              <a:ext cx="28625" cy="4675"/>
            </a:xfrm>
            <a:custGeom>
              <a:rect b="b" l="l" r="r" t="t"/>
              <a:pathLst>
                <a:path extrusionOk="0" h="187" w="1145">
                  <a:moveTo>
                    <a:pt x="878" y="0"/>
                  </a:moveTo>
                  <a:cubicBezTo>
                    <a:pt x="773" y="0"/>
                    <a:pt x="670" y="9"/>
                    <a:pt x="566" y="21"/>
                  </a:cubicBezTo>
                  <a:cubicBezTo>
                    <a:pt x="378" y="43"/>
                    <a:pt x="189" y="88"/>
                    <a:pt x="0" y="166"/>
                  </a:cubicBezTo>
                  <a:cubicBezTo>
                    <a:pt x="91" y="181"/>
                    <a:pt x="179" y="187"/>
                    <a:pt x="266" y="187"/>
                  </a:cubicBezTo>
                  <a:cubicBezTo>
                    <a:pt x="371" y="187"/>
                    <a:pt x="474" y="178"/>
                    <a:pt x="578" y="166"/>
                  </a:cubicBezTo>
                  <a:cubicBezTo>
                    <a:pt x="766" y="132"/>
                    <a:pt x="956" y="99"/>
                    <a:pt x="1144" y="21"/>
                  </a:cubicBezTo>
                  <a:cubicBezTo>
                    <a:pt x="1053" y="6"/>
                    <a:pt x="965" y="0"/>
                    <a:pt x="878" y="0"/>
                  </a:cubicBezTo>
                  <a:close/>
                </a:path>
              </a:pathLst>
            </a:custGeom>
            <a:solidFill>
              <a:srgbClr val="6837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34"/>
            <p:cNvSpPr/>
            <p:nvPr/>
          </p:nvSpPr>
          <p:spPr>
            <a:xfrm>
              <a:off x="3103750" y="4380850"/>
              <a:ext cx="31675" cy="5725"/>
            </a:xfrm>
            <a:custGeom>
              <a:rect b="b" l="l" r="r" t="t"/>
              <a:pathLst>
                <a:path extrusionOk="0" h="229" w="1267">
                  <a:moveTo>
                    <a:pt x="1082" y="0"/>
                  </a:moveTo>
                  <a:cubicBezTo>
                    <a:pt x="926" y="0"/>
                    <a:pt x="774" y="18"/>
                    <a:pt x="622" y="42"/>
                  </a:cubicBezTo>
                  <a:cubicBezTo>
                    <a:pt x="411" y="86"/>
                    <a:pt x="200" y="131"/>
                    <a:pt x="0" y="220"/>
                  </a:cubicBezTo>
                  <a:cubicBezTo>
                    <a:pt x="62" y="226"/>
                    <a:pt x="124" y="229"/>
                    <a:pt x="184" y="229"/>
                  </a:cubicBezTo>
                  <a:cubicBezTo>
                    <a:pt x="340" y="229"/>
                    <a:pt x="492" y="210"/>
                    <a:pt x="644" y="187"/>
                  </a:cubicBezTo>
                  <a:cubicBezTo>
                    <a:pt x="855" y="153"/>
                    <a:pt x="1067" y="98"/>
                    <a:pt x="1267" y="9"/>
                  </a:cubicBezTo>
                  <a:cubicBezTo>
                    <a:pt x="1204" y="3"/>
                    <a:pt x="1143" y="0"/>
                    <a:pt x="1082" y="0"/>
                  </a:cubicBezTo>
                  <a:close/>
                </a:path>
              </a:pathLst>
            </a:custGeom>
            <a:solidFill>
              <a:srgbClr val="6837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34"/>
            <p:cNvSpPr/>
            <p:nvPr/>
          </p:nvSpPr>
          <p:spPr>
            <a:xfrm>
              <a:off x="3079025" y="4399600"/>
              <a:ext cx="27225" cy="6100"/>
            </a:xfrm>
            <a:custGeom>
              <a:rect b="b" l="l" r="r" t="t"/>
              <a:pathLst>
                <a:path extrusionOk="0" h="244" w="1089">
                  <a:moveTo>
                    <a:pt x="987" y="0"/>
                  </a:moveTo>
                  <a:cubicBezTo>
                    <a:pt x="828" y="0"/>
                    <a:pt x="680" y="20"/>
                    <a:pt x="533" y="47"/>
                  </a:cubicBezTo>
                  <a:cubicBezTo>
                    <a:pt x="356" y="92"/>
                    <a:pt x="178" y="148"/>
                    <a:pt x="0" y="237"/>
                  </a:cubicBezTo>
                  <a:cubicBezTo>
                    <a:pt x="45" y="242"/>
                    <a:pt x="88" y="244"/>
                    <a:pt x="131" y="244"/>
                  </a:cubicBezTo>
                  <a:cubicBezTo>
                    <a:pt x="280" y="244"/>
                    <a:pt x="418" y="218"/>
                    <a:pt x="555" y="192"/>
                  </a:cubicBezTo>
                  <a:cubicBezTo>
                    <a:pt x="745" y="148"/>
                    <a:pt x="923" y="103"/>
                    <a:pt x="1089" y="3"/>
                  </a:cubicBezTo>
                  <a:cubicBezTo>
                    <a:pt x="1054" y="1"/>
                    <a:pt x="1020" y="0"/>
                    <a:pt x="987" y="0"/>
                  </a:cubicBezTo>
                  <a:close/>
                </a:path>
              </a:pathLst>
            </a:custGeom>
            <a:solidFill>
              <a:srgbClr val="6837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34"/>
            <p:cNvSpPr/>
            <p:nvPr/>
          </p:nvSpPr>
          <p:spPr>
            <a:xfrm>
              <a:off x="3063750" y="4418025"/>
              <a:ext cx="20025" cy="4025"/>
            </a:xfrm>
            <a:custGeom>
              <a:rect b="b" l="l" r="r" t="t"/>
              <a:pathLst>
                <a:path extrusionOk="0" h="161" w="801">
                  <a:moveTo>
                    <a:pt x="222" y="0"/>
                  </a:moveTo>
                  <a:cubicBezTo>
                    <a:pt x="148" y="0"/>
                    <a:pt x="74" y="8"/>
                    <a:pt x="0" y="33"/>
                  </a:cubicBezTo>
                  <a:cubicBezTo>
                    <a:pt x="122" y="110"/>
                    <a:pt x="256" y="132"/>
                    <a:pt x="389" y="155"/>
                  </a:cubicBezTo>
                  <a:cubicBezTo>
                    <a:pt x="434" y="158"/>
                    <a:pt x="479" y="161"/>
                    <a:pt x="524" y="161"/>
                  </a:cubicBezTo>
                  <a:cubicBezTo>
                    <a:pt x="614" y="161"/>
                    <a:pt x="704" y="151"/>
                    <a:pt x="800" y="122"/>
                  </a:cubicBezTo>
                  <a:cubicBezTo>
                    <a:pt x="667" y="55"/>
                    <a:pt x="534" y="21"/>
                    <a:pt x="400" y="11"/>
                  </a:cubicBezTo>
                  <a:cubicBezTo>
                    <a:pt x="341" y="5"/>
                    <a:pt x="282" y="0"/>
                    <a:pt x="222" y="0"/>
                  </a:cubicBezTo>
                  <a:close/>
                </a:path>
              </a:pathLst>
            </a:custGeom>
            <a:solidFill>
              <a:srgbClr val="6837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34"/>
            <p:cNvSpPr/>
            <p:nvPr/>
          </p:nvSpPr>
          <p:spPr>
            <a:xfrm>
              <a:off x="3218725" y="4366675"/>
              <a:ext cx="15025" cy="4250"/>
            </a:xfrm>
            <a:custGeom>
              <a:rect b="b" l="l" r="r" t="t"/>
              <a:pathLst>
                <a:path extrusionOk="0" h="170" w="601">
                  <a:moveTo>
                    <a:pt x="441" y="1"/>
                  </a:moveTo>
                  <a:cubicBezTo>
                    <a:pt x="389" y="1"/>
                    <a:pt x="339" y="9"/>
                    <a:pt x="289" y="21"/>
                  </a:cubicBezTo>
                  <a:cubicBezTo>
                    <a:pt x="189" y="43"/>
                    <a:pt x="89" y="65"/>
                    <a:pt x="0" y="142"/>
                  </a:cubicBezTo>
                  <a:cubicBezTo>
                    <a:pt x="62" y="161"/>
                    <a:pt x="119" y="169"/>
                    <a:pt x="176" y="169"/>
                  </a:cubicBezTo>
                  <a:cubicBezTo>
                    <a:pt x="221" y="169"/>
                    <a:pt x="266" y="164"/>
                    <a:pt x="311" y="154"/>
                  </a:cubicBezTo>
                  <a:cubicBezTo>
                    <a:pt x="411" y="132"/>
                    <a:pt x="511" y="98"/>
                    <a:pt x="600" y="31"/>
                  </a:cubicBezTo>
                  <a:cubicBezTo>
                    <a:pt x="545" y="9"/>
                    <a:pt x="492" y="1"/>
                    <a:pt x="441" y="1"/>
                  </a:cubicBezTo>
                  <a:close/>
                </a:path>
              </a:pathLst>
            </a:custGeom>
            <a:solidFill>
              <a:srgbClr val="6837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34"/>
            <p:cNvSpPr/>
            <p:nvPr/>
          </p:nvSpPr>
          <p:spPr>
            <a:xfrm>
              <a:off x="3211200" y="4400225"/>
              <a:ext cx="18650" cy="7800"/>
            </a:xfrm>
            <a:custGeom>
              <a:rect b="b" l="l" r="r" t="t"/>
              <a:pathLst>
                <a:path extrusionOk="0" h="312" w="746">
                  <a:moveTo>
                    <a:pt x="746" y="0"/>
                  </a:moveTo>
                  <a:cubicBezTo>
                    <a:pt x="601" y="0"/>
                    <a:pt x="479" y="44"/>
                    <a:pt x="346" y="89"/>
                  </a:cubicBezTo>
                  <a:cubicBezTo>
                    <a:pt x="223" y="145"/>
                    <a:pt x="101" y="212"/>
                    <a:pt x="1" y="311"/>
                  </a:cubicBezTo>
                  <a:cubicBezTo>
                    <a:pt x="146" y="311"/>
                    <a:pt x="279" y="278"/>
                    <a:pt x="401" y="222"/>
                  </a:cubicBezTo>
                  <a:cubicBezTo>
                    <a:pt x="523" y="167"/>
                    <a:pt x="645" y="111"/>
                    <a:pt x="746" y="0"/>
                  </a:cubicBezTo>
                  <a:close/>
                </a:path>
              </a:pathLst>
            </a:custGeom>
            <a:solidFill>
              <a:srgbClr val="6837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34"/>
            <p:cNvSpPr/>
            <p:nvPr/>
          </p:nvSpPr>
          <p:spPr>
            <a:xfrm>
              <a:off x="2925700" y="4394025"/>
              <a:ext cx="107800" cy="119175"/>
            </a:xfrm>
            <a:custGeom>
              <a:rect b="b" l="l" r="r" t="t"/>
              <a:pathLst>
                <a:path extrusionOk="0" h="4767" w="4312">
                  <a:moveTo>
                    <a:pt x="639" y="0"/>
                  </a:moveTo>
                  <a:cubicBezTo>
                    <a:pt x="471" y="0"/>
                    <a:pt x="305" y="76"/>
                    <a:pt x="201" y="204"/>
                  </a:cubicBezTo>
                  <a:cubicBezTo>
                    <a:pt x="57" y="381"/>
                    <a:pt x="1" y="737"/>
                    <a:pt x="57" y="948"/>
                  </a:cubicBezTo>
                  <a:cubicBezTo>
                    <a:pt x="134" y="1215"/>
                    <a:pt x="468" y="1259"/>
                    <a:pt x="601" y="1482"/>
                  </a:cubicBezTo>
                  <a:cubicBezTo>
                    <a:pt x="712" y="1659"/>
                    <a:pt x="657" y="1892"/>
                    <a:pt x="746" y="2070"/>
                  </a:cubicBezTo>
                  <a:cubicBezTo>
                    <a:pt x="879" y="2326"/>
                    <a:pt x="1267" y="2392"/>
                    <a:pt x="1346" y="2670"/>
                  </a:cubicBezTo>
                  <a:cubicBezTo>
                    <a:pt x="1378" y="2770"/>
                    <a:pt x="1356" y="2859"/>
                    <a:pt x="1378" y="2959"/>
                  </a:cubicBezTo>
                  <a:cubicBezTo>
                    <a:pt x="1412" y="3203"/>
                    <a:pt x="1645" y="3381"/>
                    <a:pt x="1790" y="3581"/>
                  </a:cubicBezTo>
                  <a:cubicBezTo>
                    <a:pt x="1912" y="3758"/>
                    <a:pt x="1978" y="3981"/>
                    <a:pt x="1978" y="4203"/>
                  </a:cubicBezTo>
                  <a:cubicBezTo>
                    <a:pt x="1978" y="4358"/>
                    <a:pt x="1945" y="4536"/>
                    <a:pt x="2057" y="4659"/>
                  </a:cubicBezTo>
                  <a:cubicBezTo>
                    <a:pt x="2116" y="4735"/>
                    <a:pt x="2229" y="4766"/>
                    <a:pt x="2338" y="4766"/>
                  </a:cubicBezTo>
                  <a:cubicBezTo>
                    <a:pt x="2371" y="4766"/>
                    <a:pt x="2404" y="4763"/>
                    <a:pt x="2434" y="4758"/>
                  </a:cubicBezTo>
                  <a:cubicBezTo>
                    <a:pt x="2568" y="4725"/>
                    <a:pt x="2689" y="4659"/>
                    <a:pt x="2823" y="4614"/>
                  </a:cubicBezTo>
                  <a:cubicBezTo>
                    <a:pt x="2938" y="4573"/>
                    <a:pt x="3053" y="4550"/>
                    <a:pt x="3174" y="4550"/>
                  </a:cubicBezTo>
                  <a:cubicBezTo>
                    <a:pt x="3215" y="4550"/>
                    <a:pt x="3258" y="4553"/>
                    <a:pt x="3301" y="4558"/>
                  </a:cubicBezTo>
                  <a:cubicBezTo>
                    <a:pt x="3458" y="4574"/>
                    <a:pt x="3620" y="4623"/>
                    <a:pt x="3777" y="4623"/>
                  </a:cubicBezTo>
                  <a:cubicBezTo>
                    <a:pt x="3842" y="4623"/>
                    <a:pt x="3905" y="4615"/>
                    <a:pt x="3967" y="4592"/>
                  </a:cubicBezTo>
                  <a:cubicBezTo>
                    <a:pt x="4200" y="4503"/>
                    <a:pt x="4311" y="4214"/>
                    <a:pt x="4256" y="3970"/>
                  </a:cubicBezTo>
                  <a:cubicBezTo>
                    <a:pt x="4212" y="3736"/>
                    <a:pt x="4034" y="3536"/>
                    <a:pt x="3845" y="3392"/>
                  </a:cubicBezTo>
                  <a:cubicBezTo>
                    <a:pt x="3711" y="3292"/>
                    <a:pt x="3567" y="3215"/>
                    <a:pt x="3412" y="3192"/>
                  </a:cubicBezTo>
                  <a:cubicBezTo>
                    <a:pt x="3301" y="3170"/>
                    <a:pt x="3178" y="3181"/>
                    <a:pt x="3089" y="3114"/>
                  </a:cubicBezTo>
                  <a:cubicBezTo>
                    <a:pt x="2923" y="3003"/>
                    <a:pt x="2934" y="2726"/>
                    <a:pt x="2790" y="2592"/>
                  </a:cubicBezTo>
                  <a:cubicBezTo>
                    <a:pt x="2568" y="2392"/>
                    <a:pt x="2145" y="2592"/>
                    <a:pt x="1968" y="2359"/>
                  </a:cubicBezTo>
                  <a:cubicBezTo>
                    <a:pt x="1845" y="2181"/>
                    <a:pt x="1956" y="1904"/>
                    <a:pt x="1812" y="1748"/>
                  </a:cubicBezTo>
                  <a:cubicBezTo>
                    <a:pt x="1745" y="1659"/>
                    <a:pt x="1623" y="1637"/>
                    <a:pt x="1534" y="1581"/>
                  </a:cubicBezTo>
                  <a:cubicBezTo>
                    <a:pt x="1412" y="1492"/>
                    <a:pt x="1346" y="1337"/>
                    <a:pt x="1312" y="1193"/>
                  </a:cubicBezTo>
                  <a:cubicBezTo>
                    <a:pt x="1290" y="1037"/>
                    <a:pt x="1290" y="882"/>
                    <a:pt x="1279" y="726"/>
                  </a:cubicBezTo>
                  <a:cubicBezTo>
                    <a:pt x="1245" y="437"/>
                    <a:pt x="1101" y="137"/>
                    <a:pt x="835" y="37"/>
                  </a:cubicBezTo>
                  <a:cubicBezTo>
                    <a:pt x="772" y="12"/>
                    <a:pt x="705" y="0"/>
                    <a:pt x="639" y="0"/>
                  </a:cubicBezTo>
                  <a:close/>
                </a:path>
              </a:pathLst>
            </a:custGeom>
            <a:solidFill>
              <a:srgbClr val="0931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34"/>
            <p:cNvSpPr/>
            <p:nvPr/>
          </p:nvSpPr>
          <p:spPr>
            <a:xfrm>
              <a:off x="2985625" y="4713850"/>
              <a:ext cx="120375" cy="80750"/>
            </a:xfrm>
            <a:custGeom>
              <a:rect b="b" l="l" r="r" t="t"/>
              <a:pathLst>
                <a:path extrusionOk="0" h="3230" w="4815">
                  <a:moveTo>
                    <a:pt x="1144" y="0"/>
                  </a:moveTo>
                  <a:cubicBezTo>
                    <a:pt x="512" y="0"/>
                    <a:pt x="0" y="349"/>
                    <a:pt x="637" y="819"/>
                  </a:cubicBezTo>
                  <a:cubicBezTo>
                    <a:pt x="1114" y="1163"/>
                    <a:pt x="1970" y="1330"/>
                    <a:pt x="2314" y="1708"/>
                  </a:cubicBezTo>
                  <a:cubicBezTo>
                    <a:pt x="2548" y="1953"/>
                    <a:pt x="2381" y="2141"/>
                    <a:pt x="2237" y="2308"/>
                  </a:cubicBezTo>
                  <a:cubicBezTo>
                    <a:pt x="2103" y="2474"/>
                    <a:pt x="2047" y="2730"/>
                    <a:pt x="2403" y="2963"/>
                  </a:cubicBezTo>
                  <a:cubicBezTo>
                    <a:pt x="2647" y="3118"/>
                    <a:pt x="2981" y="3197"/>
                    <a:pt x="3259" y="3219"/>
                  </a:cubicBezTo>
                  <a:cubicBezTo>
                    <a:pt x="3349" y="3227"/>
                    <a:pt x="3436" y="3230"/>
                    <a:pt x="3520" y="3230"/>
                  </a:cubicBezTo>
                  <a:cubicBezTo>
                    <a:pt x="3799" y="3230"/>
                    <a:pt x="4045" y="3192"/>
                    <a:pt x="4259" y="3141"/>
                  </a:cubicBezTo>
                  <a:cubicBezTo>
                    <a:pt x="4436" y="3086"/>
                    <a:pt x="4603" y="3019"/>
                    <a:pt x="4669" y="2919"/>
                  </a:cubicBezTo>
                  <a:cubicBezTo>
                    <a:pt x="4814" y="2686"/>
                    <a:pt x="4525" y="2308"/>
                    <a:pt x="4247" y="1975"/>
                  </a:cubicBezTo>
                  <a:cubicBezTo>
                    <a:pt x="4103" y="1797"/>
                    <a:pt x="3958" y="1619"/>
                    <a:pt x="3803" y="1442"/>
                  </a:cubicBezTo>
                  <a:cubicBezTo>
                    <a:pt x="3303" y="852"/>
                    <a:pt x="2548" y="186"/>
                    <a:pt x="1403" y="20"/>
                  </a:cubicBezTo>
                  <a:cubicBezTo>
                    <a:pt x="1316" y="6"/>
                    <a:pt x="1229" y="0"/>
                    <a:pt x="1144" y="0"/>
                  </a:cubicBezTo>
                  <a:close/>
                </a:path>
              </a:pathLst>
            </a:custGeom>
            <a:solidFill>
              <a:srgbClr val="0931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34"/>
            <p:cNvSpPr/>
            <p:nvPr/>
          </p:nvSpPr>
          <p:spPr>
            <a:xfrm>
              <a:off x="3044600" y="4797550"/>
              <a:ext cx="42500" cy="13300"/>
            </a:xfrm>
            <a:custGeom>
              <a:rect b="b" l="l" r="r" t="t"/>
              <a:pathLst>
                <a:path extrusionOk="0" h="532" w="1700">
                  <a:moveTo>
                    <a:pt x="902" y="1"/>
                  </a:moveTo>
                  <a:cubicBezTo>
                    <a:pt x="487" y="1"/>
                    <a:pt x="0" y="226"/>
                    <a:pt x="589" y="459"/>
                  </a:cubicBezTo>
                  <a:cubicBezTo>
                    <a:pt x="678" y="493"/>
                    <a:pt x="766" y="504"/>
                    <a:pt x="855" y="515"/>
                  </a:cubicBezTo>
                  <a:cubicBezTo>
                    <a:pt x="944" y="523"/>
                    <a:pt x="1075" y="531"/>
                    <a:pt x="1206" y="531"/>
                  </a:cubicBezTo>
                  <a:cubicBezTo>
                    <a:pt x="1434" y="531"/>
                    <a:pt x="1663" y="507"/>
                    <a:pt x="1677" y="415"/>
                  </a:cubicBezTo>
                  <a:cubicBezTo>
                    <a:pt x="1700" y="293"/>
                    <a:pt x="1344" y="82"/>
                    <a:pt x="1122" y="26"/>
                  </a:cubicBezTo>
                  <a:cubicBezTo>
                    <a:pt x="1056" y="9"/>
                    <a:pt x="980" y="1"/>
                    <a:pt x="902" y="1"/>
                  </a:cubicBezTo>
                  <a:close/>
                </a:path>
              </a:pathLst>
            </a:custGeom>
            <a:solidFill>
              <a:srgbClr val="0931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34"/>
            <p:cNvSpPr/>
            <p:nvPr/>
          </p:nvSpPr>
          <p:spPr>
            <a:xfrm>
              <a:off x="3079275" y="4798425"/>
              <a:ext cx="21150" cy="6925"/>
            </a:xfrm>
            <a:custGeom>
              <a:rect b="b" l="l" r="r" t="t"/>
              <a:pathLst>
                <a:path extrusionOk="0" h="277" w="846">
                  <a:moveTo>
                    <a:pt x="449" y="1"/>
                  </a:moveTo>
                  <a:cubicBezTo>
                    <a:pt x="245" y="1"/>
                    <a:pt x="1" y="114"/>
                    <a:pt x="290" y="236"/>
                  </a:cubicBezTo>
                  <a:cubicBezTo>
                    <a:pt x="335" y="258"/>
                    <a:pt x="379" y="258"/>
                    <a:pt x="424" y="269"/>
                  </a:cubicBezTo>
                  <a:cubicBezTo>
                    <a:pt x="467" y="273"/>
                    <a:pt x="530" y="277"/>
                    <a:pt x="594" y="277"/>
                  </a:cubicBezTo>
                  <a:cubicBezTo>
                    <a:pt x="710" y="277"/>
                    <a:pt x="832" y="264"/>
                    <a:pt x="846" y="214"/>
                  </a:cubicBezTo>
                  <a:cubicBezTo>
                    <a:pt x="846" y="147"/>
                    <a:pt x="668" y="47"/>
                    <a:pt x="557" y="14"/>
                  </a:cubicBezTo>
                  <a:cubicBezTo>
                    <a:pt x="525" y="5"/>
                    <a:pt x="488" y="1"/>
                    <a:pt x="449" y="1"/>
                  </a:cubicBezTo>
                  <a:close/>
                </a:path>
              </a:pathLst>
            </a:custGeom>
            <a:solidFill>
              <a:srgbClr val="0931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34"/>
            <p:cNvSpPr/>
            <p:nvPr/>
          </p:nvSpPr>
          <p:spPr>
            <a:xfrm>
              <a:off x="3092725" y="4797575"/>
              <a:ext cx="21300" cy="6675"/>
            </a:xfrm>
            <a:custGeom>
              <a:rect b="b" l="l" r="r" t="t"/>
              <a:pathLst>
                <a:path extrusionOk="0" h="267" w="852">
                  <a:moveTo>
                    <a:pt x="444" y="0"/>
                  </a:moveTo>
                  <a:cubicBezTo>
                    <a:pt x="236" y="0"/>
                    <a:pt x="1" y="105"/>
                    <a:pt x="296" y="225"/>
                  </a:cubicBezTo>
                  <a:cubicBezTo>
                    <a:pt x="341" y="248"/>
                    <a:pt x="385" y="248"/>
                    <a:pt x="430" y="258"/>
                  </a:cubicBezTo>
                  <a:cubicBezTo>
                    <a:pt x="473" y="262"/>
                    <a:pt x="536" y="266"/>
                    <a:pt x="599" y="266"/>
                  </a:cubicBezTo>
                  <a:cubicBezTo>
                    <a:pt x="715" y="266"/>
                    <a:pt x="834" y="253"/>
                    <a:pt x="841" y="203"/>
                  </a:cubicBezTo>
                  <a:cubicBezTo>
                    <a:pt x="852" y="147"/>
                    <a:pt x="674" y="36"/>
                    <a:pt x="563" y="14"/>
                  </a:cubicBezTo>
                  <a:cubicBezTo>
                    <a:pt x="528" y="5"/>
                    <a:pt x="486" y="0"/>
                    <a:pt x="444" y="0"/>
                  </a:cubicBezTo>
                  <a:close/>
                </a:path>
              </a:pathLst>
            </a:custGeom>
            <a:solidFill>
              <a:srgbClr val="0931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34"/>
            <p:cNvSpPr/>
            <p:nvPr/>
          </p:nvSpPr>
          <p:spPr>
            <a:xfrm>
              <a:off x="3104550" y="4795100"/>
              <a:ext cx="21425" cy="6925"/>
            </a:xfrm>
            <a:custGeom>
              <a:rect b="b" l="l" r="r" t="t"/>
              <a:pathLst>
                <a:path extrusionOk="0" h="277" w="857">
                  <a:moveTo>
                    <a:pt x="448" y="0"/>
                  </a:moveTo>
                  <a:cubicBezTo>
                    <a:pt x="245" y="0"/>
                    <a:pt x="1" y="114"/>
                    <a:pt x="290" y="236"/>
                  </a:cubicBezTo>
                  <a:lnTo>
                    <a:pt x="423" y="268"/>
                  </a:lnTo>
                  <a:cubicBezTo>
                    <a:pt x="467" y="273"/>
                    <a:pt x="531" y="276"/>
                    <a:pt x="596" y="276"/>
                  </a:cubicBezTo>
                  <a:cubicBezTo>
                    <a:pt x="716" y="276"/>
                    <a:pt x="838" y="263"/>
                    <a:pt x="845" y="213"/>
                  </a:cubicBezTo>
                  <a:cubicBezTo>
                    <a:pt x="857" y="147"/>
                    <a:pt x="668" y="46"/>
                    <a:pt x="556" y="13"/>
                  </a:cubicBezTo>
                  <a:cubicBezTo>
                    <a:pt x="525" y="4"/>
                    <a:pt x="487" y="0"/>
                    <a:pt x="448" y="0"/>
                  </a:cubicBezTo>
                  <a:close/>
                </a:path>
              </a:pathLst>
            </a:custGeom>
            <a:solidFill>
              <a:srgbClr val="0931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34"/>
            <p:cNvSpPr/>
            <p:nvPr/>
          </p:nvSpPr>
          <p:spPr>
            <a:xfrm>
              <a:off x="3043475" y="4324300"/>
              <a:ext cx="75000" cy="120725"/>
            </a:xfrm>
            <a:custGeom>
              <a:rect b="b" l="l" r="r" t="t"/>
              <a:pathLst>
                <a:path extrusionOk="0" h="4829" w="3000">
                  <a:moveTo>
                    <a:pt x="1566" y="1"/>
                  </a:moveTo>
                  <a:cubicBezTo>
                    <a:pt x="1219" y="1"/>
                    <a:pt x="939" y="314"/>
                    <a:pt x="844" y="627"/>
                  </a:cubicBezTo>
                  <a:cubicBezTo>
                    <a:pt x="723" y="1027"/>
                    <a:pt x="567" y="1393"/>
                    <a:pt x="400" y="1771"/>
                  </a:cubicBezTo>
                  <a:cubicBezTo>
                    <a:pt x="323" y="1960"/>
                    <a:pt x="244" y="2148"/>
                    <a:pt x="156" y="2326"/>
                  </a:cubicBezTo>
                  <a:cubicBezTo>
                    <a:pt x="123" y="2415"/>
                    <a:pt x="89" y="2504"/>
                    <a:pt x="45" y="2593"/>
                  </a:cubicBezTo>
                  <a:cubicBezTo>
                    <a:pt x="22" y="2637"/>
                    <a:pt x="0" y="2682"/>
                    <a:pt x="0" y="2738"/>
                  </a:cubicBezTo>
                  <a:cubicBezTo>
                    <a:pt x="12" y="2782"/>
                    <a:pt x="34" y="2826"/>
                    <a:pt x="56" y="2871"/>
                  </a:cubicBezTo>
                  <a:cubicBezTo>
                    <a:pt x="111" y="2993"/>
                    <a:pt x="189" y="3104"/>
                    <a:pt x="278" y="3193"/>
                  </a:cubicBezTo>
                  <a:cubicBezTo>
                    <a:pt x="333" y="3271"/>
                    <a:pt x="412" y="3337"/>
                    <a:pt x="444" y="3426"/>
                  </a:cubicBezTo>
                  <a:cubicBezTo>
                    <a:pt x="467" y="3471"/>
                    <a:pt x="478" y="3526"/>
                    <a:pt x="489" y="3570"/>
                  </a:cubicBezTo>
                  <a:cubicBezTo>
                    <a:pt x="511" y="3704"/>
                    <a:pt x="500" y="4614"/>
                    <a:pt x="822" y="4782"/>
                  </a:cubicBezTo>
                  <a:cubicBezTo>
                    <a:pt x="883" y="4812"/>
                    <a:pt x="951" y="4829"/>
                    <a:pt x="1016" y="4829"/>
                  </a:cubicBezTo>
                  <a:cubicBezTo>
                    <a:pt x="1070" y="4829"/>
                    <a:pt x="1122" y="4817"/>
                    <a:pt x="1167" y="4792"/>
                  </a:cubicBezTo>
                  <a:cubicBezTo>
                    <a:pt x="1254" y="4744"/>
                    <a:pt x="1315" y="4637"/>
                    <a:pt x="1315" y="4537"/>
                  </a:cubicBezTo>
                  <a:lnTo>
                    <a:pt x="1315" y="4537"/>
                  </a:lnTo>
                  <a:cubicBezTo>
                    <a:pt x="1342" y="4671"/>
                    <a:pt x="1489" y="4760"/>
                    <a:pt x="1633" y="4760"/>
                  </a:cubicBezTo>
                  <a:cubicBezTo>
                    <a:pt x="1641" y="4760"/>
                    <a:pt x="1648" y="4760"/>
                    <a:pt x="1656" y="4759"/>
                  </a:cubicBezTo>
                  <a:cubicBezTo>
                    <a:pt x="1789" y="4748"/>
                    <a:pt x="1933" y="4648"/>
                    <a:pt x="1955" y="4503"/>
                  </a:cubicBezTo>
                  <a:cubicBezTo>
                    <a:pt x="2022" y="4581"/>
                    <a:pt x="2122" y="4620"/>
                    <a:pt x="2223" y="4620"/>
                  </a:cubicBezTo>
                  <a:cubicBezTo>
                    <a:pt x="2325" y="4620"/>
                    <a:pt x="2428" y="4581"/>
                    <a:pt x="2500" y="4503"/>
                  </a:cubicBezTo>
                  <a:cubicBezTo>
                    <a:pt x="2531" y="4539"/>
                    <a:pt x="2585" y="4552"/>
                    <a:pt x="2647" y="4552"/>
                  </a:cubicBezTo>
                  <a:cubicBezTo>
                    <a:pt x="2739" y="4552"/>
                    <a:pt x="2849" y="4524"/>
                    <a:pt x="2922" y="4503"/>
                  </a:cubicBezTo>
                  <a:cubicBezTo>
                    <a:pt x="2944" y="4503"/>
                    <a:pt x="2967" y="4493"/>
                    <a:pt x="2977" y="4481"/>
                  </a:cubicBezTo>
                  <a:cubicBezTo>
                    <a:pt x="2989" y="4459"/>
                    <a:pt x="2999" y="4426"/>
                    <a:pt x="2999" y="4404"/>
                  </a:cubicBezTo>
                  <a:cubicBezTo>
                    <a:pt x="2999" y="3548"/>
                    <a:pt x="2744" y="2726"/>
                    <a:pt x="2567" y="1882"/>
                  </a:cubicBezTo>
                  <a:cubicBezTo>
                    <a:pt x="2488" y="1538"/>
                    <a:pt x="2411" y="1182"/>
                    <a:pt x="2311" y="837"/>
                  </a:cubicBezTo>
                  <a:cubicBezTo>
                    <a:pt x="2200" y="494"/>
                    <a:pt x="2044" y="60"/>
                    <a:pt x="1634" y="5"/>
                  </a:cubicBezTo>
                  <a:cubicBezTo>
                    <a:pt x="1611" y="2"/>
                    <a:pt x="1588" y="1"/>
                    <a:pt x="1566" y="1"/>
                  </a:cubicBezTo>
                  <a:close/>
                </a:path>
              </a:pathLst>
            </a:custGeom>
            <a:solidFill>
              <a:srgbClr val="E591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34"/>
            <p:cNvSpPr/>
            <p:nvPr/>
          </p:nvSpPr>
          <p:spPr>
            <a:xfrm>
              <a:off x="3053750" y="4383550"/>
              <a:ext cx="2800" cy="36975"/>
            </a:xfrm>
            <a:custGeom>
              <a:rect b="b" l="l" r="r" t="t"/>
              <a:pathLst>
                <a:path extrusionOk="0" h="1479" w="112">
                  <a:moveTo>
                    <a:pt x="56" y="1"/>
                  </a:moveTo>
                  <a:cubicBezTo>
                    <a:pt x="11" y="245"/>
                    <a:pt x="1" y="489"/>
                    <a:pt x="1" y="745"/>
                  </a:cubicBezTo>
                  <a:cubicBezTo>
                    <a:pt x="23" y="990"/>
                    <a:pt x="45" y="1245"/>
                    <a:pt x="112" y="1478"/>
                  </a:cubicBezTo>
                  <a:lnTo>
                    <a:pt x="56" y="1"/>
                  </a:lnTo>
                  <a:close/>
                </a:path>
              </a:pathLst>
            </a:custGeom>
            <a:solidFill>
              <a:srgbClr val="BF9A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34"/>
            <p:cNvSpPr/>
            <p:nvPr/>
          </p:nvSpPr>
          <p:spPr>
            <a:xfrm>
              <a:off x="3072625" y="4400225"/>
              <a:ext cx="4200" cy="38075"/>
            </a:xfrm>
            <a:custGeom>
              <a:rect b="b" l="l" r="r" t="t"/>
              <a:pathLst>
                <a:path extrusionOk="0" h="1523" w="168">
                  <a:moveTo>
                    <a:pt x="12" y="0"/>
                  </a:moveTo>
                  <a:lnTo>
                    <a:pt x="12" y="0"/>
                  </a:lnTo>
                  <a:cubicBezTo>
                    <a:pt x="1" y="256"/>
                    <a:pt x="23" y="511"/>
                    <a:pt x="45" y="767"/>
                  </a:cubicBezTo>
                  <a:cubicBezTo>
                    <a:pt x="78" y="1022"/>
                    <a:pt x="101" y="1278"/>
                    <a:pt x="156" y="1522"/>
                  </a:cubicBezTo>
                  <a:cubicBezTo>
                    <a:pt x="167" y="1266"/>
                    <a:pt x="145" y="1011"/>
                    <a:pt x="123" y="755"/>
                  </a:cubicBezTo>
                  <a:cubicBezTo>
                    <a:pt x="90" y="500"/>
                    <a:pt x="68" y="244"/>
                    <a:pt x="12" y="0"/>
                  </a:cubicBezTo>
                  <a:close/>
                </a:path>
              </a:pathLst>
            </a:custGeom>
            <a:solidFill>
              <a:srgbClr val="BF9A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34"/>
            <p:cNvSpPr/>
            <p:nvPr/>
          </p:nvSpPr>
          <p:spPr>
            <a:xfrm>
              <a:off x="3088450" y="4398275"/>
              <a:ext cx="3925" cy="38350"/>
            </a:xfrm>
            <a:custGeom>
              <a:rect b="b" l="l" r="r" t="t"/>
              <a:pathLst>
                <a:path extrusionOk="0" h="1534" w="157">
                  <a:moveTo>
                    <a:pt x="1" y="1"/>
                  </a:moveTo>
                  <a:cubicBezTo>
                    <a:pt x="1" y="256"/>
                    <a:pt x="23" y="512"/>
                    <a:pt x="45" y="767"/>
                  </a:cubicBezTo>
                  <a:cubicBezTo>
                    <a:pt x="67" y="1023"/>
                    <a:pt x="101" y="1278"/>
                    <a:pt x="156" y="1534"/>
                  </a:cubicBezTo>
                  <a:cubicBezTo>
                    <a:pt x="156" y="1278"/>
                    <a:pt x="134" y="1023"/>
                    <a:pt x="112" y="767"/>
                  </a:cubicBezTo>
                  <a:cubicBezTo>
                    <a:pt x="90" y="512"/>
                    <a:pt x="57" y="256"/>
                    <a:pt x="1" y="1"/>
                  </a:cubicBezTo>
                  <a:close/>
                </a:path>
              </a:pathLst>
            </a:custGeom>
            <a:solidFill>
              <a:srgbClr val="BF9A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34"/>
            <p:cNvSpPr/>
            <p:nvPr/>
          </p:nvSpPr>
          <p:spPr>
            <a:xfrm>
              <a:off x="3101775" y="4398825"/>
              <a:ext cx="4225" cy="38075"/>
            </a:xfrm>
            <a:custGeom>
              <a:rect b="b" l="l" r="r" t="t"/>
              <a:pathLst>
                <a:path extrusionOk="0" h="1523" w="169">
                  <a:moveTo>
                    <a:pt x="13" y="1"/>
                  </a:moveTo>
                  <a:lnTo>
                    <a:pt x="13" y="1"/>
                  </a:lnTo>
                  <a:cubicBezTo>
                    <a:pt x="1" y="256"/>
                    <a:pt x="35" y="512"/>
                    <a:pt x="45" y="767"/>
                  </a:cubicBezTo>
                  <a:cubicBezTo>
                    <a:pt x="79" y="1023"/>
                    <a:pt x="112" y="1278"/>
                    <a:pt x="168" y="1522"/>
                  </a:cubicBezTo>
                  <a:cubicBezTo>
                    <a:pt x="168" y="1267"/>
                    <a:pt x="146" y="1011"/>
                    <a:pt x="124" y="756"/>
                  </a:cubicBezTo>
                  <a:cubicBezTo>
                    <a:pt x="101" y="500"/>
                    <a:pt x="68" y="256"/>
                    <a:pt x="13" y="1"/>
                  </a:cubicBezTo>
                  <a:close/>
                </a:path>
              </a:pathLst>
            </a:custGeom>
            <a:solidFill>
              <a:srgbClr val="BF9A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34"/>
            <p:cNvSpPr/>
            <p:nvPr/>
          </p:nvSpPr>
          <p:spPr>
            <a:xfrm>
              <a:off x="2926550" y="4047250"/>
              <a:ext cx="183600" cy="314100"/>
            </a:xfrm>
            <a:custGeom>
              <a:rect b="b" l="l" r="r" t="t"/>
              <a:pathLst>
                <a:path extrusionOk="0" h="12564" w="7344">
                  <a:moveTo>
                    <a:pt x="731" y="0"/>
                  </a:moveTo>
                  <a:cubicBezTo>
                    <a:pt x="728" y="0"/>
                    <a:pt x="725" y="0"/>
                    <a:pt x="722" y="0"/>
                  </a:cubicBezTo>
                  <a:cubicBezTo>
                    <a:pt x="1" y="0"/>
                    <a:pt x="534" y="944"/>
                    <a:pt x="745" y="1188"/>
                  </a:cubicBezTo>
                  <a:cubicBezTo>
                    <a:pt x="1578" y="2155"/>
                    <a:pt x="2344" y="3177"/>
                    <a:pt x="3045" y="4244"/>
                  </a:cubicBezTo>
                  <a:cubicBezTo>
                    <a:pt x="2978" y="3943"/>
                    <a:pt x="2922" y="3644"/>
                    <a:pt x="2855" y="3333"/>
                  </a:cubicBezTo>
                  <a:lnTo>
                    <a:pt x="2855" y="3333"/>
                  </a:lnTo>
                  <a:cubicBezTo>
                    <a:pt x="3311" y="3910"/>
                    <a:pt x="3766" y="4477"/>
                    <a:pt x="4222" y="5054"/>
                  </a:cubicBezTo>
                  <a:cubicBezTo>
                    <a:pt x="4355" y="5210"/>
                    <a:pt x="4489" y="5377"/>
                    <a:pt x="4555" y="5577"/>
                  </a:cubicBezTo>
                  <a:cubicBezTo>
                    <a:pt x="4610" y="5755"/>
                    <a:pt x="4610" y="5954"/>
                    <a:pt x="4600" y="6143"/>
                  </a:cubicBezTo>
                  <a:cubicBezTo>
                    <a:pt x="4588" y="6765"/>
                    <a:pt x="4588" y="7399"/>
                    <a:pt x="4578" y="8021"/>
                  </a:cubicBezTo>
                  <a:lnTo>
                    <a:pt x="4810" y="7587"/>
                  </a:lnTo>
                  <a:cubicBezTo>
                    <a:pt x="4822" y="8987"/>
                    <a:pt x="4833" y="10386"/>
                    <a:pt x="4844" y="11798"/>
                  </a:cubicBezTo>
                  <a:cubicBezTo>
                    <a:pt x="5111" y="11631"/>
                    <a:pt x="5321" y="11408"/>
                    <a:pt x="5466" y="11131"/>
                  </a:cubicBezTo>
                  <a:cubicBezTo>
                    <a:pt x="5477" y="11531"/>
                    <a:pt x="5499" y="11919"/>
                    <a:pt x="5511" y="12319"/>
                  </a:cubicBezTo>
                  <a:cubicBezTo>
                    <a:pt x="5733" y="12119"/>
                    <a:pt x="5933" y="11909"/>
                    <a:pt x="6099" y="11664"/>
                  </a:cubicBezTo>
                  <a:cubicBezTo>
                    <a:pt x="6222" y="11808"/>
                    <a:pt x="6321" y="11964"/>
                    <a:pt x="6388" y="12142"/>
                  </a:cubicBezTo>
                  <a:cubicBezTo>
                    <a:pt x="6477" y="11975"/>
                    <a:pt x="6555" y="11798"/>
                    <a:pt x="6588" y="11608"/>
                  </a:cubicBezTo>
                  <a:cubicBezTo>
                    <a:pt x="6755" y="11808"/>
                    <a:pt x="7188" y="12364"/>
                    <a:pt x="7343" y="12564"/>
                  </a:cubicBezTo>
                  <a:cubicBezTo>
                    <a:pt x="7210" y="10386"/>
                    <a:pt x="6388" y="7432"/>
                    <a:pt x="5988" y="5410"/>
                  </a:cubicBezTo>
                  <a:lnTo>
                    <a:pt x="5988" y="5410"/>
                  </a:lnTo>
                  <a:cubicBezTo>
                    <a:pt x="6082" y="5482"/>
                    <a:pt x="6205" y="5517"/>
                    <a:pt x="6328" y="5517"/>
                  </a:cubicBezTo>
                  <a:cubicBezTo>
                    <a:pt x="6394" y="5517"/>
                    <a:pt x="6459" y="5507"/>
                    <a:pt x="6521" y="5488"/>
                  </a:cubicBezTo>
                  <a:cubicBezTo>
                    <a:pt x="5055" y="3832"/>
                    <a:pt x="3400" y="2622"/>
                    <a:pt x="1911" y="988"/>
                  </a:cubicBezTo>
                  <a:cubicBezTo>
                    <a:pt x="1669" y="735"/>
                    <a:pt x="1120" y="0"/>
                    <a:pt x="731" y="0"/>
                  </a:cubicBezTo>
                  <a:close/>
                </a:path>
              </a:pathLst>
            </a:custGeom>
            <a:solidFill>
              <a:srgbClr val="7741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34"/>
            <p:cNvSpPr/>
            <p:nvPr/>
          </p:nvSpPr>
          <p:spPr>
            <a:xfrm>
              <a:off x="3046250" y="4236650"/>
              <a:ext cx="66400" cy="129150"/>
            </a:xfrm>
            <a:custGeom>
              <a:rect b="b" l="l" r="r" t="t"/>
              <a:pathLst>
                <a:path extrusionOk="0" h="5166" w="2656">
                  <a:moveTo>
                    <a:pt x="34" y="0"/>
                  </a:moveTo>
                  <a:cubicBezTo>
                    <a:pt x="22" y="700"/>
                    <a:pt x="12" y="1411"/>
                    <a:pt x="12" y="2111"/>
                  </a:cubicBezTo>
                  <a:cubicBezTo>
                    <a:pt x="12" y="2810"/>
                    <a:pt x="0" y="3511"/>
                    <a:pt x="12" y="4210"/>
                  </a:cubicBezTo>
                  <a:lnTo>
                    <a:pt x="12" y="4333"/>
                  </a:lnTo>
                  <a:lnTo>
                    <a:pt x="123" y="4277"/>
                  </a:lnTo>
                  <a:cubicBezTo>
                    <a:pt x="320" y="4154"/>
                    <a:pt x="492" y="3989"/>
                    <a:pt x="631" y="3799"/>
                  </a:cubicBezTo>
                  <a:lnTo>
                    <a:pt x="631" y="3799"/>
                  </a:lnTo>
                  <a:lnTo>
                    <a:pt x="667" y="4743"/>
                  </a:lnTo>
                  <a:lnTo>
                    <a:pt x="667" y="4910"/>
                  </a:lnTo>
                  <a:lnTo>
                    <a:pt x="789" y="4799"/>
                  </a:lnTo>
                  <a:cubicBezTo>
                    <a:pt x="997" y="4621"/>
                    <a:pt x="1178" y="4426"/>
                    <a:pt x="1341" y="4213"/>
                  </a:cubicBezTo>
                  <a:lnTo>
                    <a:pt x="1341" y="4213"/>
                  </a:lnTo>
                  <a:cubicBezTo>
                    <a:pt x="1431" y="4322"/>
                    <a:pt x="1501" y="4450"/>
                    <a:pt x="1555" y="4577"/>
                  </a:cubicBezTo>
                  <a:lnTo>
                    <a:pt x="1611" y="4721"/>
                  </a:lnTo>
                  <a:lnTo>
                    <a:pt x="1678" y="4588"/>
                  </a:lnTo>
                  <a:cubicBezTo>
                    <a:pt x="1755" y="4459"/>
                    <a:pt x="1813" y="4323"/>
                    <a:pt x="1855" y="4175"/>
                  </a:cubicBezTo>
                  <a:lnTo>
                    <a:pt x="1855" y="4175"/>
                  </a:lnTo>
                  <a:cubicBezTo>
                    <a:pt x="2076" y="4454"/>
                    <a:pt x="2305" y="4732"/>
                    <a:pt x="2533" y="5010"/>
                  </a:cubicBezTo>
                  <a:lnTo>
                    <a:pt x="2656" y="5166"/>
                  </a:lnTo>
                  <a:lnTo>
                    <a:pt x="2633" y="4977"/>
                  </a:lnTo>
                  <a:cubicBezTo>
                    <a:pt x="2577" y="4543"/>
                    <a:pt x="2522" y="4111"/>
                    <a:pt x="2444" y="3677"/>
                  </a:cubicBezTo>
                  <a:cubicBezTo>
                    <a:pt x="2377" y="3244"/>
                    <a:pt x="2300" y="2810"/>
                    <a:pt x="2189" y="2388"/>
                  </a:cubicBezTo>
                  <a:lnTo>
                    <a:pt x="2189" y="2388"/>
                  </a:lnTo>
                  <a:cubicBezTo>
                    <a:pt x="2266" y="2822"/>
                    <a:pt x="2333" y="3255"/>
                    <a:pt x="2377" y="3689"/>
                  </a:cubicBezTo>
                  <a:cubicBezTo>
                    <a:pt x="2425" y="4054"/>
                    <a:pt x="2464" y="4420"/>
                    <a:pt x="2502" y="4786"/>
                  </a:cubicBezTo>
                  <a:lnTo>
                    <a:pt x="2502" y="4786"/>
                  </a:lnTo>
                  <a:cubicBezTo>
                    <a:pt x="2297" y="4519"/>
                    <a:pt x="2091" y="4258"/>
                    <a:pt x="1878" y="3988"/>
                  </a:cubicBezTo>
                  <a:lnTo>
                    <a:pt x="1789" y="3877"/>
                  </a:lnTo>
                  <a:lnTo>
                    <a:pt x="1755" y="4022"/>
                  </a:lnTo>
                  <a:cubicBezTo>
                    <a:pt x="1732" y="4150"/>
                    <a:pt x="1684" y="4272"/>
                    <a:pt x="1626" y="4389"/>
                  </a:cubicBezTo>
                  <a:lnTo>
                    <a:pt x="1626" y="4389"/>
                  </a:lnTo>
                  <a:cubicBezTo>
                    <a:pt x="1565" y="4265"/>
                    <a:pt x="1486" y="4148"/>
                    <a:pt x="1389" y="4044"/>
                  </a:cubicBezTo>
                  <a:lnTo>
                    <a:pt x="1333" y="3977"/>
                  </a:lnTo>
                  <a:lnTo>
                    <a:pt x="1278" y="4044"/>
                  </a:lnTo>
                  <a:cubicBezTo>
                    <a:pt x="1135" y="4232"/>
                    <a:pt x="984" y="4406"/>
                    <a:pt x="814" y="4565"/>
                  </a:cubicBezTo>
                  <a:lnTo>
                    <a:pt x="814" y="4565"/>
                  </a:lnTo>
                  <a:lnTo>
                    <a:pt x="767" y="3555"/>
                  </a:lnTo>
                  <a:lnTo>
                    <a:pt x="756" y="3277"/>
                  </a:lnTo>
                  <a:lnTo>
                    <a:pt x="634" y="3521"/>
                  </a:lnTo>
                  <a:cubicBezTo>
                    <a:pt x="521" y="3738"/>
                    <a:pt x="351" y="3931"/>
                    <a:pt x="154" y="4080"/>
                  </a:cubicBezTo>
                  <a:lnTo>
                    <a:pt x="154" y="4080"/>
                  </a:lnTo>
                  <a:cubicBezTo>
                    <a:pt x="142" y="3424"/>
                    <a:pt x="122" y="2767"/>
                    <a:pt x="111" y="2111"/>
                  </a:cubicBezTo>
                  <a:cubicBezTo>
                    <a:pt x="89" y="1411"/>
                    <a:pt x="67" y="700"/>
                    <a:pt x="34" y="0"/>
                  </a:cubicBezTo>
                  <a:close/>
                </a:path>
              </a:pathLst>
            </a:custGeom>
            <a:solidFill>
              <a:srgbClr val="6837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34"/>
            <p:cNvSpPr/>
            <p:nvPr/>
          </p:nvSpPr>
          <p:spPr>
            <a:xfrm>
              <a:off x="2694925" y="3918950"/>
              <a:ext cx="43625" cy="103325"/>
            </a:xfrm>
            <a:custGeom>
              <a:rect b="b" l="l" r="r" t="t"/>
              <a:pathLst>
                <a:path extrusionOk="0" h="4133" w="1745">
                  <a:moveTo>
                    <a:pt x="576" y="0"/>
                  </a:moveTo>
                  <a:cubicBezTo>
                    <a:pt x="411" y="0"/>
                    <a:pt x="262" y="81"/>
                    <a:pt x="179" y="289"/>
                  </a:cubicBezTo>
                  <a:cubicBezTo>
                    <a:pt x="1" y="721"/>
                    <a:pt x="379" y="1477"/>
                    <a:pt x="500" y="1899"/>
                  </a:cubicBezTo>
                  <a:lnTo>
                    <a:pt x="1001" y="3666"/>
                  </a:lnTo>
                  <a:cubicBezTo>
                    <a:pt x="1067" y="3876"/>
                    <a:pt x="1179" y="4121"/>
                    <a:pt x="1389" y="4132"/>
                  </a:cubicBezTo>
                  <a:cubicBezTo>
                    <a:pt x="1534" y="4132"/>
                    <a:pt x="1656" y="4010"/>
                    <a:pt x="1700" y="3876"/>
                  </a:cubicBezTo>
                  <a:cubicBezTo>
                    <a:pt x="1745" y="3743"/>
                    <a:pt x="1734" y="3599"/>
                    <a:pt x="1722" y="3454"/>
                  </a:cubicBezTo>
                  <a:cubicBezTo>
                    <a:pt x="1656" y="2743"/>
                    <a:pt x="1601" y="2032"/>
                    <a:pt x="1534" y="1321"/>
                  </a:cubicBezTo>
                  <a:cubicBezTo>
                    <a:pt x="1500" y="877"/>
                    <a:pt x="1411" y="433"/>
                    <a:pt x="1011" y="155"/>
                  </a:cubicBezTo>
                  <a:cubicBezTo>
                    <a:pt x="877" y="62"/>
                    <a:pt x="720" y="0"/>
                    <a:pt x="576" y="0"/>
                  </a:cubicBezTo>
                  <a:close/>
                </a:path>
              </a:pathLst>
            </a:custGeom>
            <a:solidFill>
              <a:srgbClr val="0931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34"/>
            <p:cNvSpPr/>
            <p:nvPr/>
          </p:nvSpPr>
          <p:spPr>
            <a:xfrm>
              <a:off x="2725475" y="4032525"/>
              <a:ext cx="27800" cy="28375"/>
            </a:xfrm>
            <a:custGeom>
              <a:rect b="b" l="l" r="r" t="t"/>
              <a:pathLst>
                <a:path extrusionOk="0" h="1135" w="1112">
                  <a:moveTo>
                    <a:pt x="449" y="1"/>
                  </a:moveTo>
                  <a:cubicBezTo>
                    <a:pt x="300" y="1"/>
                    <a:pt x="159" y="67"/>
                    <a:pt x="68" y="234"/>
                  </a:cubicBezTo>
                  <a:cubicBezTo>
                    <a:pt x="1" y="367"/>
                    <a:pt x="1" y="522"/>
                    <a:pt x="1" y="666"/>
                  </a:cubicBezTo>
                  <a:cubicBezTo>
                    <a:pt x="12" y="778"/>
                    <a:pt x="23" y="911"/>
                    <a:pt x="100" y="1000"/>
                  </a:cubicBezTo>
                  <a:cubicBezTo>
                    <a:pt x="167" y="1078"/>
                    <a:pt x="278" y="1122"/>
                    <a:pt x="379" y="1133"/>
                  </a:cubicBezTo>
                  <a:cubicBezTo>
                    <a:pt x="393" y="1134"/>
                    <a:pt x="408" y="1135"/>
                    <a:pt x="423" y="1135"/>
                  </a:cubicBezTo>
                  <a:cubicBezTo>
                    <a:pt x="698" y="1135"/>
                    <a:pt x="982" y="941"/>
                    <a:pt x="1045" y="666"/>
                  </a:cubicBezTo>
                  <a:cubicBezTo>
                    <a:pt x="1112" y="367"/>
                    <a:pt x="867" y="111"/>
                    <a:pt x="601" y="22"/>
                  </a:cubicBezTo>
                  <a:cubicBezTo>
                    <a:pt x="550" y="8"/>
                    <a:pt x="499" y="1"/>
                    <a:pt x="449" y="1"/>
                  </a:cubicBezTo>
                  <a:close/>
                </a:path>
              </a:pathLst>
            </a:custGeom>
            <a:solidFill>
              <a:srgbClr val="0931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34"/>
            <p:cNvSpPr/>
            <p:nvPr/>
          </p:nvSpPr>
          <p:spPr>
            <a:xfrm>
              <a:off x="2809350" y="3954450"/>
              <a:ext cx="121950" cy="106475"/>
            </a:xfrm>
            <a:custGeom>
              <a:rect b="b" l="l" r="r" t="t"/>
              <a:pathLst>
                <a:path extrusionOk="0" h="4259" w="4878">
                  <a:moveTo>
                    <a:pt x="2663" y="0"/>
                  </a:moveTo>
                  <a:cubicBezTo>
                    <a:pt x="2601" y="0"/>
                    <a:pt x="2539" y="4"/>
                    <a:pt x="2478" y="12"/>
                  </a:cubicBezTo>
                  <a:cubicBezTo>
                    <a:pt x="2289" y="35"/>
                    <a:pt x="2111" y="101"/>
                    <a:pt x="1967" y="212"/>
                  </a:cubicBezTo>
                  <a:cubicBezTo>
                    <a:pt x="1878" y="291"/>
                    <a:pt x="1823" y="590"/>
                    <a:pt x="1734" y="624"/>
                  </a:cubicBezTo>
                  <a:cubicBezTo>
                    <a:pt x="1718" y="632"/>
                    <a:pt x="1704" y="635"/>
                    <a:pt x="1690" y="635"/>
                  </a:cubicBezTo>
                  <a:cubicBezTo>
                    <a:pt x="1604" y="635"/>
                    <a:pt x="1544" y="504"/>
                    <a:pt x="1467" y="446"/>
                  </a:cubicBezTo>
                  <a:cubicBezTo>
                    <a:pt x="1354" y="363"/>
                    <a:pt x="1212" y="318"/>
                    <a:pt x="1074" y="318"/>
                  </a:cubicBezTo>
                  <a:cubicBezTo>
                    <a:pt x="954" y="318"/>
                    <a:pt x="838" y="352"/>
                    <a:pt x="745" y="424"/>
                  </a:cubicBezTo>
                  <a:cubicBezTo>
                    <a:pt x="545" y="568"/>
                    <a:pt x="456" y="824"/>
                    <a:pt x="389" y="1057"/>
                  </a:cubicBezTo>
                  <a:cubicBezTo>
                    <a:pt x="223" y="1646"/>
                    <a:pt x="100" y="2246"/>
                    <a:pt x="34" y="2846"/>
                  </a:cubicBezTo>
                  <a:cubicBezTo>
                    <a:pt x="1" y="3268"/>
                    <a:pt x="11" y="3757"/>
                    <a:pt x="345" y="4012"/>
                  </a:cubicBezTo>
                  <a:cubicBezTo>
                    <a:pt x="500" y="4134"/>
                    <a:pt x="722" y="4167"/>
                    <a:pt x="922" y="4201"/>
                  </a:cubicBezTo>
                  <a:cubicBezTo>
                    <a:pt x="1209" y="4237"/>
                    <a:pt x="1498" y="4258"/>
                    <a:pt x="1787" y="4258"/>
                  </a:cubicBezTo>
                  <a:cubicBezTo>
                    <a:pt x="2125" y="4258"/>
                    <a:pt x="2465" y="4228"/>
                    <a:pt x="2800" y="4157"/>
                  </a:cubicBezTo>
                  <a:cubicBezTo>
                    <a:pt x="3411" y="4023"/>
                    <a:pt x="4000" y="3745"/>
                    <a:pt x="4444" y="3312"/>
                  </a:cubicBezTo>
                  <a:cubicBezTo>
                    <a:pt x="4677" y="3079"/>
                    <a:pt x="4877" y="2779"/>
                    <a:pt x="4877" y="2446"/>
                  </a:cubicBezTo>
                  <a:cubicBezTo>
                    <a:pt x="4877" y="2224"/>
                    <a:pt x="4778" y="2024"/>
                    <a:pt x="4655" y="1824"/>
                  </a:cubicBezTo>
                  <a:cubicBezTo>
                    <a:pt x="4555" y="1668"/>
                    <a:pt x="4433" y="1513"/>
                    <a:pt x="4333" y="1357"/>
                  </a:cubicBezTo>
                  <a:cubicBezTo>
                    <a:pt x="4166" y="1090"/>
                    <a:pt x="4044" y="790"/>
                    <a:pt x="3844" y="546"/>
                  </a:cubicBezTo>
                  <a:cubicBezTo>
                    <a:pt x="3552" y="205"/>
                    <a:pt x="3106" y="0"/>
                    <a:pt x="2663" y="0"/>
                  </a:cubicBezTo>
                  <a:close/>
                </a:path>
              </a:pathLst>
            </a:custGeom>
            <a:solidFill>
              <a:srgbClr val="E591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34"/>
            <p:cNvSpPr/>
            <p:nvPr/>
          </p:nvSpPr>
          <p:spPr>
            <a:xfrm>
              <a:off x="2872125" y="4024675"/>
              <a:ext cx="12250" cy="9925"/>
            </a:xfrm>
            <a:custGeom>
              <a:rect b="b" l="l" r="r" t="t"/>
              <a:pathLst>
                <a:path extrusionOk="0" h="397" w="490">
                  <a:moveTo>
                    <a:pt x="334" y="0"/>
                  </a:moveTo>
                  <a:cubicBezTo>
                    <a:pt x="314" y="0"/>
                    <a:pt x="291" y="8"/>
                    <a:pt x="267" y="25"/>
                  </a:cubicBezTo>
                  <a:cubicBezTo>
                    <a:pt x="189" y="81"/>
                    <a:pt x="100" y="148"/>
                    <a:pt x="33" y="214"/>
                  </a:cubicBezTo>
                  <a:cubicBezTo>
                    <a:pt x="11" y="225"/>
                    <a:pt x="0" y="247"/>
                    <a:pt x="0" y="281"/>
                  </a:cubicBezTo>
                  <a:cubicBezTo>
                    <a:pt x="0" y="292"/>
                    <a:pt x="11" y="303"/>
                    <a:pt x="11" y="314"/>
                  </a:cubicBezTo>
                  <a:cubicBezTo>
                    <a:pt x="45" y="348"/>
                    <a:pt x="67" y="381"/>
                    <a:pt x="111" y="392"/>
                  </a:cubicBezTo>
                  <a:cubicBezTo>
                    <a:pt x="121" y="395"/>
                    <a:pt x="131" y="397"/>
                    <a:pt x="140" y="397"/>
                  </a:cubicBezTo>
                  <a:cubicBezTo>
                    <a:pt x="164" y="397"/>
                    <a:pt x="188" y="389"/>
                    <a:pt x="211" y="381"/>
                  </a:cubicBezTo>
                  <a:cubicBezTo>
                    <a:pt x="311" y="336"/>
                    <a:pt x="400" y="281"/>
                    <a:pt x="467" y="203"/>
                  </a:cubicBezTo>
                  <a:cubicBezTo>
                    <a:pt x="478" y="181"/>
                    <a:pt x="489" y="170"/>
                    <a:pt x="489" y="148"/>
                  </a:cubicBezTo>
                  <a:cubicBezTo>
                    <a:pt x="489" y="126"/>
                    <a:pt x="478" y="103"/>
                    <a:pt x="455" y="81"/>
                  </a:cubicBezTo>
                  <a:cubicBezTo>
                    <a:pt x="418" y="35"/>
                    <a:pt x="380" y="0"/>
                    <a:pt x="334" y="0"/>
                  </a:cubicBezTo>
                  <a:close/>
                </a:path>
              </a:pathLst>
            </a:cu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34"/>
            <p:cNvSpPr/>
            <p:nvPr/>
          </p:nvSpPr>
          <p:spPr>
            <a:xfrm>
              <a:off x="2877950" y="3992800"/>
              <a:ext cx="28625" cy="19075"/>
            </a:xfrm>
            <a:custGeom>
              <a:rect b="b" l="l" r="r" t="t"/>
              <a:pathLst>
                <a:path extrusionOk="0" h="763" w="1145">
                  <a:moveTo>
                    <a:pt x="978" y="1"/>
                  </a:moveTo>
                  <a:cubicBezTo>
                    <a:pt x="656" y="45"/>
                    <a:pt x="323" y="156"/>
                    <a:pt x="0" y="201"/>
                  </a:cubicBezTo>
                  <a:cubicBezTo>
                    <a:pt x="89" y="423"/>
                    <a:pt x="200" y="656"/>
                    <a:pt x="412" y="734"/>
                  </a:cubicBezTo>
                  <a:cubicBezTo>
                    <a:pt x="465" y="753"/>
                    <a:pt x="522" y="762"/>
                    <a:pt x="580" y="762"/>
                  </a:cubicBezTo>
                  <a:cubicBezTo>
                    <a:pt x="655" y="762"/>
                    <a:pt x="731" y="748"/>
                    <a:pt x="800" y="722"/>
                  </a:cubicBezTo>
                  <a:cubicBezTo>
                    <a:pt x="867" y="700"/>
                    <a:pt x="933" y="667"/>
                    <a:pt x="978" y="611"/>
                  </a:cubicBezTo>
                  <a:cubicBezTo>
                    <a:pt x="1100" y="467"/>
                    <a:pt x="1145" y="112"/>
                    <a:pt x="978" y="1"/>
                  </a:cubicBezTo>
                  <a:close/>
                </a:path>
              </a:pathLst>
            </a:cu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34"/>
            <p:cNvSpPr/>
            <p:nvPr/>
          </p:nvSpPr>
          <p:spPr>
            <a:xfrm>
              <a:off x="2826575" y="4001400"/>
              <a:ext cx="20025" cy="13925"/>
            </a:xfrm>
            <a:custGeom>
              <a:rect b="b" l="l" r="r" t="t"/>
              <a:pathLst>
                <a:path extrusionOk="0" h="557" w="801">
                  <a:moveTo>
                    <a:pt x="800" y="1"/>
                  </a:moveTo>
                  <a:cubicBezTo>
                    <a:pt x="567" y="45"/>
                    <a:pt x="312" y="57"/>
                    <a:pt x="89" y="112"/>
                  </a:cubicBezTo>
                  <a:cubicBezTo>
                    <a:pt x="1" y="234"/>
                    <a:pt x="122" y="457"/>
                    <a:pt x="245" y="523"/>
                  </a:cubicBezTo>
                  <a:cubicBezTo>
                    <a:pt x="289" y="546"/>
                    <a:pt x="344" y="556"/>
                    <a:pt x="389" y="556"/>
                  </a:cubicBezTo>
                  <a:cubicBezTo>
                    <a:pt x="489" y="556"/>
                    <a:pt x="589" y="523"/>
                    <a:pt x="667" y="467"/>
                  </a:cubicBezTo>
                  <a:cubicBezTo>
                    <a:pt x="789" y="356"/>
                    <a:pt x="800" y="168"/>
                    <a:pt x="800" y="1"/>
                  </a:cubicBezTo>
                  <a:close/>
                </a:path>
              </a:pathLst>
            </a:cu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34"/>
            <p:cNvSpPr/>
            <p:nvPr/>
          </p:nvSpPr>
          <p:spPr>
            <a:xfrm>
              <a:off x="2822125" y="3981700"/>
              <a:ext cx="30850" cy="17800"/>
            </a:xfrm>
            <a:custGeom>
              <a:rect b="b" l="l" r="r" t="t"/>
              <a:pathLst>
                <a:path extrusionOk="0" h="712" w="1234">
                  <a:moveTo>
                    <a:pt x="1112" y="0"/>
                  </a:moveTo>
                  <a:cubicBezTo>
                    <a:pt x="945" y="11"/>
                    <a:pt x="778" y="78"/>
                    <a:pt x="634" y="144"/>
                  </a:cubicBezTo>
                  <a:cubicBezTo>
                    <a:pt x="389" y="256"/>
                    <a:pt x="179" y="423"/>
                    <a:pt x="1" y="633"/>
                  </a:cubicBezTo>
                  <a:cubicBezTo>
                    <a:pt x="11" y="667"/>
                    <a:pt x="34" y="689"/>
                    <a:pt x="45" y="711"/>
                  </a:cubicBezTo>
                  <a:cubicBezTo>
                    <a:pt x="367" y="522"/>
                    <a:pt x="767" y="478"/>
                    <a:pt x="1145" y="423"/>
                  </a:cubicBezTo>
                  <a:cubicBezTo>
                    <a:pt x="1178" y="423"/>
                    <a:pt x="1211" y="411"/>
                    <a:pt x="1233" y="400"/>
                  </a:cubicBezTo>
                  <a:cubicBezTo>
                    <a:pt x="1189" y="267"/>
                    <a:pt x="1156" y="134"/>
                    <a:pt x="1112" y="0"/>
                  </a:cubicBezTo>
                  <a:close/>
                </a:path>
              </a:pathLst>
            </a:custGeom>
            <a:solidFill>
              <a:srgbClr val="5B2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34"/>
            <p:cNvSpPr/>
            <p:nvPr/>
          </p:nvSpPr>
          <p:spPr>
            <a:xfrm>
              <a:off x="2871575" y="3974850"/>
              <a:ext cx="36125" cy="12700"/>
            </a:xfrm>
            <a:custGeom>
              <a:rect b="b" l="l" r="r" t="t"/>
              <a:pathLst>
                <a:path extrusionOk="0" h="508" w="1445">
                  <a:moveTo>
                    <a:pt x="161" y="1"/>
                  </a:moveTo>
                  <a:cubicBezTo>
                    <a:pt x="118" y="1"/>
                    <a:pt x="75" y="3"/>
                    <a:pt x="33" y="8"/>
                  </a:cubicBezTo>
                  <a:cubicBezTo>
                    <a:pt x="22" y="141"/>
                    <a:pt x="11" y="285"/>
                    <a:pt x="0" y="418"/>
                  </a:cubicBezTo>
                  <a:cubicBezTo>
                    <a:pt x="33" y="430"/>
                    <a:pt x="67" y="430"/>
                    <a:pt x="111" y="430"/>
                  </a:cubicBezTo>
                  <a:cubicBezTo>
                    <a:pt x="294" y="421"/>
                    <a:pt x="482" y="409"/>
                    <a:pt x="668" y="409"/>
                  </a:cubicBezTo>
                  <a:cubicBezTo>
                    <a:pt x="922" y="409"/>
                    <a:pt x="1174" y="430"/>
                    <a:pt x="1411" y="507"/>
                  </a:cubicBezTo>
                  <a:cubicBezTo>
                    <a:pt x="1422" y="474"/>
                    <a:pt x="1433" y="452"/>
                    <a:pt x="1444" y="430"/>
                  </a:cubicBezTo>
                  <a:cubicBezTo>
                    <a:pt x="1188" y="252"/>
                    <a:pt x="911" y="119"/>
                    <a:pt x="611" y="63"/>
                  </a:cubicBezTo>
                  <a:cubicBezTo>
                    <a:pt x="472" y="28"/>
                    <a:pt x="314" y="1"/>
                    <a:pt x="161" y="1"/>
                  </a:cubicBezTo>
                  <a:close/>
                </a:path>
              </a:pathLst>
            </a:custGeom>
            <a:solidFill>
              <a:srgbClr val="5B2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34"/>
            <p:cNvSpPr/>
            <p:nvPr/>
          </p:nvSpPr>
          <p:spPr>
            <a:xfrm>
              <a:off x="2894050" y="3993925"/>
              <a:ext cx="9750" cy="9750"/>
            </a:xfrm>
            <a:custGeom>
              <a:rect b="b" l="l" r="r" t="t"/>
              <a:pathLst>
                <a:path extrusionOk="0" h="390" w="390">
                  <a:moveTo>
                    <a:pt x="190" y="0"/>
                  </a:moveTo>
                  <a:cubicBezTo>
                    <a:pt x="89" y="0"/>
                    <a:pt x="1" y="111"/>
                    <a:pt x="12" y="211"/>
                  </a:cubicBezTo>
                  <a:cubicBezTo>
                    <a:pt x="22" y="315"/>
                    <a:pt x="91" y="390"/>
                    <a:pt x="191" y="390"/>
                  </a:cubicBezTo>
                  <a:cubicBezTo>
                    <a:pt x="198" y="390"/>
                    <a:pt x="205" y="389"/>
                    <a:pt x="212" y="389"/>
                  </a:cubicBezTo>
                  <a:cubicBezTo>
                    <a:pt x="301" y="389"/>
                    <a:pt x="390" y="289"/>
                    <a:pt x="378" y="189"/>
                  </a:cubicBezTo>
                  <a:cubicBezTo>
                    <a:pt x="368" y="78"/>
                    <a:pt x="289" y="0"/>
                    <a:pt x="190" y="0"/>
                  </a:cubicBezTo>
                  <a:close/>
                </a:path>
              </a:pathLst>
            </a:custGeom>
            <a:solidFill>
              <a:srgbClr val="5B2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34"/>
            <p:cNvSpPr/>
            <p:nvPr/>
          </p:nvSpPr>
          <p:spPr>
            <a:xfrm>
              <a:off x="2836275" y="4003350"/>
              <a:ext cx="10600" cy="9325"/>
            </a:xfrm>
            <a:custGeom>
              <a:rect b="b" l="l" r="r" t="t"/>
              <a:pathLst>
                <a:path extrusionOk="0" h="373" w="424">
                  <a:moveTo>
                    <a:pt x="205" y="1"/>
                  </a:moveTo>
                  <a:cubicBezTo>
                    <a:pt x="174" y="1"/>
                    <a:pt x="142" y="8"/>
                    <a:pt x="112" y="23"/>
                  </a:cubicBezTo>
                  <a:cubicBezTo>
                    <a:pt x="35" y="78"/>
                    <a:pt x="1" y="201"/>
                    <a:pt x="57" y="278"/>
                  </a:cubicBezTo>
                  <a:cubicBezTo>
                    <a:pt x="94" y="337"/>
                    <a:pt x="155" y="372"/>
                    <a:pt x="219" y="372"/>
                  </a:cubicBezTo>
                  <a:cubicBezTo>
                    <a:pt x="250" y="372"/>
                    <a:pt x="282" y="364"/>
                    <a:pt x="312" y="345"/>
                  </a:cubicBezTo>
                  <a:cubicBezTo>
                    <a:pt x="390" y="300"/>
                    <a:pt x="423" y="179"/>
                    <a:pt x="368" y="90"/>
                  </a:cubicBezTo>
                  <a:cubicBezTo>
                    <a:pt x="331" y="31"/>
                    <a:pt x="269" y="1"/>
                    <a:pt x="205" y="1"/>
                  </a:cubicBezTo>
                  <a:close/>
                </a:path>
              </a:pathLst>
            </a:custGeom>
            <a:solidFill>
              <a:srgbClr val="5B2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34"/>
            <p:cNvSpPr/>
            <p:nvPr/>
          </p:nvSpPr>
          <p:spPr>
            <a:xfrm>
              <a:off x="2860175" y="4031700"/>
              <a:ext cx="10025" cy="14800"/>
            </a:xfrm>
            <a:custGeom>
              <a:rect b="b" l="l" r="r" t="t"/>
              <a:pathLst>
                <a:path extrusionOk="0" h="592" w="401">
                  <a:moveTo>
                    <a:pt x="345" y="0"/>
                  </a:moveTo>
                  <a:cubicBezTo>
                    <a:pt x="323" y="11"/>
                    <a:pt x="301" y="33"/>
                    <a:pt x="278" y="44"/>
                  </a:cubicBezTo>
                  <a:cubicBezTo>
                    <a:pt x="167" y="111"/>
                    <a:pt x="89" y="211"/>
                    <a:pt x="12" y="311"/>
                  </a:cubicBezTo>
                  <a:cubicBezTo>
                    <a:pt x="12" y="322"/>
                    <a:pt x="0" y="322"/>
                    <a:pt x="0" y="322"/>
                  </a:cubicBezTo>
                  <a:cubicBezTo>
                    <a:pt x="12" y="344"/>
                    <a:pt x="22" y="356"/>
                    <a:pt x="34" y="366"/>
                  </a:cubicBezTo>
                  <a:cubicBezTo>
                    <a:pt x="134" y="455"/>
                    <a:pt x="234" y="533"/>
                    <a:pt x="345" y="588"/>
                  </a:cubicBezTo>
                  <a:cubicBezTo>
                    <a:pt x="351" y="591"/>
                    <a:pt x="357" y="592"/>
                    <a:pt x="363" y="592"/>
                  </a:cubicBezTo>
                  <a:cubicBezTo>
                    <a:pt x="386" y="592"/>
                    <a:pt x="400" y="574"/>
                    <a:pt x="400" y="555"/>
                  </a:cubicBezTo>
                  <a:cubicBezTo>
                    <a:pt x="378" y="455"/>
                    <a:pt x="367" y="300"/>
                    <a:pt x="356" y="277"/>
                  </a:cubicBezTo>
                  <a:cubicBezTo>
                    <a:pt x="345" y="178"/>
                    <a:pt x="345" y="89"/>
                    <a:pt x="345" y="0"/>
                  </a:cubicBezTo>
                  <a:close/>
                </a:path>
              </a:pathLst>
            </a:cu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34"/>
            <p:cNvSpPr/>
            <p:nvPr/>
          </p:nvSpPr>
          <p:spPr>
            <a:xfrm>
              <a:off x="2887125" y="4019475"/>
              <a:ext cx="13050" cy="11975"/>
            </a:xfrm>
            <a:custGeom>
              <a:rect b="b" l="l" r="r" t="t"/>
              <a:pathLst>
                <a:path extrusionOk="0" h="479" w="522">
                  <a:moveTo>
                    <a:pt x="455" y="0"/>
                  </a:moveTo>
                  <a:cubicBezTo>
                    <a:pt x="378" y="11"/>
                    <a:pt x="300" y="33"/>
                    <a:pt x="222" y="55"/>
                  </a:cubicBezTo>
                  <a:cubicBezTo>
                    <a:pt x="156" y="89"/>
                    <a:pt x="78" y="111"/>
                    <a:pt x="0" y="111"/>
                  </a:cubicBezTo>
                  <a:lnTo>
                    <a:pt x="11" y="122"/>
                  </a:lnTo>
                  <a:cubicBezTo>
                    <a:pt x="89" y="178"/>
                    <a:pt x="178" y="233"/>
                    <a:pt x="245" y="289"/>
                  </a:cubicBezTo>
                  <a:cubicBezTo>
                    <a:pt x="267" y="311"/>
                    <a:pt x="389" y="400"/>
                    <a:pt x="467" y="467"/>
                  </a:cubicBezTo>
                  <a:cubicBezTo>
                    <a:pt x="471" y="475"/>
                    <a:pt x="477" y="478"/>
                    <a:pt x="484" y="478"/>
                  </a:cubicBezTo>
                  <a:cubicBezTo>
                    <a:pt x="497" y="478"/>
                    <a:pt x="511" y="466"/>
                    <a:pt x="511" y="445"/>
                  </a:cubicBezTo>
                  <a:cubicBezTo>
                    <a:pt x="522" y="322"/>
                    <a:pt x="522" y="189"/>
                    <a:pt x="489" y="55"/>
                  </a:cubicBezTo>
                  <a:cubicBezTo>
                    <a:pt x="489" y="45"/>
                    <a:pt x="489" y="22"/>
                    <a:pt x="467" y="11"/>
                  </a:cubicBezTo>
                  <a:cubicBezTo>
                    <a:pt x="467" y="0"/>
                    <a:pt x="455" y="0"/>
                    <a:pt x="455" y="0"/>
                  </a:cubicBezTo>
                  <a:close/>
                </a:path>
              </a:pathLst>
            </a:cu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34"/>
            <p:cNvSpPr/>
            <p:nvPr/>
          </p:nvSpPr>
          <p:spPr>
            <a:xfrm>
              <a:off x="2877675" y="3991700"/>
              <a:ext cx="25025" cy="6950"/>
            </a:xfrm>
            <a:custGeom>
              <a:rect b="b" l="l" r="r" t="t"/>
              <a:pathLst>
                <a:path extrusionOk="0" h="278" w="1001">
                  <a:moveTo>
                    <a:pt x="978" y="0"/>
                  </a:moveTo>
                  <a:cubicBezTo>
                    <a:pt x="656" y="111"/>
                    <a:pt x="334" y="178"/>
                    <a:pt x="1" y="211"/>
                  </a:cubicBezTo>
                  <a:lnTo>
                    <a:pt x="1" y="278"/>
                  </a:lnTo>
                  <a:cubicBezTo>
                    <a:pt x="345" y="245"/>
                    <a:pt x="678" y="167"/>
                    <a:pt x="1000" y="55"/>
                  </a:cubicBezTo>
                  <a:lnTo>
                    <a:pt x="978" y="0"/>
                  </a:lnTo>
                  <a:close/>
                </a:path>
              </a:pathLst>
            </a:custGeom>
            <a:solidFill>
              <a:srgbClr val="5B2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34"/>
            <p:cNvSpPr/>
            <p:nvPr/>
          </p:nvSpPr>
          <p:spPr>
            <a:xfrm>
              <a:off x="2828250" y="4000575"/>
              <a:ext cx="19450" cy="4200"/>
            </a:xfrm>
            <a:custGeom>
              <a:rect b="b" l="l" r="r" t="t"/>
              <a:pathLst>
                <a:path extrusionOk="0" h="168" w="778">
                  <a:moveTo>
                    <a:pt x="756" y="1"/>
                  </a:moveTo>
                  <a:cubicBezTo>
                    <a:pt x="511" y="68"/>
                    <a:pt x="255" y="100"/>
                    <a:pt x="0" y="100"/>
                  </a:cubicBezTo>
                  <a:lnTo>
                    <a:pt x="0" y="167"/>
                  </a:lnTo>
                  <a:cubicBezTo>
                    <a:pt x="267" y="167"/>
                    <a:pt x="522" y="123"/>
                    <a:pt x="778" y="56"/>
                  </a:cubicBezTo>
                  <a:lnTo>
                    <a:pt x="756" y="1"/>
                  </a:lnTo>
                  <a:close/>
                </a:path>
              </a:pathLst>
            </a:custGeom>
            <a:solidFill>
              <a:srgbClr val="5B2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34"/>
            <p:cNvSpPr/>
            <p:nvPr/>
          </p:nvSpPr>
          <p:spPr>
            <a:xfrm>
              <a:off x="2853225" y="4004150"/>
              <a:ext cx="24475" cy="18950"/>
            </a:xfrm>
            <a:custGeom>
              <a:rect b="b" l="l" r="r" t="t"/>
              <a:pathLst>
                <a:path extrusionOk="0" h="758" w="979">
                  <a:moveTo>
                    <a:pt x="788" y="1"/>
                  </a:moveTo>
                  <a:cubicBezTo>
                    <a:pt x="653" y="1"/>
                    <a:pt x="530" y="87"/>
                    <a:pt x="456" y="213"/>
                  </a:cubicBezTo>
                  <a:cubicBezTo>
                    <a:pt x="434" y="180"/>
                    <a:pt x="412" y="147"/>
                    <a:pt x="379" y="113"/>
                  </a:cubicBezTo>
                  <a:cubicBezTo>
                    <a:pt x="333" y="74"/>
                    <a:pt x="273" y="50"/>
                    <a:pt x="213" y="50"/>
                  </a:cubicBezTo>
                  <a:cubicBezTo>
                    <a:pt x="170" y="50"/>
                    <a:pt x="127" y="63"/>
                    <a:pt x="90" y="91"/>
                  </a:cubicBezTo>
                  <a:cubicBezTo>
                    <a:pt x="34" y="147"/>
                    <a:pt x="1" y="246"/>
                    <a:pt x="23" y="347"/>
                  </a:cubicBezTo>
                  <a:cubicBezTo>
                    <a:pt x="56" y="513"/>
                    <a:pt x="167" y="635"/>
                    <a:pt x="256" y="757"/>
                  </a:cubicBezTo>
                  <a:lnTo>
                    <a:pt x="334" y="691"/>
                  </a:lnTo>
                  <a:cubicBezTo>
                    <a:pt x="256" y="579"/>
                    <a:pt x="157" y="468"/>
                    <a:pt x="134" y="324"/>
                  </a:cubicBezTo>
                  <a:cubicBezTo>
                    <a:pt x="112" y="280"/>
                    <a:pt x="123" y="202"/>
                    <a:pt x="157" y="169"/>
                  </a:cubicBezTo>
                  <a:cubicBezTo>
                    <a:pt x="172" y="157"/>
                    <a:pt x="190" y="152"/>
                    <a:pt x="209" y="152"/>
                  </a:cubicBezTo>
                  <a:cubicBezTo>
                    <a:pt x="245" y="152"/>
                    <a:pt x="283" y="169"/>
                    <a:pt x="312" y="191"/>
                  </a:cubicBezTo>
                  <a:cubicBezTo>
                    <a:pt x="367" y="236"/>
                    <a:pt x="401" y="313"/>
                    <a:pt x="423" y="380"/>
                  </a:cubicBezTo>
                  <a:lnTo>
                    <a:pt x="500" y="569"/>
                  </a:lnTo>
                  <a:lnTo>
                    <a:pt x="523" y="357"/>
                  </a:lnTo>
                  <a:cubicBezTo>
                    <a:pt x="534" y="224"/>
                    <a:pt x="668" y="102"/>
                    <a:pt x="811" y="102"/>
                  </a:cubicBezTo>
                  <a:lnTo>
                    <a:pt x="834" y="102"/>
                  </a:lnTo>
                  <a:cubicBezTo>
                    <a:pt x="834" y="102"/>
                    <a:pt x="834" y="113"/>
                    <a:pt x="845" y="113"/>
                  </a:cubicBezTo>
                  <a:cubicBezTo>
                    <a:pt x="856" y="169"/>
                    <a:pt x="834" y="236"/>
                    <a:pt x="801" y="302"/>
                  </a:cubicBezTo>
                  <a:cubicBezTo>
                    <a:pt x="756" y="424"/>
                    <a:pt x="690" y="535"/>
                    <a:pt x="589" y="579"/>
                  </a:cubicBezTo>
                  <a:lnTo>
                    <a:pt x="623" y="668"/>
                  </a:lnTo>
                  <a:cubicBezTo>
                    <a:pt x="634" y="668"/>
                    <a:pt x="645" y="668"/>
                    <a:pt x="656" y="658"/>
                  </a:cubicBezTo>
                  <a:cubicBezTo>
                    <a:pt x="779" y="602"/>
                    <a:pt x="845" y="468"/>
                    <a:pt x="900" y="347"/>
                  </a:cubicBezTo>
                  <a:cubicBezTo>
                    <a:pt x="934" y="280"/>
                    <a:pt x="979" y="180"/>
                    <a:pt x="934" y="80"/>
                  </a:cubicBezTo>
                  <a:cubicBezTo>
                    <a:pt x="923" y="46"/>
                    <a:pt x="912" y="24"/>
                    <a:pt x="878" y="13"/>
                  </a:cubicBezTo>
                  <a:cubicBezTo>
                    <a:pt x="856" y="2"/>
                    <a:pt x="834" y="2"/>
                    <a:pt x="811" y="2"/>
                  </a:cubicBezTo>
                  <a:cubicBezTo>
                    <a:pt x="804" y="1"/>
                    <a:pt x="796" y="1"/>
                    <a:pt x="788" y="1"/>
                  </a:cubicBezTo>
                  <a:close/>
                </a:path>
              </a:pathLst>
            </a:custGeom>
            <a:solidFill>
              <a:srgbClr val="5B2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34"/>
            <p:cNvSpPr/>
            <p:nvPr/>
          </p:nvSpPr>
          <p:spPr>
            <a:xfrm>
              <a:off x="2859350" y="4018350"/>
              <a:ext cx="39725" cy="22525"/>
            </a:xfrm>
            <a:custGeom>
              <a:rect b="b" l="l" r="r" t="t"/>
              <a:pathLst>
                <a:path extrusionOk="0" h="901" w="1589">
                  <a:moveTo>
                    <a:pt x="1578" y="1"/>
                  </a:moveTo>
                  <a:cubicBezTo>
                    <a:pt x="1411" y="23"/>
                    <a:pt x="1255" y="56"/>
                    <a:pt x="1100" y="112"/>
                  </a:cubicBezTo>
                  <a:cubicBezTo>
                    <a:pt x="678" y="245"/>
                    <a:pt x="289" y="512"/>
                    <a:pt x="0" y="867"/>
                  </a:cubicBezTo>
                  <a:cubicBezTo>
                    <a:pt x="11" y="878"/>
                    <a:pt x="33" y="890"/>
                    <a:pt x="45" y="900"/>
                  </a:cubicBezTo>
                  <a:cubicBezTo>
                    <a:pt x="433" y="434"/>
                    <a:pt x="989" y="134"/>
                    <a:pt x="1589" y="67"/>
                  </a:cubicBezTo>
                  <a:cubicBezTo>
                    <a:pt x="1578" y="45"/>
                    <a:pt x="1578" y="23"/>
                    <a:pt x="1578" y="1"/>
                  </a:cubicBezTo>
                  <a:close/>
                </a:path>
              </a:pathLst>
            </a:custGeom>
            <a:solidFill>
              <a:srgbClr val="5B2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6" name="Shape 806"/>
        <p:cNvGrpSpPr/>
        <p:nvPr/>
      </p:nvGrpSpPr>
      <p:grpSpPr>
        <a:xfrm>
          <a:off x="0" y="0"/>
          <a:ext cx="0" cy="0"/>
          <a:chOff x="0" y="0"/>
          <a:chExt cx="0" cy="0"/>
        </a:xfrm>
      </p:grpSpPr>
      <p:pic>
        <p:nvPicPr>
          <p:cNvPr id="807" name="Google Shape;807;p35"/>
          <p:cNvPicPr preferRelativeResize="0"/>
          <p:nvPr/>
        </p:nvPicPr>
        <p:blipFill>
          <a:blip r:embed="rId3">
            <a:alphaModFix/>
          </a:blip>
          <a:stretch>
            <a:fillRect/>
          </a:stretch>
        </p:blipFill>
        <p:spPr>
          <a:xfrm>
            <a:off x="356450" y="425875"/>
            <a:ext cx="8583501" cy="4291751"/>
          </a:xfrm>
          <a:prstGeom prst="rect">
            <a:avLst/>
          </a:prstGeom>
          <a:noFill/>
          <a:ln>
            <a:noFill/>
          </a:ln>
        </p:spPr>
      </p:pic>
      <p:grpSp>
        <p:nvGrpSpPr>
          <p:cNvPr id="808" name="Google Shape;808;p35"/>
          <p:cNvGrpSpPr/>
          <p:nvPr/>
        </p:nvGrpSpPr>
        <p:grpSpPr>
          <a:xfrm rot="-720889">
            <a:off x="-8381" y="59818"/>
            <a:ext cx="1089393" cy="1060210"/>
            <a:chOff x="3366175" y="4025575"/>
            <a:chExt cx="846800" cy="727100"/>
          </a:xfrm>
        </p:grpSpPr>
        <p:sp>
          <p:nvSpPr>
            <p:cNvPr id="809" name="Google Shape;809;p35"/>
            <p:cNvSpPr/>
            <p:nvPr/>
          </p:nvSpPr>
          <p:spPr>
            <a:xfrm>
              <a:off x="3366175" y="4518250"/>
              <a:ext cx="846800" cy="165275"/>
            </a:xfrm>
            <a:custGeom>
              <a:rect b="b" l="l" r="r" t="t"/>
              <a:pathLst>
                <a:path extrusionOk="0" h="6611" w="33872">
                  <a:moveTo>
                    <a:pt x="19774" y="1"/>
                  </a:moveTo>
                  <a:cubicBezTo>
                    <a:pt x="19530" y="334"/>
                    <a:pt x="19253" y="633"/>
                    <a:pt x="18930" y="823"/>
                  </a:cubicBezTo>
                  <a:cubicBezTo>
                    <a:pt x="18663" y="978"/>
                    <a:pt x="18352" y="1056"/>
                    <a:pt x="18053" y="1112"/>
                  </a:cubicBezTo>
                  <a:cubicBezTo>
                    <a:pt x="17675" y="1178"/>
                    <a:pt x="17286" y="1211"/>
                    <a:pt x="16886" y="1211"/>
                  </a:cubicBezTo>
                  <a:cubicBezTo>
                    <a:pt x="16342" y="1211"/>
                    <a:pt x="15787" y="1145"/>
                    <a:pt x="15253" y="1001"/>
                  </a:cubicBezTo>
                  <a:cubicBezTo>
                    <a:pt x="14742" y="867"/>
                    <a:pt x="14175" y="656"/>
                    <a:pt x="13809" y="256"/>
                  </a:cubicBezTo>
                  <a:cubicBezTo>
                    <a:pt x="13743" y="178"/>
                    <a:pt x="13687" y="100"/>
                    <a:pt x="13620" y="11"/>
                  </a:cubicBezTo>
                  <a:cubicBezTo>
                    <a:pt x="5855" y="322"/>
                    <a:pt x="1" y="1667"/>
                    <a:pt x="1" y="3277"/>
                  </a:cubicBezTo>
                  <a:cubicBezTo>
                    <a:pt x="1" y="5121"/>
                    <a:pt x="7577" y="6610"/>
                    <a:pt x="16930" y="6610"/>
                  </a:cubicBezTo>
                  <a:cubicBezTo>
                    <a:pt x="26284" y="6610"/>
                    <a:pt x="33872" y="5121"/>
                    <a:pt x="33872" y="3277"/>
                  </a:cubicBezTo>
                  <a:cubicBezTo>
                    <a:pt x="33872" y="1633"/>
                    <a:pt x="27773" y="267"/>
                    <a:pt x="19774" y="1"/>
                  </a:cubicBezTo>
                  <a:close/>
                </a:path>
              </a:pathLst>
            </a:custGeom>
            <a:solidFill>
              <a:srgbClr val="093156">
                <a:alpha val="171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35"/>
            <p:cNvSpPr/>
            <p:nvPr/>
          </p:nvSpPr>
          <p:spPr>
            <a:xfrm>
              <a:off x="3675550" y="4025575"/>
              <a:ext cx="229150" cy="523050"/>
            </a:xfrm>
            <a:custGeom>
              <a:rect b="b" l="l" r="r" t="t"/>
              <a:pathLst>
                <a:path extrusionOk="0" h="20922" w="9166">
                  <a:moveTo>
                    <a:pt x="8307" y="9263"/>
                  </a:moveTo>
                  <a:cubicBezTo>
                    <a:pt x="8308" y="9264"/>
                    <a:pt x="8309" y="9265"/>
                    <a:pt x="8310" y="9265"/>
                  </a:cubicBezTo>
                  <a:cubicBezTo>
                    <a:pt x="8309" y="9265"/>
                    <a:pt x="8308" y="9264"/>
                    <a:pt x="8307" y="9263"/>
                  </a:cubicBezTo>
                  <a:close/>
                  <a:moveTo>
                    <a:pt x="2689" y="1"/>
                  </a:moveTo>
                  <a:cubicBezTo>
                    <a:pt x="2911" y="178"/>
                    <a:pt x="3111" y="378"/>
                    <a:pt x="3278" y="601"/>
                  </a:cubicBezTo>
                  <a:cubicBezTo>
                    <a:pt x="3267" y="600"/>
                    <a:pt x="3256" y="600"/>
                    <a:pt x="3245" y="600"/>
                  </a:cubicBezTo>
                  <a:cubicBezTo>
                    <a:pt x="2645" y="600"/>
                    <a:pt x="2050" y="909"/>
                    <a:pt x="1701" y="1389"/>
                  </a:cubicBezTo>
                  <a:cubicBezTo>
                    <a:pt x="1977" y="1309"/>
                    <a:pt x="2154" y="1286"/>
                    <a:pt x="2305" y="1286"/>
                  </a:cubicBezTo>
                  <a:cubicBezTo>
                    <a:pt x="2342" y="1286"/>
                    <a:pt x="2377" y="1287"/>
                    <a:pt x="2412" y="1289"/>
                  </a:cubicBezTo>
                  <a:cubicBezTo>
                    <a:pt x="1712" y="2378"/>
                    <a:pt x="1378" y="3988"/>
                    <a:pt x="1234" y="5255"/>
                  </a:cubicBezTo>
                  <a:cubicBezTo>
                    <a:pt x="1067" y="6677"/>
                    <a:pt x="801" y="8088"/>
                    <a:pt x="667" y="9520"/>
                  </a:cubicBezTo>
                  <a:cubicBezTo>
                    <a:pt x="901" y="9365"/>
                    <a:pt x="1134" y="9199"/>
                    <a:pt x="1368" y="9043"/>
                  </a:cubicBezTo>
                  <a:lnTo>
                    <a:pt x="1368" y="9043"/>
                  </a:lnTo>
                  <a:cubicBezTo>
                    <a:pt x="746" y="11076"/>
                    <a:pt x="235" y="13131"/>
                    <a:pt x="79" y="15253"/>
                  </a:cubicBezTo>
                  <a:cubicBezTo>
                    <a:pt x="1" y="16386"/>
                    <a:pt x="201" y="17530"/>
                    <a:pt x="645" y="18563"/>
                  </a:cubicBezTo>
                  <a:cubicBezTo>
                    <a:pt x="845" y="19030"/>
                    <a:pt x="1101" y="19585"/>
                    <a:pt x="1434" y="19963"/>
                  </a:cubicBezTo>
                  <a:cubicBezTo>
                    <a:pt x="1800" y="20363"/>
                    <a:pt x="2367" y="20574"/>
                    <a:pt x="2878" y="20708"/>
                  </a:cubicBezTo>
                  <a:cubicBezTo>
                    <a:pt x="3414" y="20851"/>
                    <a:pt x="3969" y="20922"/>
                    <a:pt x="4522" y="20922"/>
                  </a:cubicBezTo>
                  <a:cubicBezTo>
                    <a:pt x="4910" y="20922"/>
                    <a:pt x="5298" y="20887"/>
                    <a:pt x="5678" y="20819"/>
                  </a:cubicBezTo>
                  <a:cubicBezTo>
                    <a:pt x="5977" y="20763"/>
                    <a:pt x="6288" y="20685"/>
                    <a:pt x="6555" y="20530"/>
                  </a:cubicBezTo>
                  <a:cubicBezTo>
                    <a:pt x="7199" y="20163"/>
                    <a:pt x="7644" y="19363"/>
                    <a:pt x="7977" y="18730"/>
                  </a:cubicBezTo>
                  <a:cubicBezTo>
                    <a:pt x="8166" y="18352"/>
                    <a:pt x="8332" y="17975"/>
                    <a:pt x="8466" y="17575"/>
                  </a:cubicBezTo>
                  <a:cubicBezTo>
                    <a:pt x="8522" y="17397"/>
                    <a:pt x="8821" y="16519"/>
                    <a:pt x="8677" y="16375"/>
                  </a:cubicBezTo>
                  <a:lnTo>
                    <a:pt x="8677" y="16375"/>
                  </a:lnTo>
                  <a:lnTo>
                    <a:pt x="9166" y="16864"/>
                  </a:lnTo>
                  <a:cubicBezTo>
                    <a:pt x="9043" y="14208"/>
                    <a:pt x="8611" y="11565"/>
                    <a:pt x="7888" y="9009"/>
                  </a:cubicBezTo>
                  <a:lnTo>
                    <a:pt x="7888" y="9009"/>
                  </a:lnTo>
                  <a:cubicBezTo>
                    <a:pt x="8032" y="9087"/>
                    <a:pt x="8164" y="9175"/>
                    <a:pt x="8307" y="9263"/>
                  </a:cubicBezTo>
                  <a:lnTo>
                    <a:pt x="8307" y="9263"/>
                  </a:lnTo>
                  <a:cubicBezTo>
                    <a:pt x="8088" y="9124"/>
                    <a:pt x="8066" y="8408"/>
                    <a:pt x="8021" y="8187"/>
                  </a:cubicBezTo>
                  <a:cubicBezTo>
                    <a:pt x="7799" y="6832"/>
                    <a:pt x="7655" y="5166"/>
                    <a:pt x="7199" y="3689"/>
                  </a:cubicBezTo>
                  <a:cubicBezTo>
                    <a:pt x="6655" y="1922"/>
                    <a:pt x="5678" y="423"/>
                    <a:pt x="3622" y="90"/>
                  </a:cubicBezTo>
                  <a:cubicBezTo>
                    <a:pt x="3378" y="45"/>
                    <a:pt x="3022" y="1"/>
                    <a:pt x="2689" y="1"/>
                  </a:cubicBezTo>
                  <a:close/>
                </a:path>
              </a:pathLst>
            </a:custGeom>
            <a:solidFill>
              <a:srgbClr val="7741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35"/>
            <p:cNvSpPr/>
            <p:nvPr/>
          </p:nvSpPr>
          <p:spPr>
            <a:xfrm>
              <a:off x="3759975" y="4274125"/>
              <a:ext cx="5875" cy="17800"/>
            </a:xfrm>
            <a:custGeom>
              <a:rect b="b" l="l" r="r" t="t"/>
              <a:pathLst>
                <a:path extrusionOk="0" h="712" w="235">
                  <a:moveTo>
                    <a:pt x="201" y="1"/>
                  </a:moveTo>
                  <a:cubicBezTo>
                    <a:pt x="112" y="112"/>
                    <a:pt x="79" y="223"/>
                    <a:pt x="45" y="345"/>
                  </a:cubicBezTo>
                  <a:cubicBezTo>
                    <a:pt x="12" y="457"/>
                    <a:pt x="1" y="578"/>
                    <a:pt x="35" y="712"/>
                  </a:cubicBezTo>
                  <a:cubicBezTo>
                    <a:pt x="124" y="612"/>
                    <a:pt x="168" y="501"/>
                    <a:pt x="190" y="378"/>
                  </a:cubicBezTo>
                  <a:cubicBezTo>
                    <a:pt x="223" y="257"/>
                    <a:pt x="235" y="134"/>
                    <a:pt x="201" y="1"/>
                  </a:cubicBezTo>
                  <a:close/>
                </a:path>
              </a:pathLst>
            </a:custGeom>
            <a:solidFill>
              <a:srgbClr val="6837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35"/>
            <p:cNvSpPr/>
            <p:nvPr/>
          </p:nvSpPr>
          <p:spPr>
            <a:xfrm>
              <a:off x="3743050" y="4238025"/>
              <a:ext cx="6700" cy="22800"/>
            </a:xfrm>
            <a:custGeom>
              <a:rect b="b" l="l" r="r" t="t"/>
              <a:pathLst>
                <a:path extrusionOk="0" h="912" w="268">
                  <a:moveTo>
                    <a:pt x="245" y="0"/>
                  </a:moveTo>
                  <a:cubicBezTo>
                    <a:pt x="156" y="134"/>
                    <a:pt x="100" y="289"/>
                    <a:pt x="67" y="445"/>
                  </a:cubicBezTo>
                  <a:cubicBezTo>
                    <a:pt x="23" y="590"/>
                    <a:pt x="1" y="745"/>
                    <a:pt x="34" y="911"/>
                  </a:cubicBezTo>
                  <a:cubicBezTo>
                    <a:pt x="122" y="778"/>
                    <a:pt x="178" y="634"/>
                    <a:pt x="211" y="479"/>
                  </a:cubicBezTo>
                  <a:cubicBezTo>
                    <a:pt x="245" y="323"/>
                    <a:pt x="267" y="168"/>
                    <a:pt x="245" y="0"/>
                  </a:cubicBezTo>
                  <a:close/>
                </a:path>
              </a:pathLst>
            </a:custGeom>
            <a:solidFill>
              <a:srgbClr val="6837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35"/>
            <p:cNvSpPr/>
            <p:nvPr/>
          </p:nvSpPr>
          <p:spPr>
            <a:xfrm>
              <a:off x="3782750" y="4223875"/>
              <a:ext cx="6700" cy="19725"/>
            </a:xfrm>
            <a:custGeom>
              <a:rect b="b" l="l" r="r" t="t"/>
              <a:pathLst>
                <a:path extrusionOk="0" h="789" w="268">
                  <a:moveTo>
                    <a:pt x="23" y="0"/>
                  </a:moveTo>
                  <a:lnTo>
                    <a:pt x="23" y="0"/>
                  </a:lnTo>
                  <a:cubicBezTo>
                    <a:pt x="1" y="144"/>
                    <a:pt x="23" y="278"/>
                    <a:pt x="57" y="411"/>
                  </a:cubicBezTo>
                  <a:cubicBezTo>
                    <a:pt x="101" y="544"/>
                    <a:pt x="156" y="678"/>
                    <a:pt x="245" y="789"/>
                  </a:cubicBezTo>
                  <a:cubicBezTo>
                    <a:pt x="267" y="645"/>
                    <a:pt x="245" y="500"/>
                    <a:pt x="212" y="367"/>
                  </a:cubicBezTo>
                  <a:cubicBezTo>
                    <a:pt x="168" y="245"/>
                    <a:pt x="123" y="111"/>
                    <a:pt x="23" y="0"/>
                  </a:cubicBezTo>
                  <a:close/>
                </a:path>
              </a:pathLst>
            </a:custGeom>
            <a:solidFill>
              <a:srgbClr val="6837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35"/>
            <p:cNvSpPr/>
            <p:nvPr/>
          </p:nvSpPr>
          <p:spPr>
            <a:xfrm>
              <a:off x="3761650" y="4199425"/>
              <a:ext cx="4750" cy="23625"/>
            </a:xfrm>
            <a:custGeom>
              <a:rect b="b" l="l" r="r" t="t"/>
              <a:pathLst>
                <a:path extrusionOk="0" h="945" w="190">
                  <a:moveTo>
                    <a:pt x="57" y="1"/>
                  </a:moveTo>
                  <a:cubicBezTo>
                    <a:pt x="1" y="167"/>
                    <a:pt x="1" y="323"/>
                    <a:pt x="12" y="478"/>
                  </a:cubicBezTo>
                  <a:cubicBezTo>
                    <a:pt x="34" y="634"/>
                    <a:pt x="57" y="789"/>
                    <a:pt x="134" y="945"/>
                  </a:cubicBezTo>
                  <a:cubicBezTo>
                    <a:pt x="190" y="778"/>
                    <a:pt x="190" y="623"/>
                    <a:pt x="178" y="467"/>
                  </a:cubicBezTo>
                  <a:cubicBezTo>
                    <a:pt x="156" y="312"/>
                    <a:pt x="123" y="156"/>
                    <a:pt x="57" y="1"/>
                  </a:cubicBezTo>
                  <a:close/>
                </a:path>
              </a:pathLst>
            </a:custGeom>
            <a:solidFill>
              <a:srgbClr val="6837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35"/>
            <p:cNvSpPr/>
            <p:nvPr/>
          </p:nvSpPr>
          <p:spPr>
            <a:xfrm>
              <a:off x="3735000" y="4186100"/>
              <a:ext cx="6425" cy="25025"/>
            </a:xfrm>
            <a:custGeom>
              <a:rect b="b" l="l" r="r" t="t"/>
              <a:pathLst>
                <a:path extrusionOk="0" h="1001" w="257">
                  <a:moveTo>
                    <a:pt x="222" y="1"/>
                  </a:moveTo>
                  <a:lnTo>
                    <a:pt x="222" y="1"/>
                  </a:lnTo>
                  <a:cubicBezTo>
                    <a:pt x="133" y="156"/>
                    <a:pt x="89" y="322"/>
                    <a:pt x="56" y="489"/>
                  </a:cubicBezTo>
                  <a:cubicBezTo>
                    <a:pt x="22" y="656"/>
                    <a:pt x="0" y="823"/>
                    <a:pt x="34" y="1000"/>
                  </a:cubicBezTo>
                  <a:cubicBezTo>
                    <a:pt x="133" y="845"/>
                    <a:pt x="178" y="678"/>
                    <a:pt x="212" y="512"/>
                  </a:cubicBezTo>
                  <a:cubicBezTo>
                    <a:pt x="234" y="344"/>
                    <a:pt x="256" y="178"/>
                    <a:pt x="222" y="1"/>
                  </a:cubicBezTo>
                  <a:close/>
                </a:path>
              </a:pathLst>
            </a:custGeom>
            <a:solidFill>
              <a:srgbClr val="6837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35"/>
            <p:cNvSpPr/>
            <p:nvPr/>
          </p:nvSpPr>
          <p:spPr>
            <a:xfrm>
              <a:off x="3804700" y="4198600"/>
              <a:ext cx="5025" cy="20575"/>
            </a:xfrm>
            <a:custGeom>
              <a:rect b="b" l="l" r="r" t="t"/>
              <a:pathLst>
                <a:path extrusionOk="0" h="823" w="201">
                  <a:moveTo>
                    <a:pt x="45" y="0"/>
                  </a:moveTo>
                  <a:cubicBezTo>
                    <a:pt x="1" y="145"/>
                    <a:pt x="12" y="278"/>
                    <a:pt x="23" y="422"/>
                  </a:cubicBezTo>
                  <a:cubicBezTo>
                    <a:pt x="45" y="555"/>
                    <a:pt x="78" y="689"/>
                    <a:pt x="156" y="822"/>
                  </a:cubicBezTo>
                  <a:cubicBezTo>
                    <a:pt x="201" y="678"/>
                    <a:pt x="189" y="533"/>
                    <a:pt x="179" y="400"/>
                  </a:cubicBezTo>
                  <a:cubicBezTo>
                    <a:pt x="156" y="267"/>
                    <a:pt x="123" y="133"/>
                    <a:pt x="45" y="0"/>
                  </a:cubicBezTo>
                  <a:close/>
                </a:path>
              </a:pathLst>
            </a:custGeom>
            <a:solidFill>
              <a:srgbClr val="6837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35"/>
            <p:cNvSpPr/>
            <p:nvPr/>
          </p:nvSpPr>
          <p:spPr>
            <a:xfrm>
              <a:off x="3829700" y="4190550"/>
              <a:ext cx="7800" cy="15850"/>
            </a:xfrm>
            <a:custGeom>
              <a:rect b="b" l="l" r="r" t="t"/>
              <a:pathLst>
                <a:path extrusionOk="0" h="634" w="312">
                  <a:moveTo>
                    <a:pt x="1" y="0"/>
                  </a:moveTo>
                  <a:cubicBezTo>
                    <a:pt x="1" y="134"/>
                    <a:pt x="34" y="245"/>
                    <a:pt x="90" y="356"/>
                  </a:cubicBezTo>
                  <a:cubicBezTo>
                    <a:pt x="145" y="455"/>
                    <a:pt x="201" y="556"/>
                    <a:pt x="312" y="633"/>
                  </a:cubicBezTo>
                  <a:cubicBezTo>
                    <a:pt x="312" y="500"/>
                    <a:pt x="278" y="389"/>
                    <a:pt x="233" y="289"/>
                  </a:cubicBezTo>
                  <a:cubicBezTo>
                    <a:pt x="178" y="178"/>
                    <a:pt x="112" y="78"/>
                    <a:pt x="1" y="0"/>
                  </a:cubicBezTo>
                  <a:close/>
                </a:path>
              </a:pathLst>
            </a:custGeom>
            <a:solidFill>
              <a:srgbClr val="6837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35"/>
            <p:cNvSpPr/>
            <p:nvPr/>
          </p:nvSpPr>
          <p:spPr>
            <a:xfrm>
              <a:off x="3832750" y="4228575"/>
              <a:ext cx="5575" cy="20875"/>
            </a:xfrm>
            <a:custGeom>
              <a:rect b="b" l="l" r="r" t="t"/>
              <a:pathLst>
                <a:path extrusionOk="0" h="835" w="223">
                  <a:moveTo>
                    <a:pt x="34" y="1"/>
                  </a:moveTo>
                  <a:cubicBezTo>
                    <a:pt x="0" y="146"/>
                    <a:pt x="12" y="290"/>
                    <a:pt x="34" y="434"/>
                  </a:cubicBezTo>
                  <a:cubicBezTo>
                    <a:pt x="67" y="568"/>
                    <a:pt x="101" y="712"/>
                    <a:pt x="190" y="834"/>
                  </a:cubicBezTo>
                  <a:cubicBezTo>
                    <a:pt x="223" y="690"/>
                    <a:pt x="212" y="546"/>
                    <a:pt x="190" y="401"/>
                  </a:cubicBezTo>
                  <a:cubicBezTo>
                    <a:pt x="156" y="267"/>
                    <a:pt x="123" y="123"/>
                    <a:pt x="34" y="1"/>
                  </a:cubicBezTo>
                  <a:close/>
                </a:path>
              </a:pathLst>
            </a:custGeom>
            <a:solidFill>
              <a:srgbClr val="6837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35"/>
            <p:cNvSpPr/>
            <p:nvPr/>
          </p:nvSpPr>
          <p:spPr>
            <a:xfrm>
              <a:off x="3810525" y="4264125"/>
              <a:ext cx="4200" cy="18925"/>
            </a:xfrm>
            <a:custGeom>
              <a:rect b="b" l="l" r="r" t="t"/>
              <a:pathLst>
                <a:path extrusionOk="0" h="757" w="168">
                  <a:moveTo>
                    <a:pt x="79" y="1"/>
                  </a:moveTo>
                  <a:cubicBezTo>
                    <a:pt x="12" y="123"/>
                    <a:pt x="1" y="257"/>
                    <a:pt x="12" y="378"/>
                  </a:cubicBezTo>
                  <a:cubicBezTo>
                    <a:pt x="12" y="512"/>
                    <a:pt x="34" y="634"/>
                    <a:pt x="90" y="756"/>
                  </a:cubicBezTo>
                  <a:cubicBezTo>
                    <a:pt x="156" y="634"/>
                    <a:pt x="168" y="501"/>
                    <a:pt x="168" y="378"/>
                  </a:cubicBezTo>
                  <a:cubicBezTo>
                    <a:pt x="156" y="245"/>
                    <a:pt x="146" y="123"/>
                    <a:pt x="79" y="1"/>
                  </a:cubicBezTo>
                  <a:close/>
                </a:path>
              </a:pathLst>
            </a:custGeom>
            <a:solidFill>
              <a:srgbClr val="6837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35"/>
            <p:cNvSpPr/>
            <p:nvPr/>
          </p:nvSpPr>
          <p:spPr>
            <a:xfrm>
              <a:off x="3854400" y="4268875"/>
              <a:ext cx="6150" cy="19450"/>
            </a:xfrm>
            <a:custGeom>
              <a:rect b="b" l="l" r="r" t="t"/>
              <a:pathLst>
                <a:path extrusionOk="0" h="778" w="246">
                  <a:moveTo>
                    <a:pt x="23" y="0"/>
                  </a:moveTo>
                  <a:cubicBezTo>
                    <a:pt x="1" y="144"/>
                    <a:pt x="12" y="277"/>
                    <a:pt x="45" y="411"/>
                  </a:cubicBezTo>
                  <a:cubicBezTo>
                    <a:pt x="79" y="533"/>
                    <a:pt x="124" y="667"/>
                    <a:pt x="212" y="778"/>
                  </a:cubicBezTo>
                  <a:cubicBezTo>
                    <a:pt x="245" y="633"/>
                    <a:pt x="223" y="499"/>
                    <a:pt x="201" y="366"/>
                  </a:cubicBezTo>
                  <a:cubicBezTo>
                    <a:pt x="168" y="244"/>
                    <a:pt x="124" y="111"/>
                    <a:pt x="23" y="0"/>
                  </a:cubicBezTo>
                  <a:close/>
                </a:path>
              </a:pathLst>
            </a:custGeom>
            <a:solidFill>
              <a:srgbClr val="6837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35"/>
            <p:cNvSpPr/>
            <p:nvPr/>
          </p:nvSpPr>
          <p:spPr>
            <a:xfrm>
              <a:off x="3834150" y="4283025"/>
              <a:ext cx="4475" cy="26975"/>
            </a:xfrm>
            <a:custGeom>
              <a:rect b="b" l="l" r="r" t="t"/>
              <a:pathLst>
                <a:path extrusionOk="0" h="1079" w="179">
                  <a:moveTo>
                    <a:pt x="134" y="0"/>
                  </a:moveTo>
                  <a:cubicBezTo>
                    <a:pt x="55" y="178"/>
                    <a:pt x="33" y="356"/>
                    <a:pt x="11" y="533"/>
                  </a:cubicBezTo>
                  <a:cubicBezTo>
                    <a:pt x="0" y="711"/>
                    <a:pt x="11" y="889"/>
                    <a:pt x="55" y="1078"/>
                  </a:cubicBezTo>
                  <a:cubicBezTo>
                    <a:pt x="134" y="900"/>
                    <a:pt x="156" y="723"/>
                    <a:pt x="178" y="545"/>
                  </a:cubicBezTo>
                  <a:cubicBezTo>
                    <a:pt x="178" y="367"/>
                    <a:pt x="178" y="189"/>
                    <a:pt x="134" y="0"/>
                  </a:cubicBezTo>
                  <a:close/>
                </a:path>
              </a:pathLst>
            </a:custGeom>
            <a:solidFill>
              <a:srgbClr val="6837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35"/>
            <p:cNvSpPr/>
            <p:nvPr/>
          </p:nvSpPr>
          <p:spPr>
            <a:xfrm>
              <a:off x="3787500" y="4296350"/>
              <a:ext cx="4175" cy="20575"/>
            </a:xfrm>
            <a:custGeom>
              <a:rect b="b" l="l" r="r" t="t"/>
              <a:pathLst>
                <a:path extrusionOk="0" h="823" w="167">
                  <a:moveTo>
                    <a:pt x="100" y="0"/>
                  </a:moveTo>
                  <a:cubicBezTo>
                    <a:pt x="33" y="134"/>
                    <a:pt x="11" y="278"/>
                    <a:pt x="0" y="412"/>
                  </a:cubicBezTo>
                  <a:cubicBezTo>
                    <a:pt x="0" y="545"/>
                    <a:pt x="0" y="689"/>
                    <a:pt x="55" y="822"/>
                  </a:cubicBezTo>
                  <a:cubicBezTo>
                    <a:pt x="133" y="689"/>
                    <a:pt x="156" y="556"/>
                    <a:pt x="156" y="422"/>
                  </a:cubicBezTo>
                  <a:cubicBezTo>
                    <a:pt x="166" y="278"/>
                    <a:pt x="156" y="145"/>
                    <a:pt x="100" y="0"/>
                  </a:cubicBezTo>
                  <a:close/>
                </a:path>
              </a:pathLst>
            </a:custGeom>
            <a:solidFill>
              <a:srgbClr val="6837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35"/>
            <p:cNvSpPr/>
            <p:nvPr/>
          </p:nvSpPr>
          <p:spPr>
            <a:xfrm>
              <a:off x="3732200" y="4288300"/>
              <a:ext cx="6700" cy="18350"/>
            </a:xfrm>
            <a:custGeom>
              <a:rect b="b" l="l" r="r" t="t"/>
              <a:pathLst>
                <a:path extrusionOk="0" h="734" w="268">
                  <a:moveTo>
                    <a:pt x="23" y="1"/>
                  </a:moveTo>
                  <a:lnTo>
                    <a:pt x="23" y="1"/>
                  </a:lnTo>
                  <a:cubicBezTo>
                    <a:pt x="1" y="145"/>
                    <a:pt x="23" y="267"/>
                    <a:pt x="57" y="389"/>
                  </a:cubicBezTo>
                  <a:cubicBezTo>
                    <a:pt x="90" y="512"/>
                    <a:pt x="146" y="633"/>
                    <a:pt x="245" y="734"/>
                  </a:cubicBezTo>
                  <a:cubicBezTo>
                    <a:pt x="268" y="600"/>
                    <a:pt x="245" y="467"/>
                    <a:pt x="213" y="345"/>
                  </a:cubicBezTo>
                  <a:cubicBezTo>
                    <a:pt x="168" y="223"/>
                    <a:pt x="124" y="112"/>
                    <a:pt x="23" y="1"/>
                  </a:cubicBezTo>
                  <a:close/>
                </a:path>
              </a:pathLst>
            </a:custGeom>
            <a:solidFill>
              <a:srgbClr val="6837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35"/>
            <p:cNvSpPr/>
            <p:nvPr/>
          </p:nvSpPr>
          <p:spPr>
            <a:xfrm>
              <a:off x="3712500" y="4316900"/>
              <a:ext cx="4750" cy="23075"/>
            </a:xfrm>
            <a:custGeom>
              <a:rect b="b" l="l" r="r" t="t"/>
              <a:pathLst>
                <a:path extrusionOk="0" h="923" w="190">
                  <a:moveTo>
                    <a:pt x="145" y="0"/>
                  </a:moveTo>
                  <a:cubicBezTo>
                    <a:pt x="67" y="145"/>
                    <a:pt x="45" y="301"/>
                    <a:pt x="23" y="456"/>
                  </a:cubicBezTo>
                  <a:cubicBezTo>
                    <a:pt x="11" y="600"/>
                    <a:pt x="1" y="756"/>
                    <a:pt x="56" y="923"/>
                  </a:cubicBezTo>
                  <a:cubicBezTo>
                    <a:pt x="134" y="767"/>
                    <a:pt x="156" y="622"/>
                    <a:pt x="178" y="467"/>
                  </a:cubicBezTo>
                  <a:cubicBezTo>
                    <a:pt x="189" y="311"/>
                    <a:pt x="189" y="156"/>
                    <a:pt x="145" y="0"/>
                  </a:cubicBezTo>
                  <a:close/>
                </a:path>
              </a:pathLst>
            </a:custGeom>
            <a:solidFill>
              <a:srgbClr val="6837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35"/>
            <p:cNvSpPr/>
            <p:nvPr/>
          </p:nvSpPr>
          <p:spPr>
            <a:xfrm>
              <a:off x="3761375" y="4328300"/>
              <a:ext cx="4200" cy="25825"/>
            </a:xfrm>
            <a:custGeom>
              <a:rect b="b" l="l" r="r" t="t"/>
              <a:pathLst>
                <a:path extrusionOk="0" h="1033" w="168">
                  <a:moveTo>
                    <a:pt x="100" y="0"/>
                  </a:moveTo>
                  <a:cubicBezTo>
                    <a:pt x="34" y="178"/>
                    <a:pt x="12" y="344"/>
                    <a:pt x="1" y="511"/>
                  </a:cubicBezTo>
                  <a:cubicBezTo>
                    <a:pt x="1" y="689"/>
                    <a:pt x="12" y="855"/>
                    <a:pt x="68" y="1033"/>
                  </a:cubicBezTo>
                  <a:cubicBezTo>
                    <a:pt x="134" y="867"/>
                    <a:pt x="156" y="689"/>
                    <a:pt x="167" y="522"/>
                  </a:cubicBezTo>
                  <a:cubicBezTo>
                    <a:pt x="167" y="344"/>
                    <a:pt x="156" y="178"/>
                    <a:pt x="100" y="0"/>
                  </a:cubicBezTo>
                  <a:close/>
                </a:path>
              </a:pathLst>
            </a:custGeom>
            <a:solidFill>
              <a:srgbClr val="6837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35"/>
            <p:cNvSpPr/>
            <p:nvPr/>
          </p:nvSpPr>
          <p:spPr>
            <a:xfrm>
              <a:off x="3811650" y="4341325"/>
              <a:ext cx="6425" cy="19775"/>
            </a:xfrm>
            <a:custGeom>
              <a:rect b="b" l="l" r="r" t="t"/>
              <a:pathLst>
                <a:path extrusionOk="0" h="791" w="257">
                  <a:moveTo>
                    <a:pt x="34" y="1"/>
                  </a:moveTo>
                  <a:lnTo>
                    <a:pt x="34" y="1"/>
                  </a:lnTo>
                  <a:cubicBezTo>
                    <a:pt x="0" y="146"/>
                    <a:pt x="22" y="279"/>
                    <a:pt x="56" y="412"/>
                  </a:cubicBezTo>
                  <a:cubicBezTo>
                    <a:pt x="89" y="546"/>
                    <a:pt x="133" y="667"/>
                    <a:pt x="222" y="790"/>
                  </a:cubicBezTo>
                  <a:cubicBezTo>
                    <a:pt x="256" y="645"/>
                    <a:pt x="234" y="512"/>
                    <a:pt x="200" y="379"/>
                  </a:cubicBezTo>
                  <a:cubicBezTo>
                    <a:pt x="167" y="245"/>
                    <a:pt x="123" y="112"/>
                    <a:pt x="34" y="1"/>
                  </a:cubicBezTo>
                  <a:close/>
                </a:path>
              </a:pathLst>
            </a:custGeom>
            <a:solidFill>
              <a:srgbClr val="6837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35"/>
            <p:cNvSpPr/>
            <p:nvPr/>
          </p:nvSpPr>
          <p:spPr>
            <a:xfrm>
              <a:off x="3856925" y="4341325"/>
              <a:ext cx="7250" cy="14200"/>
            </a:xfrm>
            <a:custGeom>
              <a:rect b="b" l="l" r="r" t="t"/>
              <a:pathLst>
                <a:path extrusionOk="0" h="568" w="290">
                  <a:moveTo>
                    <a:pt x="23" y="1"/>
                  </a:moveTo>
                  <a:lnTo>
                    <a:pt x="23" y="1"/>
                  </a:lnTo>
                  <a:cubicBezTo>
                    <a:pt x="0" y="112"/>
                    <a:pt x="33" y="223"/>
                    <a:pt x="78" y="312"/>
                  </a:cubicBezTo>
                  <a:cubicBezTo>
                    <a:pt x="122" y="412"/>
                    <a:pt x="178" y="501"/>
                    <a:pt x="267" y="568"/>
                  </a:cubicBezTo>
                  <a:cubicBezTo>
                    <a:pt x="289" y="445"/>
                    <a:pt x="255" y="346"/>
                    <a:pt x="222" y="257"/>
                  </a:cubicBezTo>
                  <a:cubicBezTo>
                    <a:pt x="178" y="156"/>
                    <a:pt x="122" y="68"/>
                    <a:pt x="23" y="1"/>
                  </a:cubicBezTo>
                  <a:close/>
                </a:path>
              </a:pathLst>
            </a:custGeom>
            <a:solidFill>
              <a:srgbClr val="6837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35"/>
            <p:cNvSpPr/>
            <p:nvPr/>
          </p:nvSpPr>
          <p:spPr>
            <a:xfrm>
              <a:off x="3788300" y="4361075"/>
              <a:ext cx="4225" cy="23600"/>
            </a:xfrm>
            <a:custGeom>
              <a:rect b="b" l="l" r="r" t="t"/>
              <a:pathLst>
                <a:path extrusionOk="0" h="944" w="169">
                  <a:moveTo>
                    <a:pt x="68" y="0"/>
                  </a:moveTo>
                  <a:cubicBezTo>
                    <a:pt x="13" y="166"/>
                    <a:pt x="1" y="322"/>
                    <a:pt x="13" y="477"/>
                  </a:cubicBezTo>
                  <a:cubicBezTo>
                    <a:pt x="13" y="633"/>
                    <a:pt x="35" y="788"/>
                    <a:pt x="101" y="944"/>
                  </a:cubicBezTo>
                  <a:cubicBezTo>
                    <a:pt x="168" y="788"/>
                    <a:pt x="168" y="633"/>
                    <a:pt x="168" y="477"/>
                  </a:cubicBezTo>
                  <a:cubicBezTo>
                    <a:pt x="156" y="311"/>
                    <a:pt x="134" y="156"/>
                    <a:pt x="68" y="0"/>
                  </a:cubicBezTo>
                  <a:close/>
                </a:path>
              </a:pathLst>
            </a:custGeom>
            <a:solidFill>
              <a:srgbClr val="6837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35"/>
            <p:cNvSpPr/>
            <p:nvPr/>
          </p:nvSpPr>
          <p:spPr>
            <a:xfrm>
              <a:off x="3844975" y="4373000"/>
              <a:ext cx="3900" cy="18075"/>
            </a:xfrm>
            <a:custGeom>
              <a:rect b="b" l="l" r="r" t="t"/>
              <a:pathLst>
                <a:path extrusionOk="0" h="723" w="156">
                  <a:moveTo>
                    <a:pt x="78" y="0"/>
                  </a:moveTo>
                  <a:cubicBezTo>
                    <a:pt x="12" y="123"/>
                    <a:pt x="0" y="245"/>
                    <a:pt x="0" y="367"/>
                  </a:cubicBezTo>
                  <a:cubicBezTo>
                    <a:pt x="0" y="478"/>
                    <a:pt x="12" y="600"/>
                    <a:pt x="78" y="723"/>
                  </a:cubicBezTo>
                  <a:cubicBezTo>
                    <a:pt x="133" y="600"/>
                    <a:pt x="156" y="478"/>
                    <a:pt x="156" y="367"/>
                  </a:cubicBezTo>
                  <a:cubicBezTo>
                    <a:pt x="156" y="245"/>
                    <a:pt x="133" y="123"/>
                    <a:pt x="78" y="0"/>
                  </a:cubicBezTo>
                  <a:close/>
                </a:path>
              </a:pathLst>
            </a:custGeom>
            <a:solidFill>
              <a:srgbClr val="6837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35"/>
            <p:cNvSpPr/>
            <p:nvPr/>
          </p:nvSpPr>
          <p:spPr>
            <a:xfrm>
              <a:off x="3734725" y="4366625"/>
              <a:ext cx="6400" cy="15575"/>
            </a:xfrm>
            <a:custGeom>
              <a:rect b="b" l="l" r="r" t="t"/>
              <a:pathLst>
                <a:path extrusionOk="0" h="623" w="256">
                  <a:moveTo>
                    <a:pt x="33" y="0"/>
                  </a:moveTo>
                  <a:lnTo>
                    <a:pt x="33" y="0"/>
                  </a:lnTo>
                  <a:cubicBezTo>
                    <a:pt x="0" y="122"/>
                    <a:pt x="23" y="233"/>
                    <a:pt x="56" y="334"/>
                  </a:cubicBezTo>
                  <a:cubicBezTo>
                    <a:pt x="89" y="433"/>
                    <a:pt x="144" y="534"/>
                    <a:pt x="233" y="622"/>
                  </a:cubicBezTo>
                  <a:cubicBezTo>
                    <a:pt x="255" y="500"/>
                    <a:pt x="233" y="389"/>
                    <a:pt x="211" y="289"/>
                  </a:cubicBezTo>
                  <a:cubicBezTo>
                    <a:pt x="167" y="178"/>
                    <a:pt x="122" y="89"/>
                    <a:pt x="33" y="0"/>
                  </a:cubicBezTo>
                  <a:close/>
                </a:path>
              </a:pathLst>
            </a:custGeom>
            <a:solidFill>
              <a:srgbClr val="6837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35"/>
            <p:cNvSpPr/>
            <p:nvPr/>
          </p:nvSpPr>
          <p:spPr>
            <a:xfrm>
              <a:off x="3709175" y="4391050"/>
              <a:ext cx="6400" cy="26950"/>
            </a:xfrm>
            <a:custGeom>
              <a:rect b="b" l="l" r="r" t="t"/>
              <a:pathLst>
                <a:path extrusionOk="0" h="1078" w="256">
                  <a:moveTo>
                    <a:pt x="23" y="1"/>
                  </a:moveTo>
                  <a:cubicBezTo>
                    <a:pt x="0" y="189"/>
                    <a:pt x="23" y="379"/>
                    <a:pt x="56" y="556"/>
                  </a:cubicBezTo>
                  <a:cubicBezTo>
                    <a:pt x="89" y="734"/>
                    <a:pt x="134" y="912"/>
                    <a:pt x="233" y="1078"/>
                  </a:cubicBezTo>
                  <a:cubicBezTo>
                    <a:pt x="255" y="890"/>
                    <a:pt x="245" y="700"/>
                    <a:pt x="211" y="523"/>
                  </a:cubicBezTo>
                  <a:cubicBezTo>
                    <a:pt x="167" y="345"/>
                    <a:pt x="122" y="167"/>
                    <a:pt x="23" y="1"/>
                  </a:cubicBezTo>
                  <a:close/>
                </a:path>
              </a:pathLst>
            </a:custGeom>
            <a:solidFill>
              <a:srgbClr val="6837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35"/>
            <p:cNvSpPr/>
            <p:nvPr/>
          </p:nvSpPr>
          <p:spPr>
            <a:xfrm>
              <a:off x="3752200" y="4414650"/>
              <a:ext cx="4475" cy="18350"/>
            </a:xfrm>
            <a:custGeom>
              <a:rect b="b" l="l" r="r" t="t"/>
              <a:pathLst>
                <a:path extrusionOk="0" h="734" w="179">
                  <a:moveTo>
                    <a:pt x="45" y="1"/>
                  </a:moveTo>
                  <a:cubicBezTo>
                    <a:pt x="1" y="134"/>
                    <a:pt x="1" y="257"/>
                    <a:pt x="12" y="378"/>
                  </a:cubicBezTo>
                  <a:cubicBezTo>
                    <a:pt x="35" y="501"/>
                    <a:pt x="57" y="623"/>
                    <a:pt x="134" y="734"/>
                  </a:cubicBezTo>
                  <a:cubicBezTo>
                    <a:pt x="179" y="601"/>
                    <a:pt x="179" y="479"/>
                    <a:pt x="168" y="356"/>
                  </a:cubicBezTo>
                  <a:cubicBezTo>
                    <a:pt x="146" y="234"/>
                    <a:pt x="123" y="123"/>
                    <a:pt x="45" y="1"/>
                  </a:cubicBezTo>
                  <a:close/>
                </a:path>
              </a:pathLst>
            </a:custGeom>
            <a:solidFill>
              <a:srgbClr val="6837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35"/>
            <p:cNvSpPr/>
            <p:nvPr/>
          </p:nvSpPr>
          <p:spPr>
            <a:xfrm>
              <a:off x="3798050" y="4423825"/>
              <a:ext cx="4175" cy="13075"/>
            </a:xfrm>
            <a:custGeom>
              <a:rect b="b" l="l" r="r" t="t"/>
              <a:pathLst>
                <a:path extrusionOk="0" h="523" w="167">
                  <a:moveTo>
                    <a:pt x="100" y="1"/>
                  </a:moveTo>
                  <a:cubicBezTo>
                    <a:pt x="33" y="90"/>
                    <a:pt x="11" y="167"/>
                    <a:pt x="11" y="256"/>
                  </a:cubicBezTo>
                  <a:cubicBezTo>
                    <a:pt x="0" y="345"/>
                    <a:pt x="11" y="434"/>
                    <a:pt x="67" y="522"/>
                  </a:cubicBezTo>
                  <a:cubicBezTo>
                    <a:pt x="134" y="434"/>
                    <a:pt x="156" y="356"/>
                    <a:pt x="166" y="267"/>
                  </a:cubicBezTo>
                  <a:cubicBezTo>
                    <a:pt x="166" y="178"/>
                    <a:pt x="156" y="90"/>
                    <a:pt x="100" y="1"/>
                  </a:cubicBezTo>
                  <a:close/>
                </a:path>
              </a:pathLst>
            </a:custGeom>
            <a:solidFill>
              <a:srgbClr val="6837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35"/>
            <p:cNvSpPr/>
            <p:nvPr/>
          </p:nvSpPr>
          <p:spPr>
            <a:xfrm>
              <a:off x="3852475" y="4423825"/>
              <a:ext cx="5850" cy="20300"/>
            </a:xfrm>
            <a:custGeom>
              <a:rect b="b" l="l" r="r" t="t"/>
              <a:pathLst>
                <a:path extrusionOk="0" h="812" w="234">
                  <a:moveTo>
                    <a:pt x="45" y="1"/>
                  </a:moveTo>
                  <a:cubicBezTo>
                    <a:pt x="1" y="145"/>
                    <a:pt x="23" y="290"/>
                    <a:pt x="45" y="423"/>
                  </a:cubicBezTo>
                  <a:cubicBezTo>
                    <a:pt x="67" y="556"/>
                    <a:pt x="112" y="689"/>
                    <a:pt x="201" y="811"/>
                  </a:cubicBezTo>
                  <a:cubicBezTo>
                    <a:pt x="233" y="656"/>
                    <a:pt x="223" y="522"/>
                    <a:pt x="201" y="389"/>
                  </a:cubicBezTo>
                  <a:cubicBezTo>
                    <a:pt x="167" y="256"/>
                    <a:pt x="122" y="122"/>
                    <a:pt x="45" y="1"/>
                  </a:cubicBezTo>
                  <a:close/>
                </a:path>
              </a:pathLst>
            </a:custGeom>
            <a:solidFill>
              <a:srgbClr val="6837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35"/>
            <p:cNvSpPr/>
            <p:nvPr/>
          </p:nvSpPr>
          <p:spPr>
            <a:xfrm>
              <a:off x="3814700" y="4459650"/>
              <a:ext cx="8925" cy="21425"/>
            </a:xfrm>
            <a:custGeom>
              <a:rect b="b" l="l" r="r" t="t"/>
              <a:pathLst>
                <a:path extrusionOk="0" h="857" w="357">
                  <a:moveTo>
                    <a:pt x="356" y="0"/>
                  </a:moveTo>
                  <a:lnTo>
                    <a:pt x="356" y="0"/>
                  </a:lnTo>
                  <a:cubicBezTo>
                    <a:pt x="245" y="123"/>
                    <a:pt x="167" y="256"/>
                    <a:pt x="112" y="400"/>
                  </a:cubicBezTo>
                  <a:cubicBezTo>
                    <a:pt x="56" y="545"/>
                    <a:pt x="11" y="689"/>
                    <a:pt x="1" y="856"/>
                  </a:cubicBezTo>
                  <a:cubicBezTo>
                    <a:pt x="123" y="734"/>
                    <a:pt x="189" y="600"/>
                    <a:pt x="256" y="456"/>
                  </a:cubicBezTo>
                  <a:cubicBezTo>
                    <a:pt x="312" y="323"/>
                    <a:pt x="356" y="167"/>
                    <a:pt x="356" y="0"/>
                  </a:cubicBezTo>
                  <a:close/>
                </a:path>
              </a:pathLst>
            </a:custGeom>
            <a:solidFill>
              <a:srgbClr val="6837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35"/>
            <p:cNvSpPr/>
            <p:nvPr/>
          </p:nvSpPr>
          <p:spPr>
            <a:xfrm>
              <a:off x="3767500" y="4464375"/>
              <a:ext cx="3900" cy="22250"/>
            </a:xfrm>
            <a:custGeom>
              <a:rect b="b" l="l" r="r" t="t"/>
              <a:pathLst>
                <a:path extrusionOk="0" h="890" w="156">
                  <a:moveTo>
                    <a:pt x="78" y="1"/>
                  </a:moveTo>
                  <a:cubicBezTo>
                    <a:pt x="22" y="145"/>
                    <a:pt x="0" y="300"/>
                    <a:pt x="0" y="445"/>
                  </a:cubicBezTo>
                  <a:cubicBezTo>
                    <a:pt x="0" y="589"/>
                    <a:pt x="22" y="744"/>
                    <a:pt x="78" y="889"/>
                  </a:cubicBezTo>
                  <a:cubicBezTo>
                    <a:pt x="144" y="744"/>
                    <a:pt x="156" y="589"/>
                    <a:pt x="156" y="445"/>
                  </a:cubicBezTo>
                  <a:cubicBezTo>
                    <a:pt x="156" y="300"/>
                    <a:pt x="144" y="145"/>
                    <a:pt x="78" y="1"/>
                  </a:cubicBezTo>
                  <a:close/>
                </a:path>
              </a:pathLst>
            </a:custGeom>
            <a:solidFill>
              <a:srgbClr val="6837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35"/>
            <p:cNvSpPr/>
            <p:nvPr/>
          </p:nvSpPr>
          <p:spPr>
            <a:xfrm>
              <a:off x="3720550" y="4470500"/>
              <a:ext cx="6975" cy="19175"/>
            </a:xfrm>
            <a:custGeom>
              <a:rect b="b" l="l" r="r" t="t"/>
              <a:pathLst>
                <a:path extrusionOk="0" h="767" w="279">
                  <a:moveTo>
                    <a:pt x="12" y="0"/>
                  </a:moveTo>
                  <a:lnTo>
                    <a:pt x="12" y="0"/>
                  </a:lnTo>
                  <a:cubicBezTo>
                    <a:pt x="0" y="144"/>
                    <a:pt x="23" y="277"/>
                    <a:pt x="67" y="411"/>
                  </a:cubicBezTo>
                  <a:cubicBezTo>
                    <a:pt x="112" y="533"/>
                    <a:pt x="167" y="655"/>
                    <a:pt x="267" y="766"/>
                  </a:cubicBezTo>
                  <a:cubicBezTo>
                    <a:pt x="279" y="622"/>
                    <a:pt x="256" y="489"/>
                    <a:pt x="212" y="356"/>
                  </a:cubicBezTo>
                  <a:cubicBezTo>
                    <a:pt x="167" y="233"/>
                    <a:pt x="112" y="111"/>
                    <a:pt x="12" y="0"/>
                  </a:cubicBezTo>
                  <a:close/>
                </a:path>
              </a:pathLst>
            </a:custGeom>
            <a:solidFill>
              <a:srgbClr val="6837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35"/>
            <p:cNvSpPr/>
            <p:nvPr/>
          </p:nvSpPr>
          <p:spPr>
            <a:xfrm>
              <a:off x="3846925" y="4482700"/>
              <a:ext cx="8625" cy="20575"/>
            </a:xfrm>
            <a:custGeom>
              <a:rect b="b" l="l" r="r" t="t"/>
              <a:pathLst>
                <a:path extrusionOk="0" h="823" w="345">
                  <a:moveTo>
                    <a:pt x="344" y="1"/>
                  </a:moveTo>
                  <a:lnTo>
                    <a:pt x="344" y="1"/>
                  </a:lnTo>
                  <a:cubicBezTo>
                    <a:pt x="223" y="112"/>
                    <a:pt x="156" y="245"/>
                    <a:pt x="100" y="379"/>
                  </a:cubicBezTo>
                  <a:cubicBezTo>
                    <a:pt x="45" y="512"/>
                    <a:pt x="0" y="656"/>
                    <a:pt x="0" y="823"/>
                  </a:cubicBezTo>
                  <a:cubicBezTo>
                    <a:pt x="111" y="712"/>
                    <a:pt x="178" y="578"/>
                    <a:pt x="245" y="434"/>
                  </a:cubicBezTo>
                  <a:cubicBezTo>
                    <a:pt x="300" y="300"/>
                    <a:pt x="344" y="156"/>
                    <a:pt x="344" y="1"/>
                  </a:cubicBezTo>
                  <a:close/>
                </a:path>
              </a:pathLst>
            </a:custGeom>
            <a:solidFill>
              <a:srgbClr val="6837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35"/>
            <p:cNvSpPr/>
            <p:nvPr/>
          </p:nvSpPr>
          <p:spPr>
            <a:xfrm>
              <a:off x="3787750" y="4506300"/>
              <a:ext cx="4475" cy="12525"/>
            </a:xfrm>
            <a:custGeom>
              <a:rect b="b" l="l" r="r" t="t"/>
              <a:pathLst>
                <a:path extrusionOk="0" h="501" w="179">
                  <a:moveTo>
                    <a:pt x="123" y="1"/>
                  </a:moveTo>
                  <a:cubicBezTo>
                    <a:pt x="57" y="79"/>
                    <a:pt x="23" y="156"/>
                    <a:pt x="12" y="245"/>
                  </a:cubicBezTo>
                  <a:cubicBezTo>
                    <a:pt x="1" y="323"/>
                    <a:pt x="1" y="412"/>
                    <a:pt x="45" y="501"/>
                  </a:cubicBezTo>
                  <a:cubicBezTo>
                    <a:pt x="123" y="434"/>
                    <a:pt x="156" y="345"/>
                    <a:pt x="168" y="267"/>
                  </a:cubicBezTo>
                  <a:cubicBezTo>
                    <a:pt x="178" y="178"/>
                    <a:pt x="178" y="89"/>
                    <a:pt x="123" y="1"/>
                  </a:cubicBezTo>
                  <a:close/>
                </a:path>
              </a:pathLst>
            </a:custGeom>
            <a:solidFill>
              <a:srgbClr val="6837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35"/>
            <p:cNvSpPr/>
            <p:nvPr/>
          </p:nvSpPr>
          <p:spPr>
            <a:xfrm>
              <a:off x="3760825" y="4073050"/>
              <a:ext cx="8625" cy="15025"/>
            </a:xfrm>
            <a:custGeom>
              <a:rect b="b" l="l" r="r" t="t"/>
              <a:pathLst>
                <a:path extrusionOk="0" h="601" w="345">
                  <a:moveTo>
                    <a:pt x="345" y="1"/>
                  </a:moveTo>
                  <a:cubicBezTo>
                    <a:pt x="233" y="67"/>
                    <a:pt x="167" y="168"/>
                    <a:pt x="100" y="267"/>
                  </a:cubicBezTo>
                  <a:cubicBezTo>
                    <a:pt x="45" y="368"/>
                    <a:pt x="1" y="467"/>
                    <a:pt x="1" y="601"/>
                  </a:cubicBezTo>
                  <a:cubicBezTo>
                    <a:pt x="112" y="534"/>
                    <a:pt x="178" y="445"/>
                    <a:pt x="245" y="346"/>
                  </a:cubicBezTo>
                  <a:cubicBezTo>
                    <a:pt x="300" y="245"/>
                    <a:pt x="345" y="134"/>
                    <a:pt x="345" y="1"/>
                  </a:cubicBezTo>
                  <a:close/>
                </a:path>
              </a:pathLst>
            </a:custGeom>
            <a:solidFill>
              <a:srgbClr val="6837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35"/>
            <p:cNvSpPr/>
            <p:nvPr/>
          </p:nvSpPr>
          <p:spPr>
            <a:xfrm>
              <a:off x="3784975" y="4055850"/>
              <a:ext cx="5025" cy="19750"/>
            </a:xfrm>
            <a:custGeom>
              <a:rect b="b" l="l" r="r" t="t"/>
              <a:pathLst>
                <a:path extrusionOk="0" h="790" w="201">
                  <a:moveTo>
                    <a:pt x="45" y="0"/>
                  </a:moveTo>
                  <a:cubicBezTo>
                    <a:pt x="1" y="133"/>
                    <a:pt x="12" y="267"/>
                    <a:pt x="23" y="400"/>
                  </a:cubicBezTo>
                  <a:cubicBezTo>
                    <a:pt x="45" y="533"/>
                    <a:pt x="79" y="667"/>
                    <a:pt x="156" y="789"/>
                  </a:cubicBezTo>
                  <a:cubicBezTo>
                    <a:pt x="201" y="644"/>
                    <a:pt x="201" y="511"/>
                    <a:pt x="178" y="378"/>
                  </a:cubicBezTo>
                  <a:cubicBezTo>
                    <a:pt x="156" y="244"/>
                    <a:pt x="123" y="123"/>
                    <a:pt x="45" y="0"/>
                  </a:cubicBezTo>
                  <a:close/>
                </a:path>
              </a:pathLst>
            </a:custGeom>
            <a:solidFill>
              <a:srgbClr val="6837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35"/>
            <p:cNvSpPr/>
            <p:nvPr/>
          </p:nvSpPr>
          <p:spPr>
            <a:xfrm>
              <a:off x="3813600" y="4080575"/>
              <a:ext cx="4725" cy="17800"/>
            </a:xfrm>
            <a:custGeom>
              <a:rect b="b" l="l" r="r" t="t"/>
              <a:pathLst>
                <a:path extrusionOk="0" h="712" w="189">
                  <a:moveTo>
                    <a:pt x="45" y="0"/>
                  </a:moveTo>
                  <a:cubicBezTo>
                    <a:pt x="0" y="134"/>
                    <a:pt x="11" y="245"/>
                    <a:pt x="23" y="366"/>
                  </a:cubicBezTo>
                  <a:cubicBezTo>
                    <a:pt x="33" y="489"/>
                    <a:pt x="67" y="600"/>
                    <a:pt x="144" y="711"/>
                  </a:cubicBezTo>
                  <a:cubicBezTo>
                    <a:pt x="189" y="589"/>
                    <a:pt x="189" y="467"/>
                    <a:pt x="178" y="344"/>
                  </a:cubicBezTo>
                  <a:cubicBezTo>
                    <a:pt x="156" y="233"/>
                    <a:pt x="122" y="111"/>
                    <a:pt x="45" y="0"/>
                  </a:cubicBezTo>
                  <a:close/>
                </a:path>
              </a:pathLst>
            </a:custGeom>
            <a:solidFill>
              <a:srgbClr val="6837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35"/>
            <p:cNvSpPr/>
            <p:nvPr/>
          </p:nvSpPr>
          <p:spPr>
            <a:xfrm>
              <a:off x="3725275" y="4125000"/>
              <a:ext cx="3925" cy="25575"/>
            </a:xfrm>
            <a:custGeom>
              <a:rect b="b" l="l" r="r" t="t"/>
              <a:pathLst>
                <a:path extrusionOk="0" h="1023" w="157">
                  <a:moveTo>
                    <a:pt x="78" y="1"/>
                  </a:moveTo>
                  <a:cubicBezTo>
                    <a:pt x="11" y="178"/>
                    <a:pt x="1" y="345"/>
                    <a:pt x="1" y="512"/>
                  </a:cubicBezTo>
                  <a:cubicBezTo>
                    <a:pt x="1" y="689"/>
                    <a:pt x="11" y="856"/>
                    <a:pt x="78" y="1023"/>
                  </a:cubicBezTo>
                  <a:cubicBezTo>
                    <a:pt x="134" y="856"/>
                    <a:pt x="156" y="689"/>
                    <a:pt x="156" y="512"/>
                  </a:cubicBezTo>
                  <a:cubicBezTo>
                    <a:pt x="156" y="345"/>
                    <a:pt x="134" y="178"/>
                    <a:pt x="78" y="1"/>
                  </a:cubicBezTo>
                  <a:close/>
                </a:path>
              </a:pathLst>
            </a:custGeom>
            <a:solidFill>
              <a:srgbClr val="6837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35"/>
            <p:cNvSpPr/>
            <p:nvPr/>
          </p:nvSpPr>
          <p:spPr>
            <a:xfrm>
              <a:off x="3849150" y="4152775"/>
              <a:ext cx="3900" cy="19175"/>
            </a:xfrm>
            <a:custGeom>
              <a:rect b="b" l="l" r="r" t="t"/>
              <a:pathLst>
                <a:path extrusionOk="0" h="767" w="156">
                  <a:moveTo>
                    <a:pt x="78" y="1"/>
                  </a:moveTo>
                  <a:cubicBezTo>
                    <a:pt x="22" y="122"/>
                    <a:pt x="0" y="256"/>
                    <a:pt x="0" y="378"/>
                  </a:cubicBezTo>
                  <a:cubicBezTo>
                    <a:pt x="0" y="512"/>
                    <a:pt x="22" y="633"/>
                    <a:pt x="78" y="767"/>
                  </a:cubicBezTo>
                  <a:cubicBezTo>
                    <a:pt x="144" y="633"/>
                    <a:pt x="156" y="512"/>
                    <a:pt x="156" y="378"/>
                  </a:cubicBezTo>
                  <a:cubicBezTo>
                    <a:pt x="156" y="256"/>
                    <a:pt x="144" y="122"/>
                    <a:pt x="78" y="1"/>
                  </a:cubicBezTo>
                  <a:close/>
                </a:path>
              </a:pathLst>
            </a:custGeom>
            <a:solidFill>
              <a:srgbClr val="6837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35"/>
            <p:cNvSpPr/>
            <p:nvPr/>
          </p:nvSpPr>
          <p:spPr>
            <a:xfrm>
              <a:off x="3759425" y="4351175"/>
              <a:ext cx="143075" cy="50900"/>
            </a:xfrm>
            <a:custGeom>
              <a:rect b="b" l="l" r="r" t="t"/>
              <a:pathLst>
                <a:path extrusionOk="0" h="2036" w="5723">
                  <a:moveTo>
                    <a:pt x="198" y="1"/>
                  </a:moveTo>
                  <a:cubicBezTo>
                    <a:pt x="172" y="1"/>
                    <a:pt x="147" y="6"/>
                    <a:pt x="123" y="18"/>
                  </a:cubicBezTo>
                  <a:cubicBezTo>
                    <a:pt x="1" y="85"/>
                    <a:pt x="23" y="285"/>
                    <a:pt x="67" y="418"/>
                  </a:cubicBezTo>
                  <a:cubicBezTo>
                    <a:pt x="112" y="585"/>
                    <a:pt x="156" y="740"/>
                    <a:pt x="212" y="896"/>
                  </a:cubicBezTo>
                  <a:cubicBezTo>
                    <a:pt x="257" y="1040"/>
                    <a:pt x="301" y="1184"/>
                    <a:pt x="401" y="1285"/>
                  </a:cubicBezTo>
                  <a:cubicBezTo>
                    <a:pt x="489" y="1384"/>
                    <a:pt x="623" y="1451"/>
                    <a:pt x="745" y="1507"/>
                  </a:cubicBezTo>
                  <a:cubicBezTo>
                    <a:pt x="1045" y="1651"/>
                    <a:pt x="1356" y="1784"/>
                    <a:pt x="1667" y="1895"/>
                  </a:cubicBezTo>
                  <a:cubicBezTo>
                    <a:pt x="1812" y="1951"/>
                    <a:pt x="1956" y="2006"/>
                    <a:pt x="2111" y="2029"/>
                  </a:cubicBezTo>
                  <a:cubicBezTo>
                    <a:pt x="2154" y="2034"/>
                    <a:pt x="2197" y="2036"/>
                    <a:pt x="2240" y="2036"/>
                  </a:cubicBezTo>
                  <a:cubicBezTo>
                    <a:pt x="2386" y="2036"/>
                    <a:pt x="2532" y="2010"/>
                    <a:pt x="2678" y="1984"/>
                  </a:cubicBezTo>
                  <a:cubicBezTo>
                    <a:pt x="3289" y="1885"/>
                    <a:pt x="3900" y="1784"/>
                    <a:pt x="4478" y="1584"/>
                  </a:cubicBezTo>
                  <a:cubicBezTo>
                    <a:pt x="4856" y="1463"/>
                    <a:pt x="5722" y="1207"/>
                    <a:pt x="5688" y="696"/>
                  </a:cubicBezTo>
                  <a:cubicBezTo>
                    <a:pt x="5678" y="585"/>
                    <a:pt x="5622" y="296"/>
                    <a:pt x="5500" y="263"/>
                  </a:cubicBezTo>
                  <a:cubicBezTo>
                    <a:pt x="5495" y="261"/>
                    <a:pt x="5488" y="260"/>
                    <a:pt x="5481" y="260"/>
                  </a:cubicBezTo>
                  <a:cubicBezTo>
                    <a:pt x="5387" y="260"/>
                    <a:pt x="5115" y="375"/>
                    <a:pt x="5022" y="385"/>
                  </a:cubicBezTo>
                  <a:cubicBezTo>
                    <a:pt x="4973" y="388"/>
                    <a:pt x="4924" y="389"/>
                    <a:pt x="4874" y="389"/>
                  </a:cubicBezTo>
                  <a:cubicBezTo>
                    <a:pt x="4579" y="389"/>
                    <a:pt x="4284" y="340"/>
                    <a:pt x="3989" y="340"/>
                  </a:cubicBezTo>
                  <a:cubicBezTo>
                    <a:pt x="3523" y="340"/>
                    <a:pt x="3067" y="496"/>
                    <a:pt x="2689" y="762"/>
                  </a:cubicBezTo>
                  <a:cubicBezTo>
                    <a:pt x="2474" y="927"/>
                    <a:pt x="2229" y="1167"/>
                    <a:pt x="1948" y="1167"/>
                  </a:cubicBezTo>
                  <a:cubicBezTo>
                    <a:pt x="1925" y="1167"/>
                    <a:pt x="1902" y="1166"/>
                    <a:pt x="1878" y="1162"/>
                  </a:cubicBezTo>
                  <a:cubicBezTo>
                    <a:pt x="1567" y="1107"/>
                    <a:pt x="1223" y="940"/>
                    <a:pt x="923" y="840"/>
                  </a:cubicBezTo>
                  <a:cubicBezTo>
                    <a:pt x="879" y="829"/>
                    <a:pt x="845" y="818"/>
                    <a:pt x="812" y="796"/>
                  </a:cubicBezTo>
                  <a:cubicBezTo>
                    <a:pt x="768" y="762"/>
                    <a:pt x="756" y="707"/>
                    <a:pt x="745" y="651"/>
                  </a:cubicBezTo>
                  <a:cubicBezTo>
                    <a:pt x="689" y="463"/>
                    <a:pt x="590" y="285"/>
                    <a:pt x="457" y="140"/>
                  </a:cubicBezTo>
                  <a:cubicBezTo>
                    <a:pt x="387" y="71"/>
                    <a:pt x="290" y="1"/>
                    <a:pt x="198" y="1"/>
                  </a:cubicBezTo>
                  <a:close/>
                </a:path>
              </a:pathLst>
            </a:custGeom>
            <a:solidFill>
              <a:srgbClr val="E591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35"/>
            <p:cNvSpPr/>
            <p:nvPr/>
          </p:nvSpPr>
          <p:spPr>
            <a:xfrm>
              <a:off x="3840800" y="4167200"/>
              <a:ext cx="207475" cy="238875"/>
            </a:xfrm>
            <a:custGeom>
              <a:rect b="b" l="l" r="r" t="t"/>
              <a:pathLst>
                <a:path extrusionOk="0" h="9555" w="8299">
                  <a:moveTo>
                    <a:pt x="741" y="1"/>
                  </a:moveTo>
                  <a:cubicBezTo>
                    <a:pt x="735" y="1"/>
                    <a:pt x="729" y="1"/>
                    <a:pt x="723" y="1"/>
                  </a:cubicBezTo>
                  <a:cubicBezTo>
                    <a:pt x="1" y="46"/>
                    <a:pt x="589" y="957"/>
                    <a:pt x="823" y="1189"/>
                  </a:cubicBezTo>
                  <a:cubicBezTo>
                    <a:pt x="1712" y="2100"/>
                    <a:pt x="2534" y="3078"/>
                    <a:pt x="3300" y="4100"/>
                  </a:cubicBezTo>
                  <a:cubicBezTo>
                    <a:pt x="3223" y="3800"/>
                    <a:pt x="3144" y="3500"/>
                    <a:pt x="3055" y="3211"/>
                  </a:cubicBezTo>
                  <a:lnTo>
                    <a:pt x="3055" y="3211"/>
                  </a:lnTo>
                  <a:cubicBezTo>
                    <a:pt x="3556" y="3744"/>
                    <a:pt x="4045" y="4289"/>
                    <a:pt x="4533" y="4833"/>
                  </a:cubicBezTo>
                  <a:cubicBezTo>
                    <a:pt x="4667" y="4989"/>
                    <a:pt x="5444" y="5811"/>
                    <a:pt x="5455" y="6000"/>
                  </a:cubicBezTo>
                  <a:cubicBezTo>
                    <a:pt x="4844" y="6133"/>
                    <a:pt x="3978" y="6222"/>
                    <a:pt x="3367" y="6344"/>
                  </a:cubicBezTo>
                  <a:cubicBezTo>
                    <a:pt x="3534" y="6388"/>
                    <a:pt x="3689" y="6433"/>
                    <a:pt x="3845" y="6477"/>
                  </a:cubicBezTo>
                  <a:cubicBezTo>
                    <a:pt x="2478" y="6800"/>
                    <a:pt x="3111" y="6633"/>
                    <a:pt x="1745" y="6955"/>
                  </a:cubicBezTo>
                  <a:cubicBezTo>
                    <a:pt x="1956" y="7166"/>
                    <a:pt x="2233" y="7333"/>
                    <a:pt x="2522" y="7410"/>
                  </a:cubicBezTo>
                  <a:cubicBezTo>
                    <a:pt x="2145" y="7511"/>
                    <a:pt x="1756" y="7610"/>
                    <a:pt x="1378" y="7721"/>
                  </a:cubicBezTo>
                  <a:cubicBezTo>
                    <a:pt x="1611" y="7888"/>
                    <a:pt x="1878" y="8032"/>
                    <a:pt x="2145" y="8155"/>
                  </a:cubicBezTo>
                  <a:cubicBezTo>
                    <a:pt x="2033" y="8299"/>
                    <a:pt x="1900" y="8432"/>
                    <a:pt x="1745" y="8533"/>
                  </a:cubicBezTo>
                  <a:cubicBezTo>
                    <a:pt x="1934" y="8588"/>
                    <a:pt x="2122" y="8622"/>
                    <a:pt x="2300" y="8622"/>
                  </a:cubicBezTo>
                  <a:cubicBezTo>
                    <a:pt x="2145" y="8810"/>
                    <a:pt x="1700" y="9365"/>
                    <a:pt x="1545" y="9555"/>
                  </a:cubicBezTo>
                  <a:cubicBezTo>
                    <a:pt x="3645" y="8943"/>
                    <a:pt x="5600" y="7655"/>
                    <a:pt x="7488" y="6822"/>
                  </a:cubicBezTo>
                  <a:cubicBezTo>
                    <a:pt x="8299" y="6433"/>
                    <a:pt x="7488" y="5900"/>
                    <a:pt x="7488" y="5900"/>
                  </a:cubicBezTo>
                  <a:cubicBezTo>
                    <a:pt x="5922" y="4344"/>
                    <a:pt x="3556" y="2456"/>
                    <a:pt x="1967" y="923"/>
                  </a:cubicBezTo>
                  <a:cubicBezTo>
                    <a:pt x="1716" y="682"/>
                    <a:pt x="1130" y="1"/>
                    <a:pt x="741" y="1"/>
                  </a:cubicBezTo>
                  <a:close/>
                </a:path>
              </a:pathLst>
            </a:custGeom>
            <a:solidFill>
              <a:srgbClr val="7741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35"/>
            <p:cNvSpPr/>
            <p:nvPr/>
          </p:nvSpPr>
          <p:spPr>
            <a:xfrm>
              <a:off x="3871350" y="4329675"/>
              <a:ext cx="65850" cy="76950"/>
            </a:xfrm>
            <a:custGeom>
              <a:rect b="b" l="l" r="r" t="t"/>
              <a:pathLst>
                <a:path extrusionOk="0" h="3078" w="2634">
                  <a:moveTo>
                    <a:pt x="2633" y="0"/>
                  </a:moveTo>
                  <a:lnTo>
                    <a:pt x="2633" y="0"/>
                  </a:lnTo>
                  <a:cubicBezTo>
                    <a:pt x="2278" y="56"/>
                    <a:pt x="1922" y="123"/>
                    <a:pt x="1567" y="178"/>
                  </a:cubicBezTo>
                  <a:cubicBezTo>
                    <a:pt x="1211" y="234"/>
                    <a:pt x="867" y="323"/>
                    <a:pt x="512" y="400"/>
                  </a:cubicBezTo>
                  <a:lnTo>
                    <a:pt x="379" y="434"/>
                  </a:lnTo>
                  <a:lnTo>
                    <a:pt x="478" y="534"/>
                  </a:lnTo>
                  <a:cubicBezTo>
                    <a:pt x="642" y="697"/>
                    <a:pt x="836" y="831"/>
                    <a:pt x="1051" y="921"/>
                  </a:cubicBezTo>
                  <a:lnTo>
                    <a:pt x="1051" y="921"/>
                  </a:lnTo>
                  <a:lnTo>
                    <a:pt x="145" y="1167"/>
                  </a:lnTo>
                  <a:lnTo>
                    <a:pt x="1" y="1212"/>
                  </a:lnTo>
                  <a:lnTo>
                    <a:pt x="123" y="1289"/>
                  </a:lnTo>
                  <a:cubicBezTo>
                    <a:pt x="347" y="1452"/>
                    <a:pt x="590" y="1587"/>
                    <a:pt x="834" y="1694"/>
                  </a:cubicBezTo>
                  <a:lnTo>
                    <a:pt x="834" y="1694"/>
                  </a:lnTo>
                  <a:cubicBezTo>
                    <a:pt x="743" y="1815"/>
                    <a:pt x="635" y="1925"/>
                    <a:pt x="512" y="2012"/>
                  </a:cubicBezTo>
                  <a:lnTo>
                    <a:pt x="423" y="2067"/>
                  </a:lnTo>
                  <a:lnTo>
                    <a:pt x="523" y="2100"/>
                  </a:lnTo>
                  <a:cubicBezTo>
                    <a:pt x="688" y="2149"/>
                    <a:pt x="853" y="2172"/>
                    <a:pt x="1018" y="2177"/>
                  </a:cubicBezTo>
                  <a:lnTo>
                    <a:pt x="1018" y="2177"/>
                  </a:lnTo>
                  <a:lnTo>
                    <a:pt x="334" y="3078"/>
                  </a:lnTo>
                  <a:cubicBezTo>
                    <a:pt x="601" y="2778"/>
                    <a:pt x="856" y="2467"/>
                    <a:pt x="1123" y="2167"/>
                  </a:cubicBezTo>
                  <a:lnTo>
                    <a:pt x="1178" y="2100"/>
                  </a:lnTo>
                  <a:lnTo>
                    <a:pt x="1090" y="2100"/>
                  </a:lnTo>
                  <a:cubicBezTo>
                    <a:pt x="944" y="2091"/>
                    <a:pt x="791" y="2074"/>
                    <a:pt x="649" y="2032"/>
                  </a:cubicBezTo>
                  <a:lnTo>
                    <a:pt x="649" y="2032"/>
                  </a:lnTo>
                  <a:cubicBezTo>
                    <a:pt x="773" y="1941"/>
                    <a:pt x="887" y="1830"/>
                    <a:pt x="979" y="1711"/>
                  </a:cubicBezTo>
                  <a:lnTo>
                    <a:pt x="1023" y="1645"/>
                  </a:lnTo>
                  <a:lnTo>
                    <a:pt x="956" y="1622"/>
                  </a:lnTo>
                  <a:cubicBezTo>
                    <a:pt x="734" y="1521"/>
                    <a:pt x="519" y="1403"/>
                    <a:pt x="319" y="1264"/>
                  </a:cubicBezTo>
                  <a:lnTo>
                    <a:pt x="319" y="1264"/>
                  </a:lnTo>
                  <a:lnTo>
                    <a:pt x="1334" y="1000"/>
                  </a:lnTo>
                  <a:lnTo>
                    <a:pt x="1601" y="934"/>
                  </a:lnTo>
                  <a:lnTo>
                    <a:pt x="1334" y="856"/>
                  </a:lnTo>
                  <a:cubicBezTo>
                    <a:pt x="1089" y="790"/>
                    <a:pt x="868" y="668"/>
                    <a:pt x="685" y="511"/>
                  </a:cubicBezTo>
                  <a:lnTo>
                    <a:pt x="685" y="511"/>
                  </a:lnTo>
                  <a:lnTo>
                    <a:pt x="1589" y="289"/>
                  </a:lnTo>
                  <a:cubicBezTo>
                    <a:pt x="1945" y="212"/>
                    <a:pt x="2289" y="111"/>
                    <a:pt x="2633" y="0"/>
                  </a:cubicBezTo>
                  <a:close/>
                </a:path>
              </a:pathLst>
            </a:custGeom>
            <a:solidFill>
              <a:srgbClr val="6837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35"/>
            <p:cNvSpPr/>
            <p:nvPr/>
          </p:nvSpPr>
          <p:spPr>
            <a:xfrm>
              <a:off x="3776378" y="4303004"/>
              <a:ext cx="77401" cy="68901"/>
            </a:xfrm>
            <a:custGeom>
              <a:rect b="b" l="l" r="r" t="t"/>
              <a:pathLst>
                <a:path extrusionOk="0" h="3267" w="2534">
                  <a:moveTo>
                    <a:pt x="34" y="1"/>
                  </a:moveTo>
                  <a:cubicBezTo>
                    <a:pt x="11" y="1"/>
                    <a:pt x="1" y="12"/>
                    <a:pt x="1" y="35"/>
                  </a:cubicBezTo>
                  <a:lnTo>
                    <a:pt x="1" y="3245"/>
                  </a:lnTo>
                  <a:cubicBezTo>
                    <a:pt x="1" y="3256"/>
                    <a:pt x="11" y="3267"/>
                    <a:pt x="34" y="3267"/>
                  </a:cubicBezTo>
                  <a:lnTo>
                    <a:pt x="2511" y="3267"/>
                  </a:lnTo>
                  <a:cubicBezTo>
                    <a:pt x="2522" y="3267"/>
                    <a:pt x="2534" y="3256"/>
                    <a:pt x="2534" y="3245"/>
                  </a:cubicBezTo>
                  <a:lnTo>
                    <a:pt x="2534" y="35"/>
                  </a:lnTo>
                  <a:cubicBezTo>
                    <a:pt x="2534" y="12"/>
                    <a:pt x="2522" y="1"/>
                    <a:pt x="2511" y="1"/>
                  </a:cubicBezTo>
                  <a:close/>
                </a:path>
              </a:pathLst>
            </a:custGeom>
            <a:solidFill>
              <a:srgbClr val="F9F7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35"/>
            <p:cNvSpPr/>
            <p:nvPr/>
          </p:nvSpPr>
          <p:spPr>
            <a:xfrm>
              <a:off x="3753050" y="4301075"/>
              <a:ext cx="23350" cy="60025"/>
            </a:xfrm>
            <a:custGeom>
              <a:rect b="b" l="l" r="r" t="t"/>
              <a:pathLst>
                <a:path extrusionOk="0" h="2401" w="934">
                  <a:moveTo>
                    <a:pt x="567" y="1"/>
                  </a:moveTo>
                  <a:cubicBezTo>
                    <a:pt x="256" y="1"/>
                    <a:pt x="1" y="256"/>
                    <a:pt x="1" y="567"/>
                  </a:cubicBezTo>
                  <a:lnTo>
                    <a:pt x="1" y="1833"/>
                  </a:lnTo>
                  <a:cubicBezTo>
                    <a:pt x="1" y="2144"/>
                    <a:pt x="256" y="2400"/>
                    <a:pt x="567" y="2400"/>
                  </a:cubicBezTo>
                  <a:lnTo>
                    <a:pt x="934" y="2400"/>
                  </a:lnTo>
                  <a:lnTo>
                    <a:pt x="934" y="2089"/>
                  </a:lnTo>
                  <a:lnTo>
                    <a:pt x="567" y="2089"/>
                  </a:lnTo>
                  <a:cubicBezTo>
                    <a:pt x="423" y="2089"/>
                    <a:pt x="312" y="1978"/>
                    <a:pt x="312" y="1833"/>
                  </a:cubicBezTo>
                  <a:lnTo>
                    <a:pt x="312" y="567"/>
                  </a:lnTo>
                  <a:cubicBezTo>
                    <a:pt x="312" y="433"/>
                    <a:pt x="423" y="322"/>
                    <a:pt x="567" y="322"/>
                  </a:cubicBezTo>
                  <a:lnTo>
                    <a:pt x="934" y="322"/>
                  </a:lnTo>
                  <a:lnTo>
                    <a:pt x="934" y="1"/>
                  </a:lnTo>
                  <a:close/>
                </a:path>
              </a:pathLst>
            </a:custGeom>
            <a:solidFill>
              <a:srgbClr val="F9F7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35"/>
            <p:cNvSpPr/>
            <p:nvPr/>
          </p:nvSpPr>
          <p:spPr>
            <a:xfrm>
              <a:off x="3795825" y="4304125"/>
              <a:ext cx="28625" cy="57525"/>
            </a:xfrm>
            <a:custGeom>
              <a:rect b="b" l="l" r="r" t="t"/>
              <a:pathLst>
                <a:path extrusionOk="0" h="2301" w="1145">
                  <a:moveTo>
                    <a:pt x="522" y="0"/>
                  </a:moveTo>
                  <a:cubicBezTo>
                    <a:pt x="522" y="0"/>
                    <a:pt x="267" y="600"/>
                    <a:pt x="200" y="723"/>
                  </a:cubicBezTo>
                  <a:cubicBezTo>
                    <a:pt x="255" y="711"/>
                    <a:pt x="299" y="689"/>
                    <a:pt x="333" y="667"/>
                  </a:cubicBezTo>
                  <a:lnTo>
                    <a:pt x="333" y="667"/>
                  </a:lnTo>
                  <a:cubicBezTo>
                    <a:pt x="309" y="686"/>
                    <a:pt x="133" y="1212"/>
                    <a:pt x="78" y="1323"/>
                  </a:cubicBezTo>
                  <a:cubicBezTo>
                    <a:pt x="132" y="1301"/>
                    <a:pt x="197" y="1268"/>
                    <a:pt x="252" y="1225"/>
                  </a:cubicBezTo>
                  <a:lnTo>
                    <a:pt x="252" y="1225"/>
                  </a:lnTo>
                  <a:cubicBezTo>
                    <a:pt x="232" y="1247"/>
                    <a:pt x="223" y="1346"/>
                    <a:pt x="223" y="1367"/>
                  </a:cubicBezTo>
                  <a:cubicBezTo>
                    <a:pt x="200" y="1412"/>
                    <a:pt x="189" y="1456"/>
                    <a:pt x="178" y="1511"/>
                  </a:cubicBezTo>
                  <a:cubicBezTo>
                    <a:pt x="156" y="1612"/>
                    <a:pt x="122" y="1723"/>
                    <a:pt x="89" y="1822"/>
                  </a:cubicBezTo>
                  <a:cubicBezTo>
                    <a:pt x="144" y="1800"/>
                    <a:pt x="200" y="1767"/>
                    <a:pt x="255" y="1733"/>
                  </a:cubicBezTo>
                  <a:lnTo>
                    <a:pt x="255" y="1733"/>
                  </a:lnTo>
                  <a:cubicBezTo>
                    <a:pt x="189" y="1911"/>
                    <a:pt x="100" y="2089"/>
                    <a:pt x="0" y="2267"/>
                  </a:cubicBezTo>
                  <a:cubicBezTo>
                    <a:pt x="100" y="2244"/>
                    <a:pt x="200" y="2200"/>
                    <a:pt x="289" y="2133"/>
                  </a:cubicBezTo>
                  <a:lnTo>
                    <a:pt x="289" y="2133"/>
                  </a:lnTo>
                  <a:cubicBezTo>
                    <a:pt x="300" y="2189"/>
                    <a:pt x="289" y="2244"/>
                    <a:pt x="278" y="2300"/>
                  </a:cubicBezTo>
                  <a:cubicBezTo>
                    <a:pt x="367" y="2256"/>
                    <a:pt x="455" y="2200"/>
                    <a:pt x="544" y="2155"/>
                  </a:cubicBezTo>
                  <a:cubicBezTo>
                    <a:pt x="633" y="2222"/>
                    <a:pt x="744" y="2267"/>
                    <a:pt x="855" y="2289"/>
                  </a:cubicBezTo>
                  <a:cubicBezTo>
                    <a:pt x="845" y="2256"/>
                    <a:pt x="822" y="2222"/>
                    <a:pt x="811" y="2189"/>
                  </a:cubicBezTo>
                  <a:lnTo>
                    <a:pt x="811" y="2189"/>
                  </a:lnTo>
                  <a:cubicBezTo>
                    <a:pt x="911" y="2234"/>
                    <a:pt x="1033" y="2256"/>
                    <a:pt x="1144" y="2256"/>
                  </a:cubicBezTo>
                  <a:cubicBezTo>
                    <a:pt x="1022" y="2089"/>
                    <a:pt x="933" y="1900"/>
                    <a:pt x="889" y="1700"/>
                  </a:cubicBezTo>
                  <a:lnTo>
                    <a:pt x="889" y="1700"/>
                  </a:lnTo>
                  <a:cubicBezTo>
                    <a:pt x="933" y="1745"/>
                    <a:pt x="989" y="1778"/>
                    <a:pt x="1045" y="1800"/>
                  </a:cubicBezTo>
                  <a:cubicBezTo>
                    <a:pt x="922" y="1545"/>
                    <a:pt x="833" y="1267"/>
                    <a:pt x="756" y="990"/>
                  </a:cubicBezTo>
                  <a:lnTo>
                    <a:pt x="756" y="990"/>
                  </a:lnTo>
                  <a:cubicBezTo>
                    <a:pt x="800" y="1045"/>
                    <a:pt x="855" y="1089"/>
                    <a:pt x="922" y="1111"/>
                  </a:cubicBezTo>
                  <a:cubicBezTo>
                    <a:pt x="744" y="767"/>
                    <a:pt x="645" y="378"/>
                    <a:pt x="522" y="0"/>
                  </a:cubicBezTo>
                  <a:close/>
                </a:path>
              </a:pathLst>
            </a:custGeom>
            <a:solidFill>
              <a:srgbClr val="536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35"/>
            <p:cNvSpPr/>
            <p:nvPr/>
          </p:nvSpPr>
          <p:spPr>
            <a:xfrm>
              <a:off x="3783050" y="4223875"/>
              <a:ext cx="6125" cy="16125"/>
            </a:xfrm>
            <a:custGeom>
              <a:rect b="b" l="l" r="r" t="t"/>
              <a:pathLst>
                <a:path extrusionOk="0" h="645" w="245">
                  <a:moveTo>
                    <a:pt x="11" y="0"/>
                  </a:moveTo>
                  <a:cubicBezTo>
                    <a:pt x="11" y="11"/>
                    <a:pt x="0" y="23"/>
                    <a:pt x="0" y="33"/>
                  </a:cubicBezTo>
                  <a:lnTo>
                    <a:pt x="0" y="55"/>
                  </a:lnTo>
                  <a:cubicBezTo>
                    <a:pt x="11" y="255"/>
                    <a:pt x="78" y="467"/>
                    <a:pt x="245" y="645"/>
                  </a:cubicBezTo>
                  <a:cubicBezTo>
                    <a:pt x="245" y="544"/>
                    <a:pt x="223" y="455"/>
                    <a:pt x="200" y="367"/>
                  </a:cubicBezTo>
                  <a:cubicBezTo>
                    <a:pt x="156" y="245"/>
                    <a:pt x="111" y="111"/>
                    <a:pt x="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35"/>
            <p:cNvSpPr/>
            <p:nvPr/>
          </p:nvSpPr>
          <p:spPr>
            <a:xfrm>
              <a:off x="3804700" y="4200250"/>
              <a:ext cx="5025" cy="18925"/>
            </a:xfrm>
            <a:custGeom>
              <a:rect b="b" l="l" r="r" t="t"/>
              <a:pathLst>
                <a:path extrusionOk="0" h="757" w="201">
                  <a:moveTo>
                    <a:pt x="78" y="1"/>
                  </a:moveTo>
                  <a:cubicBezTo>
                    <a:pt x="67" y="1"/>
                    <a:pt x="45" y="12"/>
                    <a:pt x="23" y="12"/>
                  </a:cubicBezTo>
                  <a:cubicBezTo>
                    <a:pt x="1" y="123"/>
                    <a:pt x="12" y="245"/>
                    <a:pt x="23" y="356"/>
                  </a:cubicBezTo>
                  <a:cubicBezTo>
                    <a:pt x="45" y="489"/>
                    <a:pt x="78" y="623"/>
                    <a:pt x="156" y="756"/>
                  </a:cubicBezTo>
                  <a:cubicBezTo>
                    <a:pt x="201" y="612"/>
                    <a:pt x="189" y="467"/>
                    <a:pt x="179" y="334"/>
                  </a:cubicBezTo>
                  <a:cubicBezTo>
                    <a:pt x="156" y="223"/>
                    <a:pt x="134" y="112"/>
                    <a:pt x="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35"/>
            <p:cNvSpPr/>
            <p:nvPr/>
          </p:nvSpPr>
          <p:spPr>
            <a:xfrm>
              <a:off x="3832750" y="4228575"/>
              <a:ext cx="4200" cy="14200"/>
            </a:xfrm>
            <a:custGeom>
              <a:rect b="b" l="l" r="r" t="t"/>
              <a:pathLst>
                <a:path extrusionOk="0" h="568" w="168">
                  <a:moveTo>
                    <a:pt x="34" y="1"/>
                  </a:moveTo>
                  <a:cubicBezTo>
                    <a:pt x="0" y="146"/>
                    <a:pt x="12" y="290"/>
                    <a:pt x="34" y="434"/>
                  </a:cubicBezTo>
                  <a:lnTo>
                    <a:pt x="67" y="568"/>
                  </a:lnTo>
                  <a:cubicBezTo>
                    <a:pt x="111" y="490"/>
                    <a:pt x="145" y="401"/>
                    <a:pt x="167" y="323"/>
                  </a:cubicBezTo>
                  <a:cubicBezTo>
                    <a:pt x="145" y="212"/>
                    <a:pt x="101" y="101"/>
                    <a:pt x="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35"/>
            <p:cNvSpPr/>
            <p:nvPr/>
          </p:nvSpPr>
          <p:spPr>
            <a:xfrm>
              <a:off x="3641400" y="4308175"/>
              <a:ext cx="135000" cy="63725"/>
            </a:xfrm>
            <a:custGeom>
              <a:rect b="b" l="l" r="r" t="t"/>
              <a:pathLst>
                <a:path extrusionOk="0" h="2549" w="5400">
                  <a:moveTo>
                    <a:pt x="2536" y="1"/>
                  </a:moveTo>
                  <a:cubicBezTo>
                    <a:pt x="2524" y="1"/>
                    <a:pt x="2512" y="2"/>
                    <a:pt x="2500" y="5"/>
                  </a:cubicBezTo>
                  <a:cubicBezTo>
                    <a:pt x="2445" y="16"/>
                    <a:pt x="2400" y="50"/>
                    <a:pt x="2367" y="83"/>
                  </a:cubicBezTo>
                  <a:lnTo>
                    <a:pt x="2134" y="250"/>
                  </a:lnTo>
                  <a:lnTo>
                    <a:pt x="1633" y="616"/>
                  </a:lnTo>
                  <a:cubicBezTo>
                    <a:pt x="1312" y="850"/>
                    <a:pt x="978" y="1083"/>
                    <a:pt x="634" y="1294"/>
                  </a:cubicBezTo>
                  <a:cubicBezTo>
                    <a:pt x="256" y="1505"/>
                    <a:pt x="1" y="1971"/>
                    <a:pt x="278" y="2361"/>
                  </a:cubicBezTo>
                  <a:cubicBezTo>
                    <a:pt x="323" y="2427"/>
                    <a:pt x="401" y="2494"/>
                    <a:pt x="490" y="2527"/>
                  </a:cubicBezTo>
                  <a:cubicBezTo>
                    <a:pt x="567" y="2549"/>
                    <a:pt x="656" y="2549"/>
                    <a:pt x="745" y="2549"/>
                  </a:cubicBezTo>
                  <a:cubicBezTo>
                    <a:pt x="1611" y="2527"/>
                    <a:pt x="2467" y="2505"/>
                    <a:pt x="3322" y="2416"/>
                  </a:cubicBezTo>
                  <a:cubicBezTo>
                    <a:pt x="3433" y="2393"/>
                    <a:pt x="3556" y="2371"/>
                    <a:pt x="3589" y="2282"/>
                  </a:cubicBezTo>
                  <a:cubicBezTo>
                    <a:pt x="3611" y="2205"/>
                    <a:pt x="3566" y="2094"/>
                    <a:pt x="3645" y="2060"/>
                  </a:cubicBezTo>
                  <a:cubicBezTo>
                    <a:pt x="3711" y="2016"/>
                    <a:pt x="3811" y="2016"/>
                    <a:pt x="3877" y="1983"/>
                  </a:cubicBezTo>
                  <a:cubicBezTo>
                    <a:pt x="3956" y="1949"/>
                    <a:pt x="4033" y="1927"/>
                    <a:pt x="4111" y="1894"/>
                  </a:cubicBezTo>
                  <a:cubicBezTo>
                    <a:pt x="4144" y="1882"/>
                    <a:pt x="4178" y="1872"/>
                    <a:pt x="4200" y="1850"/>
                  </a:cubicBezTo>
                  <a:cubicBezTo>
                    <a:pt x="4244" y="1805"/>
                    <a:pt x="4233" y="1749"/>
                    <a:pt x="4222" y="1694"/>
                  </a:cubicBezTo>
                  <a:cubicBezTo>
                    <a:pt x="4211" y="1638"/>
                    <a:pt x="4188" y="1594"/>
                    <a:pt x="4178" y="1538"/>
                  </a:cubicBezTo>
                  <a:cubicBezTo>
                    <a:pt x="4344" y="1516"/>
                    <a:pt x="4511" y="1482"/>
                    <a:pt x="4667" y="1427"/>
                  </a:cubicBezTo>
                  <a:cubicBezTo>
                    <a:pt x="4722" y="1405"/>
                    <a:pt x="4788" y="1383"/>
                    <a:pt x="4833" y="1339"/>
                  </a:cubicBezTo>
                  <a:cubicBezTo>
                    <a:pt x="4911" y="1272"/>
                    <a:pt x="4889" y="1116"/>
                    <a:pt x="4889" y="1016"/>
                  </a:cubicBezTo>
                  <a:cubicBezTo>
                    <a:pt x="4889" y="971"/>
                    <a:pt x="4877" y="916"/>
                    <a:pt x="4822" y="894"/>
                  </a:cubicBezTo>
                  <a:lnTo>
                    <a:pt x="4822" y="894"/>
                  </a:lnTo>
                  <a:cubicBezTo>
                    <a:pt x="4845" y="896"/>
                    <a:pt x="4867" y="896"/>
                    <a:pt x="4889" y="896"/>
                  </a:cubicBezTo>
                  <a:cubicBezTo>
                    <a:pt x="5042" y="896"/>
                    <a:pt x="5186" y="865"/>
                    <a:pt x="5322" y="816"/>
                  </a:cubicBezTo>
                  <a:cubicBezTo>
                    <a:pt x="5344" y="816"/>
                    <a:pt x="5378" y="794"/>
                    <a:pt x="5388" y="783"/>
                  </a:cubicBezTo>
                  <a:cubicBezTo>
                    <a:pt x="5400" y="761"/>
                    <a:pt x="5400" y="727"/>
                    <a:pt x="5400" y="705"/>
                  </a:cubicBezTo>
                  <a:cubicBezTo>
                    <a:pt x="5388" y="628"/>
                    <a:pt x="5388" y="561"/>
                    <a:pt x="5378" y="494"/>
                  </a:cubicBezTo>
                  <a:cubicBezTo>
                    <a:pt x="5366" y="372"/>
                    <a:pt x="5333" y="228"/>
                    <a:pt x="5210" y="172"/>
                  </a:cubicBezTo>
                  <a:cubicBezTo>
                    <a:pt x="5155" y="139"/>
                    <a:pt x="5089" y="139"/>
                    <a:pt x="5022" y="139"/>
                  </a:cubicBezTo>
                  <a:cubicBezTo>
                    <a:pt x="4822" y="149"/>
                    <a:pt x="4644" y="183"/>
                    <a:pt x="4444" y="205"/>
                  </a:cubicBezTo>
                  <a:cubicBezTo>
                    <a:pt x="4255" y="228"/>
                    <a:pt x="4044" y="238"/>
                    <a:pt x="3855" y="261"/>
                  </a:cubicBezTo>
                  <a:cubicBezTo>
                    <a:pt x="3829" y="256"/>
                    <a:pt x="3802" y="254"/>
                    <a:pt x="3774" y="254"/>
                  </a:cubicBezTo>
                  <a:cubicBezTo>
                    <a:pt x="3658" y="254"/>
                    <a:pt x="3530" y="285"/>
                    <a:pt x="3422" y="294"/>
                  </a:cubicBezTo>
                  <a:cubicBezTo>
                    <a:pt x="3366" y="294"/>
                    <a:pt x="3311" y="294"/>
                    <a:pt x="3267" y="283"/>
                  </a:cubicBezTo>
                  <a:cubicBezTo>
                    <a:pt x="3166" y="272"/>
                    <a:pt x="3089" y="216"/>
                    <a:pt x="3011" y="172"/>
                  </a:cubicBezTo>
                  <a:cubicBezTo>
                    <a:pt x="2889" y="105"/>
                    <a:pt x="2767" y="61"/>
                    <a:pt x="2645" y="28"/>
                  </a:cubicBezTo>
                  <a:cubicBezTo>
                    <a:pt x="2604" y="11"/>
                    <a:pt x="2569" y="1"/>
                    <a:pt x="2536" y="1"/>
                  </a:cubicBezTo>
                  <a:close/>
                </a:path>
              </a:pathLst>
            </a:custGeom>
            <a:solidFill>
              <a:srgbClr val="E591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35"/>
            <p:cNvSpPr/>
            <p:nvPr/>
          </p:nvSpPr>
          <p:spPr>
            <a:xfrm>
              <a:off x="3697500" y="4314625"/>
              <a:ext cx="36400" cy="7025"/>
            </a:xfrm>
            <a:custGeom>
              <a:rect b="b" l="l" r="r" t="t"/>
              <a:pathLst>
                <a:path extrusionOk="0" h="281" w="1456">
                  <a:moveTo>
                    <a:pt x="1358" y="0"/>
                  </a:moveTo>
                  <a:cubicBezTo>
                    <a:pt x="1138" y="0"/>
                    <a:pt x="925" y="30"/>
                    <a:pt x="712" y="69"/>
                  </a:cubicBezTo>
                  <a:cubicBezTo>
                    <a:pt x="467" y="114"/>
                    <a:pt x="223" y="180"/>
                    <a:pt x="1" y="281"/>
                  </a:cubicBezTo>
                  <a:lnTo>
                    <a:pt x="1456" y="3"/>
                  </a:lnTo>
                  <a:cubicBezTo>
                    <a:pt x="1423" y="1"/>
                    <a:pt x="1390" y="0"/>
                    <a:pt x="1358" y="0"/>
                  </a:cubicBezTo>
                  <a:close/>
                </a:path>
              </a:pathLst>
            </a:custGeom>
            <a:solidFill>
              <a:srgbClr val="BF9A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35"/>
            <p:cNvSpPr/>
            <p:nvPr/>
          </p:nvSpPr>
          <p:spPr>
            <a:xfrm>
              <a:off x="3727500" y="4330525"/>
              <a:ext cx="38075" cy="4725"/>
            </a:xfrm>
            <a:custGeom>
              <a:rect b="b" l="l" r="r" t="t"/>
              <a:pathLst>
                <a:path extrusionOk="0" h="189" w="1523">
                  <a:moveTo>
                    <a:pt x="1522" y="0"/>
                  </a:moveTo>
                  <a:cubicBezTo>
                    <a:pt x="1267" y="0"/>
                    <a:pt x="1011" y="33"/>
                    <a:pt x="756" y="55"/>
                  </a:cubicBezTo>
                  <a:cubicBezTo>
                    <a:pt x="500" y="89"/>
                    <a:pt x="245" y="122"/>
                    <a:pt x="1" y="189"/>
                  </a:cubicBezTo>
                  <a:cubicBezTo>
                    <a:pt x="256" y="189"/>
                    <a:pt x="512" y="156"/>
                    <a:pt x="767" y="133"/>
                  </a:cubicBezTo>
                  <a:cubicBezTo>
                    <a:pt x="1023" y="100"/>
                    <a:pt x="1278" y="67"/>
                    <a:pt x="1522" y="0"/>
                  </a:cubicBezTo>
                  <a:close/>
                </a:path>
              </a:pathLst>
            </a:custGeom>
            <a:solidFill>
              <a:srgbClr val="BF9A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35"/>
            <p:cNvSpPr/>
            <p:nvPr/>
          </p:nvSpPr>
          <p:spPr>
            <a:xfrm>
              <a:off x="3726100" y="4346275"/>
              <a:ext cx="22250" cy="3500"/>
            </a:xfrm>
            <a:custGeom>
              <a:rect b="b" l="l" r="r" t="t"/>
              <a:pathLst>
                <a:path extrusionOk="0" h="140" w="890">
                  <a:moveTo>
                    <a:pt x="804" y="0"/>
                  </a:moveTo>
                  <a:cubicBezTo>
                    <a:pt x="680" y="0"/>
                    <a:pt x="561" y="16"/>
                    <a:pt x="434" y="25"/>
                  </a:cubicBezTo>
                  <a:cubicBezTo>
                    <a:pt x="289" y="59"/>
                    <a:pt x="145" y="81"/>
                    <a:pt x="1" y="136"/>
                  </a:cubicBezTo>
                  <a:cubicBezTo>
                    <a:pt x="28" y="138"/>
                    <a:pt x="56" y="139"/>
                    <a:pt x="84" y="139"/>
                  </a:cubicBezTo>
                  <a:cubicBezTo>
                    <a:pt x="204" y="139"/>
                    <a:pt x="328" y="121"/>
                    <a:pt x="445" y="103"/>
                  </a:cubicBezTo>
                  <a:cubicBezTo>
                    <a:pt x="600" y="81"/>
                    <a:pt x="745" y="59"/>
                    <a:pt x="889" y="3"/>
                  </a:cubicBezTo>
                  <a:cubicBezTo>
                    <a:pt x="860" y="1"/>
                    <a:pt x="832" y="0"/>
                    <a:pt x="804" y="0"/>
                  </a:cubicBezTo>
                  <a:close/>
                </a:path>
              </a:pathLst>
            </a:custGeom>
            <a:solidFill>
              <a:srgbClr val="BF9A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35"/>
            <p:cNvSpPr/>
            <p:nvPr/>
          </p:nvSpPr>
          <p:spPr>
            <a:xfrm>
              <a:off x="3723325" y="4359275"/>
              <a:ext cx="9750" cy="2400"/>
            </a:xfrm>
            <a:custGeom>
              <a:rect b="b" l="l" r="r" t="t"/>
              <a:pathLst>
                <a:path extrusionOk="0" h="96" w="390">
                  <a:moveTo>
                    <a:pt x="331" y="1"/>
                  </a:moveTo>
                  <a:cubicBezTo>
                    <a:pt x="284" y="1"/>
                    <a:pt x="237" y="9"/>
                    <a:pt x="190" y="16"/>
                  </a:cubicBezTo>
                  <a:cubicBezTo>
                    <a:pt x="123" y="28"/>
                    <a:pt x="67" y="38"/>
                    <a:pt x="1" y="72"/>
                  </a:cubicBezTo>
                  <a:cubicBezTo>
                    <a:pt x="41" y="92"/>
                    <a:pt x="81" y="96"/>
                    <a:pt x="122" y="96"/>
                  </a:cubicBezTo>
                  <a:cubicBezTo>
                    <a:pt x="148" y="96"/>
                    <a:pt x="174" y="94"/>
                    <a:pt x="200" y="94"/>
                  </a:cubicBezTo>
                  <a:cubicBezTo>
                    <a:pt x="267" y="72"/>
                    <a:pt x="334" y="61"/>
                    <a:pt x="390" y="5"/>
                  </a:cubicBezTo>
                  <a:cubicBezTo>
                    <a:pt x="370" y="2"/>
                    <a:pt x="350" y="1"/>
                    <a:pt x="331" y="1"/>
                  </a:cubicBezTo>
                  <a:close/>
                </a:path>
              </a:pathLst>
            </a:custGeom>
            <a:solidFill>
              <a:srgbClr val="BF9A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35"/>
            <p:cNvSpPr/>
            <p:nvPr/>
          </p:nvSpPr>
          <p:spPr>
            <a:xfrm>
              <a:off x="3528925" y="4185375"/>
              <a:ext cx="190825" cy="202100"/>
            </a:xfrm>
            <a:custGeom>
              <a:rect b="b" l="l" r="r" t="t"/>
              <a:pathLst>
                <a:path extrusionOk="0" h="8084" w="7633">
                  <a:moveTo>
                    <a:pt x="7145" y="0"/>
                  </a:moveTo>
                  <a:cubicBezTo>
                    <a:pt x="6773" y="0"/>
                    <a:pt x="6268" y="564"/>
                    <a:pt x="6100" y="707"/>
                  </a:cubicBezTo>
                  <a:cubicBezTo>
                    <a:pt x="5022" y="1640"/>
                    <a:pt x="3944" y="2562"/>
                    <a:pt x="2866" y="3484"/>
                  </a:cubicBezTo>
                  <a:cubicBezTo>
                    <a:pt x="2034" y="4195"/>
                    <a:pt x="1189" y="4917"/>
                    <a:pt x="590" y="5839"/>
                  </a:cubicBezTo>
                  <a:cubicBezTo>
                    <a:pt x="234" y="6406"/>
                    <a:pt x="0" y="7206"/>
                    <a:pt x="456" y="7695"/>
                  </a:cubicBezTo>
                  <a:cubicBezTo>
                    <a:pt x="746" y="8005"/>
                    <a:pt x="1208" y="8063"/>
                    <a:pt x="1646" y="8063"/>
                  </a:cubicBezTo>
                  <a:cubicBezTo>
                    <a:pt x="1694" y="8063"/>
                    <a:pt x="1742" y="8062"/>
                    <a:pt x="1789" y="8061"/>
                  </a:cubicBezTo>
                  <a:cubicBezTo>
                    <a:pt x="3922" y="8039"/>
                    <a:pt x="4288" y="8083"/>
                    <a:pt x="6377" y="7650"/>
                  </a:cubicBezTo>
                  <a:cubicBezTo>
                    <a:pt x="6044" y="7458"/>
                    <a:pt x="5665" y="7358"/>
                    <a:pt x="5282" y="7358"/>
                  </a:cubicBezTo>
                  <a:cubicBezTo>
                    <a:pt x="5244" y="7358"/>
                    <a:pt x="5205" y="7359"/>
                    <a:pt x="5166" y="7361"/>
                  </a:cubicBezTo>
                  <a:cubicBezTo>
                    <a:pt x="5677" y="7083"/>
                    <a:pt x="6199" y="6828"/>
                    <a:pt x="6722" y="6606"/>
                  </a:cubicBezTo>
                  <a:cubicBezTo>
                    <a:pt x="6288" y="6606"/>
                    <a:pt x="5855" y="6562"/>
                    <a:pt x="5421" y="6483"/>
                  </a:cubicBezTo>
                  <a:cubicBezTo>
                    <a:pt x="5677" y="6217"/>
                    <a:pt x="5966" y="5984"/>
                    <a:pt x="6277" y="5784"/>
                  </a:cubicBezTo>
                  <a:lnTo>
                    <a:pt x="6277" y="5784"/>
                  </a:lnTo>
                  <a:cubicBezTo>
                    <a:pt x="5922" y="5795"/>
                    <a:pt x="5566" y="5795"/>
                    <a:pt x="5211" y="5806"/>
                  </a:cubicBezTo>
                  <a:cubicBezTo>
                    <a:pt x="5389" y="5673"/>
                    <a:pt x="5510" y="5484"/>
                    <a:pt x="5577" y="5273"/>
                  </a:cubicBezTo>
                  <a:lnTo>
                    <a:pt x="5577" y="5273"/>
                  </a:lnTo>
                  <a:cubicBezTo>
                    <a:pt x="4011" y="5562"/>
                    <a:pt x="4222" y="5572"/>
                    <a:pt x="2666" y="5895"/>
                  </a:cubicBezTo>
                  <a:cubicBezTo>
                    <a:pt x="2666" y="5895"/>
                    <a:pt x="4466" y="3940"/>
                    <a:pt x="4844" y="3528"/>
                  </a:cubicBezTo>
                  <a:lnTo>
                    <a:pt x="4844" y="3528"/>
                  </a:lnTo>
                  <a:cubicBezTo>
                    <a:pt x="4833" y="3740"/>
                    <a:pt x="4833" y="3951"/>
                    <a:pt x="4822" y="4162"/>
                  </a:cubicBezTo>
                  <a:cubicBezTo>
                    <a:pt x="5444" y="3240"/>
                    <a:pt x="6088" y="2506"/>
                    <a:pt x="6699" y="1573"/>
                  </a:cubicBezTo>
                  <a:cubicBezTo>
                    <a:pt x="6877" y="1307"/>
                    <a:pt x="7633" y="418"/>
                    <a:pt x="7388" y="118"/>
                  </a:cubicBezTo>
                  <a:cubicBezTo>
                    <a:pt x="7320" y="35"/>
                    <a:pt x="7236" y="0"/>
                    <a:pt x="7145" y="0"/>
                  </a:cubicBezTo>
                  <a:close/>
                </a:path>
              </a:pathLst>
            </a:custGeom>
            <a:solidFill>
              <a:srgbClr val="7741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35"/>
            <p:cNvSpPr/>
            <p:nvPr/>
          </p:nvSpPr>
          <p:spPr>
            <a:xfrm>
              <a:off x="3573650" y="4315525"/>
              <a:ext cx="132775" cy="71725"/>
            </a:xfrm>
            <a:custGeom>
              <a:rect b="b" l="l" r="r" t="t"/>
              <a:pathLst>
                <a:path extrusionOk="0" h="2869" w="5311">
                  <a:moveTo>
                    <a:pt x="3866" y="0"/>
                  </a:moveTo>
                  <a:lnTo>
                    <a:pt x="3777" y="11"/>
                  </a:lnTo>
                  <a:cubicBezTo>
                    <a:pt x="3289" y="111"/>
                    <a:pt x="2800" y="211"/>
                    <a:pt x="2322" y="334"/>
                  </a:cubicBezTo>
                  <a:cubicBezTo>
                    <a:pt x="1844" y="467"/>
                    <a:pt x="1356" y="578"/>
                    <a:pt x="877" y="689"/>
                  </a:cubicBezTo>
                  <a:cubicBezTo>
                    <a:pt x="1366" y="600"/>
                    <a:pt x="1855" y="500"/>
                    <a:pt x="2333" y="400"/>
                  </a:cubicBezTo>
                  <a:cubicBezTo>
                    <a:pt x="2790" y="296"/>
                    <a:pt x="3247" y="212"/>
                    <a:pt x="3704" y="138"/>
                  </a:cubicBezTo>
                  <a:lnTo>
                    <a:pt x="3704" y="138"/>
                  </a:lnTo>
                  <a:cubicBezTo>
                    <a:pt x="3637" y="296"/>
                    <a:pt x="3521" y="442"/>
                    <a:pt x="3388" y="556"/>
                  </a:cubicBezTo>
                  <a:lnTo>
                    <a:pt x="3255" y="667"/>
                  </a:lnTo>
                  <a:lnTo>
                    <a:pt x="3432" y="655"/>
                  </a:lnTo>
                  <a:lnTo>
                    <a:pt x="4264" y="647"/>
                  </a:lnTo>
                  <a:lnTo>
                    <a:pt x="4264" y="647"/>
                  </a:lnTo>
                  <a:cubicBezTo>
                    <a:pt x="4017" y="818"/>
                    <a:pt x="3790" y="1011"/>
                    <a:pt x="3577" y="1233"/>
                  </a:cubicBezTo>
                  <a:lnTo>
                    <a:pt x="3488" y="1322"/>
                  </a:lnTo>
                  <a:lnTo>
                    <a:pt x="3622" y="1356"/>
                  </a:lnTo>
                  <a:cubicBezTo>
                    <a:pt x="3939" y="1412"/>
                    <a:pt x="4257" y="1451"/>
                    <a:pt x="4578" y="1468"/>
                  </a:cubicBezTo>
                  <a:lnTo>
                    <a:pt x="4578" y="1468"/>
                  </a:lnTo>
                  <a:cubicBezTo>
                    <a:pt x="4164" y="1661"/>
                    <a:pt x="3750" y="1868"/>
                    <a:pt x="3344" y="2089"/>
                  </a:cubicBezTo>
                  <a:lnTo>
                    <a:pt x="3066" y="2244"/>
                  </a:lnTo>
                  <a:lnTo>
                    <a:pt x="3388" y="2233"/>
                  </a:lnTo>
                  <a:cubicBezTo>
                    <a:pt x="3428" y="2230"/>
                    <a:pt x="3468" y="2229"/>
                    <a:pt x="3508" y="2229"/>
                  </a:cubicBezTo>
                  <a:cubicBezTo>
                    <a:pt x="3809" y="2229"/>
                    <a:pt x="4112" y="2292"/>
                    <a:pt x="4390" y="2416"/>
                  </a:cubicBezTo>
                  <a:lnTo>
                    <a:pt x="4390" y="2416"/>
                  </a:lnTo>
                  <a:cubicBezTo>
                    <a:pt x="3697" y="2560"/>
                    <a:pt x="3003" y="2704"/>
                    <a:pt x="2299" y="2755"/>
                  </a:cubicBezTo>
                  <a:cubicBezTo>
                    <a:pt x="1544" y="2822"/>
                    <a:pt x="766" y="2822"/>
                    <a:pt x="0" y="2855"/>
                  </a:cubicBezTo>
                  <a:lnTo>
                    <a:pt x="1156" y="2866"/>
                  </a:lnTo>
                  <a:cubicBezTo>
                    <a:pt x="1308" y="2866"/>
                    <a:pt x="1460" y="2868"/>
                    <a:pt x="1610" y="2868"/>
                  </a:cubicBezTo>
                  <a:cubicBezTo>
                    <a:pt x="1843" y="2868"/>
                    <a:pt x="2075" y="2864"/>
                    <a:pt x="2311" y="2844"/>
                  </a:cubicBezTo>
                  <a:cubicBezTo>
                    <a:pt x="3089" y="2800"/>
                    <a:pt x="3844" y="2666"/>
                    <a:pt x="4599" y="2511"/>
                  </a:cubicBezTo>
                  <a:lnTo>
                    <a:pt x="4777" y="2466"/>
                  </a:lnTo>
                  <a:lnTo>
                    <a:pt x="4622" y="2378"/>
                  </a:lnTo>
                  <a:cubicBezTo>
                    <a:pt x="4328" y="2213"/>
                    <a:pt x="4000" y="2116"/>
                    <a:pt x="3665" y="2086"/>
                  </a:cubicBezTo>
                  <a:lnTo>
                    <a:pt x="3665" y="2086"/>
                  </a:lnTo>
                  <a:cubicBezTo>
                    <a:pt x="4094" y="1863"/>
                    <a:pt x="4530" y="1661"/>
                    <a:pt x="4965" y="1467"/>
                  </a:cubicBezTo>
                  <a:lnTo>
                    <a:pt x="5310" y="1311"/>
                  </a:lnTo>
                  <a:lnTo>
                    <a:pt x="5310" y="1311"/>
                  </a:lnTo>
                  <a:lnTo>
                    <a:pt x="4933" y="1322"/>
                  </a:lnTo>
                  <a:cubicBezTo>
                    <a:pt x="4547" y="1322"/>
                    <a:pt x="4162" y="1287"/>
                    <a:pt x="3785" y="1232"/>
                  </a:cubicBezTo>
                  <a:lnTo>
                    <a:pt x="3785" y="1232"/>
                  </a:lnTo>
                  <a:cubicBezTo>
                    <a:pt x="4008" y="1007"/>
                    <a:pt x="4262" y="807"/>
                    <a:pt x="4533" y="633"/>
                  </a:cubicBezTo>
                  <a:lnTo>
                    <a:pt x="4743" y="500"/>
                  </a:lnTo>
                  <a:lnTo>
                    <a:pt x="4488" y="511"/>
                  </a:lnTo>
                  <a:lnTo>
                    <a:pt x="3577" y="539"/>
                  </a:lnTo>
                  <a:lnTo>
                    <a:pt x="3577" y="539"/>
                  </a:lnTo>
                  <a:cubicBezTo>
                    <a:pt x="3696" y="409"/>
                    <a:pt x="3781" y="250"/>
                    <a:pt x="3832" y="78"/>
                  </a:cubicBezTo>
                  <a:lnTo>
                    <a:pt x="3866" y="0"/>
                  </a:lnTo>
                  <a:close/>
                </a:path>
              </a:pathLst>
            </a:custGeom>
            <a:solidFill>
              <a:srgbClr val="6837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35"/>
            <p:cNvSpPr/>
            <p:nvPr/>
          </p:nvSpPr>
          <p:spPr>
            <a:xfrm>
              <a:off x="3606975" y="4539725"/>
              <a:ext cx="178875" cy="212950"/>
            </a:xfrm>
            <a:custGeom>
              <a:rect b="b" l="l" r="r" t="t"/>
              <a:pathLst>
                <a:path extrusionOk="0" h="8518" w="7155">
                  <a:moveTo>
                    <a:pt x="951" y="0"/>
                  </a:moveTo>
                  <a:cubicBezTo>
                    <a:pt x="874" y="0"/>
                    <a:pt x="797" y="6"/>
                    <a:pt x="722" y="19"/>
                  </a:cubicBezTo>
                  <a:cubicBezTo>
                    <a:pt x="455" y="63"/>
                    <a:pt x="200" y="219"/>
                    <a:pt x="111" y="475"/>
                  </a:cubicBezTo>
                  <a:cubicBezTo>
                    <a:pt x="0" y="764"/>
                    <a:pt x="144" y="1108"/>
                    <a:pt x="378" y="1319"/>
                  </a:cubicBezTo>
                  <a:cubicBezTo>
                    <a:pt x="978" y="1852"/>
                    <a:pt x="4244" y="2319"/>
                    <a:pt x="4677" y="2608"/>
                  </a:cubicBezTo>
                  <a:cubicBezTo>
                    <a:pt x="3800" y="3329"/>
                    <a:pt x="2855" y="4485"/>
                    <a:pt x="1978" y="5207"/>
                  </a:cubicBezTo>
                  <a:cubicBezTo>
                    <a:pt x="1800" y="5351"/>
                    <a:pt x="1511" y="5563"/>
                    <a:pt x="1411" y="5740"/>
                  </a:cubicBezTo>
                  <a:cubicBezTo>
                    <a:pt x="1366" y="5818"/>
                    <a:pt x="1433" y="5918"/>
                    <a:pt x="1522" y="5918"/>
                  </a:cubicBezTo>
                  <a:cubicBezTo>
                    <a:pt x="1532" y="5919"/>
                    <a:pt x="1542" y="5920"/>
                    <a:pt x="1552" y="5920"/>
                  </a:cubicBezTo>
                  <a:cubicBezTo>
                    <a:pt x="1614" y="5920"/>
                    <a:pt x="1678" y="5897"/>
                    <a:pt x="1726" y="5865"/>
                  </a:cubicBezTo>
                  <a:lnTo>
                    <a:pt x="1726" y="5865"/>
                  </a:lnTo>
                  <a:cubicBezTo>
                    <a:pt x="1548" y="6001"/>
                    <a:pt x="1445" y="6237"/>
                    <a:pt x="1455" y="6474"/>
                  </a:cubicBezTo>
                  <a:cubicBezTo>
                    <a:pt x="1455" y="6568"/>
                    <a:pt x="1535" y="6652"/>
                    <a:pt x="1637" y="6652"/>
                  </a:cubicBezTo>
                  <a:cubicBezTo>
                    <a:pt x="1643" y="6652"/>
                    <a:pt x="1649" y="6652"/>
                    <a:pt x="1655" y="6651"/>
                  </a:cubicBezTo>
                  <a:lnTo>
                    <a:pt x="1788" y="6640"/>
                  </a:lnTo>
                  <a:lnTo>
                    <a:pt x="1788" y="6640"/>
                  </a:lnTo>
                  <a:cubicBezTo>
                    <a:pt x="1677" y="6785"/>
                    <a:pt x="1611" y="6962"/>
                    <a:pt x="1611" y="7151"/>
                  </a:cubicBezTo>
                  <a:cubicBezTo>
                    <a:pt x="1618" y="7293"/>
                    <a:pt x="1744" y="7381"/>
                    <a:pt x="1864" y="7381"/>
                  </a:cubicBezTo>
                  <a:cubicBezTo>
                    <a:pt x="1937" y="7381"/>
                    <a:pt x="2008" y="7349"/>
                    <a:pt x="2048" y="7275"/>
                  </a:cubicBezTo>
                  <a:lnTo>
                    <a:pt x="2048" y="7275"/>
                  </a:lnTo>
                  <a:cubicBezTo>
                    <a:pt x="1970" y="7546"/>
                    <a:pt x="1846" y="7837"/>
                    <a:pt x="1900" y="8118"/>
                  </a:cubicBezTo>
                  <a:cubicBezTo>
                    <a:pt x="1922" y="8306"/>
                    <a:pt x="2099" y="8506"/>
                    <a:pt x="2388" y="8518"/>
                  </a:cubicBezTo>
                  <a:cubicBezTo>
                    <a:pt x="2511" y="8518"/>
                    <a:pt x="2633" y="8473"/>
                    <a:pt x="2744" y="8407"/>
                  </a:cubicBezTo>
                  <a:cubicBezTo>
                    <a:pt x="3311" y="8051"/>
                    <a:pt x="3911" y="7684"/>
                    <a:pt x="4288" y="7129"/>
                  </a:cubicBezTo>
                  <a:cubicBezTo>
                    <a:pt x="4599" y="6674"/>
                    <a:pt x="4733" y="6129"/>
                    <a:pt x="4943" y="5629"/>
                  </a:cubicBezTo>
                  <a:cubicBezTo>
                    <a:pt x="5177" y="5062"/>
                    <a:pt x="5499" y="4541"/>
                    <a:pt x="5910" y="4085"/>
                  </a:cubicBezTo>
                  <a:cubicBezTo>
                    <a:pt x="6266" y="3685"/>
                    <a:pt x="6699" y="3329"/>
                    <a:pt x="6921" y="2852"/>
                  </a:cubicBezTo>
                  <a:cubicBezTo>
                    <a:pt x="7154" y="2363"/>
                    <a:pt x="7098" y="1685"/>
                    <a:pt x="6632" y="1419"/>
                  </a:cubicBezTo>
                  <a:cubicBezTo>
                    <a:pt x="6488" y="1341"/>
                    <a:pt x="6321" y="1308"/>
                    <a:pt x="6165" y="1275"/>
                  </a:cubicBezTo>
                  <a:cubicBezTo>
                    <a:pt x="4588" y="952"/>
                    <a:pt x="3111" y="364"/>
                    <a:pt x="1511" y="63"/>
                  </a:cubicBezTo>
                  <a:cubicBezTo>
                    <a:pt x="1330" y="32"/>
                    <a:pt x="1139" y="0"/>
                    <a:pt x="951" y="0"/>
                  </a:cubicBezTo>
                  <a:close/>
                </a:path>
              </a:pathLst>
            </a:custGeom>
            <a:solidFill>
              <a:srgbClr val="E591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35"/>
            <p:cNvSpPr/>
            <p:nvPr/>
          </p:nvSpPr>
          <p:spPr>
            <a:xfrm>
              <a:off x="3427000" y="4459025"/>
              <a:ext cx="367450" cy="153675"/>
            </a:xfrm>
            <a:custGeom>
              <a:rect b="b" l="l" r="r" t="t"/>
              <a:pathLst>
                <a:path extrusionOk="0" h="6147" w="14698">
                  <a:moveTo>
                    <a:pt x="3210" y="0"/>
                  </a:moveTo>
                  <a:cubicBezTo>
                    <a:pt x="2683" y="0"/>
                    <a:pt x="2155" y="34"/>
                    <a:pt x="1667" y="203"/>
                  </a:cubicBezTo>
                  <a:cubicBezTo>
                    <a:pt x="1100" y="403"/>
                    <a:pt x="589" y="792"/>
                    <a:pt x="312" y="1314"/>
                  </a:cubicBezTo>
                  <a:cubicBezTo>
                    <a:pt x="34" y="1847"/>
                    <a:pt x="1" y="2514"/>
                    <a:pt x="290" y="3047"/>
                  </a:cubicBezTo>
                  <a:cubicBezTo>
                    <a:pt x="545" y="3514"/>
                    <a:pt x="1001" y="3825"/>
                    <a:pt x="1467" y="4080"/>
                  </a:cubicBezTo>
                  <a:cubicBezTo>
                    <a:pt x="4089" y="5547"/>
                    <a:pt x="7177" y="5858"/>
                    <a:pt x="10177" y="6147"/>
                  </a:cubicBezTo>
                  <a:cubicBezTo>
                    <a:pt x="9621" y="5980"/>
                    <a:pt x="9110" y="5713"/>
                    <a:pt x="8666" y="5358"/>
                  </a:cubicBezTo>
                  <a:lnTo>
                    <a:pt x="8666" y="5358"/>
                  </a:lnTo>
                  <a:cubicBezTo>
                    <a:pt x="8866" y="5372"/>
                    <a:pt x="9066" y="5379"/>
                    <a:pt x="9267" y="5379"/>
                  </a:cubicBezTo>
                  <a:cubicBezTo>
                    <a:pt x="9847" y="5379"/>
                    <a:pt x="10429" y="5321"/>
                    <a:pt x="10999" y="5214"/>
                  </a:cubicBezTo>
                  <a:cubicBezTo>
                    <a:pt x="10376" y="4913"/>
                    <a:pt x="9754" y="4624"/>
                    <a:pt x="9121" y="4325"/>
                  </a:cubicBezTo>
                  <a:lnTo>
                    <a:pt x="9121" y="4325"/>
                  </a:lnTo>
                  <a:cubicBezTo>
                    <a:pt x="9241" y="4330"/>
                    <a:pt x="9360" y="4333"/>
                    <a:pt x="9480" y="4333"/>
                  </a:cubicBezTo>
                  <a:cubicBezTo>
                    <a:pt x="10090" y="4333"/>
                    <a:pt x="10693" y="4262"/>
                    <a:pt x="11287" y="4113"/>
                  </a:cubicBezTo>
                  <a:cubicBezTo>
                    <a:pt x="10276" y="3814"/>
                    <a:pt x="9254" y="3558"/>
                    <a:pt x="8221" y="3325"/>
                  </a:cubicBezTo>
                  <a:cubicBezTo>
                    <a:pt x="8765" y="3325"/>
                    <a:pt x="9298" y="3325"/>
                    <a:pt x="9832" y="3314"/>
                  </a:cubicBezTo>
                  <a:cubicBezTo>
                    <a:pt x="9466" y="3180"/>
                    <a:pt x="9088" y="3058"/>
                    <a:pt x="8710" y="2925"/>
                  </a:cubicBezTo>
                  <a:lnTo>
                    <a:pt x="8710" y="2925"/>
                  </a:lnTo>
                  <a:cubicBezTo>
                    <a:pt x="9787" y="3069"/>
                    <a:pt x="10865" y="3225"/>
                    <a:pt x="11942" y="3370"/>
                  </a:cubicBezTo>
                  <a:cubicBezTo>
                    <a:pt x="12124" y="3396"/>
                    <a:pt x="12317" y="3418"/>
                    <a:pt x="12507" y="3418"/>
                  </a:cubicBezTo>
                  <a:cubicBezTo>
                    <a:pt x="12862" y="3418"/>
                    <a:pt x="13203" y="3342"/>
                    <a:pt x="13420" y="3081"/>
                  </a:cubicBezTo>
                  <a:cubicBezTo>
                    <a:pt x="14697" y="1525"/>
                    <a:pt x="11310" y="803"/>
                    <a:pt x="10454" y="670"/>
                  </a:cubicBezTo>
                  <a:cubicBezTo>
                    <a:pt x="8143" y="326"/>
                    <a:pt x="5844" y="37"/>
                    <a:pt x="3500" y="3"/>
                  </a:cubicBezTo>
                  <a:cubicBezTo>
                    <a:pt x="3403" y="1"/>
                    <a:pt x="3306" y="0"/>
                    <a:pt x="3210" y="0"/>
                  </a:cubicBezTo>
                  <a:close/>
                </a:path>
              </a:pathLst>
            </a:custGeom>
            <a:solidFill>
              <a:srgbClr val="7741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35"/>
            <p:cNvSpPr/>
            <p:nvPr/>
          </p:nvSpPr>
          <p:spPr>
            <a:xfrm>
              <a:off x="3484475" y="4495300"/>
              <a:ext cx="184725" cy="36875"/>
            </a:xfrm>
            <a:custGeom>
              <a:rect b="b" l="l" r="r" t="t"/>
              <a:pathLst>
                <a:path extrusionOk="0" h="1475" w="7389">
                  <a:moveTo>
                    <a:pt x="1756" y="1"/>
                  </a:moveTo>
                  <a:cubicBezTo>
                    <a:pt x="1170" y="1"/>
                    <a:pt x="583" y="23"/>
                    <a:pt x="1" y="74"/>
                  </a:cubicBezTo>
                  <a:cubicBezTo>
                    <a:pt x="820" y="74"/>
                    <a:pt x="1619" y="83"/>
                    <a:pt x="2426" y="135"/>
                  </a:cubicBezTo>
                  <a:lnTo>
                    <a:pt x="2426" y="135"/>
                  </a:lnTo>
                  <a:lnTo>
                    <a:pt x="2089" y="297"/>
                  </a:lnTo>
                  <a:lnTo>
                    <a:pt x="1845" y="418"/>
                  </a:lnTo>
                  <a:lnTo>
                    <a:pt x="2112" y="430"/>
                  </a:lnTo>
                  <a:cubicBezTo>
                    <a:pt x="2545" y="452"/>
                    <a:pt x="2978" y="485"/>
                    <a:pt x="3400" y="529"/>
                  </a:cubicBezTo>
                  <a:cubicBezTo>
                    <a:pt x="3834" y="574"/>
                    <a:pt x="4256" y="618"/>
                    <a:pt x="4678" y="685"/>
                  </a:cubicBezTo>
                  <a:cubicBezTo>
                    <a:pt x="5100" y="752"/>
                    <a:pt x="5522" y="830"/>
                    <a:pt x="5945" y="919"/>
                  </a:cubicBezTo>
                  <a:cubicBezTo>
                    <a:pt x="6313" y="986"/>
                    <a:pt x="6680" y="1071"/>
                    <a:pt x="7048" y="1165"/>
                  </a:cubicBezTo>
                  <a:lnTo>
                    <a:pt x="7048" y="1165"/>
                  </a:lnTo>
                  <a:lnTo>
                    <a:pt x="6256" y="1341"/>
                  </a:lnTo>
                  <a:lnTo>
                    <a:pt x="6222" y="1352"/>
                  </a:lnTo>
                  <a:lnTo>
                    <a:pt x="6244" y="1363"/>
                  </a:lnTo>
                  <a:lnTo>
                    <a:pt x="6478" y="1474"/>
                  </a:lnTo>
                  <a:lnTo>
                    <a:pt x="6478" y="1474"/>
                  </a:lnTo>
                  <a:lnTo>
                    <a:pt x="6285" y="1358"/>
                  </a:lnTo>
                  <a:lnTo>
                    <a:pt x="6285" y="1358"/>
                  </a:lnTo>
                  <a:lnTo>
                    <a:pt x="7222" y="1208"/>
                  </a:lnTo>
                  <a:lnTo>
                    <a:pt x="7389" y="1174"/>
                  </a:lnTo>
                  <a:lnTo>
                    <a:pt x="7233" y="1129"/>
                  </a:lnTo>
                  <a:cubicBezTo>
                    <a:pt x="6811" y="1008"/>
                    <a:pt x="6400" y="897"/>
                    <a:pt x="5977" y="796"/>
                  </a:cubicBezTo>
                  <a:cubicBezTo>
                    <a:pt x="5555" y="697"/>
                    <a:pt x="5133" y="618"/>
                    <a:pt x="4700" y="541"/>
                  </a:cubicBezTo>
                  <a:cubicBezTo>
                    <a:pt x="4278" y="474"/>
                    <a:pt x="3845" y="408"/>
                    <a:pt x="3412" y="374"/>
                  </a:cubicBezTo>
                  <a:cubicBezTo>
                    <a:pt x="3075" y="338"/>
                    <a:pt x="2730" y="317"/>
                    <a:pt x="2385" y="299"/>
                  </a:cubicBezTo>
                  <a:lnTo>
                    <a:pt x="2385" y="299"/>
                  </a:lnTo>
                  <a:lnTo>
                    <a:pt x="2701" y="141"/>
                  </a:lnTo>
                  <a:lnTo>
                    <a:pt x="2923" y="30"/>
                  </a:lnTo>
                  <a:lnTo>
                    <a:pt x="2679" y="18"/>
                  </a:lnTo>
                  <a:cubicBezTo>
                    <a:pt x="2372" y="7"/>
                    <a:pt x="2064" y="1"/>
                    <a:pt x="1756" y="1"/>
                  </a:cubicBezTo>
                  <a:close/>
                </a:path>
              </a:pathLst>
            </a:custGeom>
            <a:solidFill>
              <a:srgbClr val="6837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35"/>
            <p:cNvSpPr/>
            <p:nvPr/>
          </p:nvSpPr>
          <p:spPr>
            <a:xfrm>
              <a:off x="3472000" y="4526025"/>
              <a:ext cx="19475" cy="9750"/>
            </a:xfrm>
            <a:custGeom>
              <a:rect b="b" l="l" r="r" t="t"/>
              <a:pathLst>
                <a:path extrusionOk="0" h="390" w="779">
                  <a:moveTo>
                    <a:pt x="0" y="1"/>
                  </a:moveTo>
                  <a:lnTo>
                    <a:pt x="0" y="1"/>
                  </a:lnTo>
                  <a:cubicBezTo>
                    <a:pt x="100" y="123"/>
                    <a:pt x="223" y="201"/>
                    <a:pt x="356" y="267"/>
                  </a:cubicBezTo>
                  <a:cubicBezTo>
                    <a:pt x="489" y="334"/>
                    <a:pt x="623" y="378"/>
                    <a:pt x="778" y="389"/>
                  </a:cubicBezTo>
                  <a:cubicBezTo>
                    <a:pt x="678" y="267"/>
                    <a:pt x="556" y="189"/>
                    <a:pt x="423" y="123"/>
                  </a:cubicBezTo>
                  <a:cubicBezTo>
                    <a:pt x="300" y="56"/>
                    <a:pt x="156" y="11"/>
                    <a:pt x="0" y="1"/>
                  </a:cubicBezTo>
                  <a:close/>
                </a:path>
              </a:pathLst>
            </a:custGeom>
            <a:solidFill>
              <a:srgbClr val="6837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35"/>
            <p:cNvSpPr/>
            <p:nvPr/>
          </p:nvSpPr>
          <p:spPr>
            <a:xfrm>
              <a:off x="3501150" y="4521250"/>
              <a:ext cx="21125" cy="7075"/>
            </a:xfrm>
            <a:custGeom>
              <a:rect b="b" l="l" r="r" t="t"/>
              <a:pathLst>
                <a:path extrusionOk="0" h="283" w="845">
                  <a:moveTo>
                    <a:pt x="64" y="0"/>
                  </a:moveTo>
                  <a:cubicBezTo>
                    <a:pt x="43" y="0"/>
                    <a:pt x="22" y="1"/>
                    <a:pt x="0" y="2"/>
                  </a:cubicBezTo>
                  <a:cubicBezTo>
                    <a:pt x="123" y="114"/>
                    <a:pt x="256" y="170"/>
                    <a:pt x="400" y="214"/>
                  </a:cubicBezTo>
                  <a:cubicBezTo>
                    <a:pt x="527" y="253"/>
                    <a:pt x="652" y="283"/>
                    <a:pt x="785" y="283"/>
                  </a:cubicBezTo>
                  <a:cubicBezTo>
                    <a:pt x="805" y="283"/>
                    <a:pt x="825" y="282"/>
                    <a:pt x="845" y="281"/>
                  </a:cubicBezTo>
                  <a:cubicBezTo>
                    <a:pt x="723" y="170"/>
                    <a:pt x="590" y="114"/>
                    <a:pt x="445" y="69"/>
                  </a:cubicBezTo>
                  <a:cubicBezTo>
                    <a:pt x="329" y="30"/>
                    <a:pt x="204" y="0"/>
                    <a:pt x="64" y="0"/>
                  </a:cubicBezTo>
                  <a:close/>
                </a:path>
              </a:pathLst>
            </a:custGeom>
            <a:solidFill>
              <a:srgbClr val="6837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35"/>
            <p:cNvSpPr/>
            <p:nvPr/>
          </p:nvSpPr>
          <p:spPr>
            <a:xfrm>
              <a:off x="3517250" y="4547375"/>
              <a:ext cx="24475" cy="8375"/>
            </a:xfrm>
            <a:custGeom>
              <a:rect b="b" l="l" r="r" t="t"/>
              <a:pathLst>
                <a:path extrusionOk="0" h="335" w="979">
                  <a:moveTo>
                    <a:pt x="55" y="0"/>
                  </a:moveTo>
                  <a:cubicBezTo>
                    <a:pt x="37" y="0"/>
                    <a:pt x="19" y="1"/>
                    <a:pt x="1" y="2"/>
                  </a:cubicBezTo>
                  <a:cubicBezTo>
                    <a:pt x="146" y="113"/>
                    <a:pt x="301" y="179"/>
                    <a:pt x="467" y="235"/>
                  </a:cubicBezTo>
                  <a:cubicBezTo>
                    <a:pt x="634" y="291"/>
                    <a:pt x="801" y="335"/>
                    <a:pt x="978" y="335"/>
                  </a:cubicBezTo>
                  <a:cubicBezTo>
                    <a:pt x="834" y="213"/>
                    <a:pt x="679" y="147"/>
                    <a:pt x="512" y="91"/>
                  </a:cubicBezTo>
                  <a:cubicBezTo>
                    <a:pt x="372" y="41"/>
                    <a:pt x="214" y="0"/>
                    <a:pt x="55" y="0"/>
                  </a:cubicBezTo>
                  <a:close/>
                </a:path>
              </a:pathLst>
            </a:custGeom>
            <a:solidFill>
              <a:srgbClr val="6837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35"/>
            <p:cNvSpPr/>
            <p:nvPr/>
          </p:nvSpPr>
          <p:spPr>
            <a:xfrm>
              <a:off x="3526425" y="4566575"/>
              <a:ext cx="30300" cy="9175"/>
            </a:xfrm>
            <a:custGeom>
              <a:rect b="b" l="l" r="r" t="t"/>
              <a:pathLst>
                <a:path extrusionOk="0" h="367" w="1212">
                  <a:moveTo>
                    <a:pt x="1" y="1"/>
                  </a:moveTo>
                  <a:cubicBezTo>
                    <a:pt x="179" y="122"/>
                    <a:pt x="378" y="189"/>
                    <a:pt x="578" y="256"/>
                  </a:cubicBezTo>
                  <a:cubicBezTo>
                    <a:pt x="789" y="312"/>
                    <a:pt x="989" y="367"/>
                    <a:pt x="1211" y="367"/>
                  </a:cubicBezTo>
                  <a:cubicBezTo>
                    <a:pt x="1023" y="245"/>
                    <a:pt x="823" y="167"/>
                    <a:pt x="623" y="112"/>
                  </a:cubicBezTo>
                  <a:cubicBezTo>
                    <a:pt x="423" y="45"/>
                    <a:pt x="223" y="1"/>
                    <a:pt x="1" y="1"/>
                  </a:cubicBezTo>
                  <a:close/>
                </a:path>
              </a:pathLst>
            </a:custGeom>
            <a:solidFill>
              <a:srgbClr val="6837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35"/>
            <p:cNvSpPr/>
            <p:nvPr/>
          </p:nvSpPr>
          <p:spPr>
            <a:xfrm>
              <a:off x="3559475" y="4535750"/>
              <a:ext cx="33900" cy="11675"/>
            </a:xfrm>
            <a:custGeom>
              <a:rect b="b" l="l" r="r" t="t"/>
              <a:pathLst>
                <a:path extrusionOk="0" h="467" w="1356">
                  <a:moveTo>
                    <a:pt x="0" y="0"/>
                  </a:moveTo>
                  <a:cubicBezTo>
                    <a:pt x="212" y="145"/>
                    <a:pt x="422" y="234"/>
                    <a:pt x="656" y="311"/>
                  </a:cubicBezTo>
                  <a:cubicBezTo>
                    <a:pt x="878" y="378"/>
                    <a:pt x="1111" y="445"/>
                    <a:pt x="1356" y="467"/>
                  </a:cubicBezTo>
                  <a:cubicBezTo>
                    <a:pt x="1145" y="323"/>
                    <a:pt x="923" y="234"/>
                    <a:pt x="701" y="156"/>
                  </a:cubicBezTo>
                  <a:cubicBezTo>
                    <a:pt x="478" y="89"/>
                    <a:pt x="245" y="22"/>
                    <a:pt x="0" y="0"/>
                  </a:cubicBezTo>
                  <a:close/>
                </a:path>
              </a:pathLst>
            </a:custGeom>
            <a:solidFill>
              <a:srgbClr val="6837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35"/>
            <p:cNvSpPr/>
            <p:nvPr/>
          </p:nvSpPr>
          <p:spPr>
            <a:xfrm>
              <a:off x="3588075" y="4561300"/>
              <a:ext cx="28375" cy="11425"/>
            </a:xfrm>
            <a:custGeom>
              <a:rect b="b" l="l" r="r" t="t"/>
              <a:pathLst>
                <a:path extrusionOk="0" h="457" w="1135">
                  <a:moveTo>
                    <a:pt x="1" y="0"/>
                  </a:moveTo>
                  <a:lnTo>
                    <a:pt x="1" y="0"/>
                  </a:lnTo>
                  <a:cubicBezTo>
                    <a:pt x="167" y="133"/>
                    <a:pt x="356" y="222"/>
                    <a:pt x="545" y="301"/>
                  </a:cubicBezTo>
                  <a:cubicBezTo>
                    <a:pt x="734" y="378"/>
                    <a:pt x="923" y="434"/>
                    <a:pt x="1134" y="456"/>
                  </a:cubicBezTo>
                  <a:cubicBezTo>
                    <a:pt x="967" y="323"/>
                    <a:pt x="789" y="234"/>
                    <a:pt x="601" y="156"/>
                  </a:cubicBezTo>
                  <a:cubicBezTo>
                    <a:pt x="412" y="78"/>
                    <a:pt x="212" y="22"/>
                    <a:pt x="1" y="0"/>
                  </a:cubicBezTo>
                  <a:close/>
                </a:path>
              </a:pathLst>
            </a:custGeom>
            <a:solidFill>
              <a:srgbClr val="6837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35"/>
            <p:cNvSpPr/>
            <p:nvPr/>
          </p:nvSpPr>
          <p:spPr>
            <a:xfrm>
              <a:off x="3608650" y="4587400"/>
              <a:ext cx="22225" cy="4000"/>
            </a:xfrm>
            <a:custGeom>
              <a:rect b="b" l="l" r="r" t="t"/>
              <a:pathLst>
                <a:path extrusionOk="0" h="160" w="889">
                  <a:moveTo>
                    <a:pt x="455" y="0"/>
                  </a:moveTo>
                  <a:cubicBezTo>
                    <a:pt x="299" y="0"/>
                    <a:pt x="156" y="0"/>
                    <a:pt x="0" y="56"/>
                  </a:cubicBezTo>
                  <a:cubicBezTo>
                    <a:pt x="144" y="123"/>
                    <a:pt x="299" y="145"/>
                    <a:pt x="444" y="156"/>
                  </a:cubicBezTo>
                  <a:cubicBezTo>
                    <a:pt x="477" y="159"/>
                    <a:pt x="510" y="160"/>
                    <a:pt x="544" y="160"/>
                  </a:cubicBezTo>
                  <a:cubicBezTo>
                    <a:pt x="658" y="160"/>
                    <a:pt x="777" y="143"/>
                    <a:pt x="889" y="101"/>
                  </a:cubicBezTo>
                  <a:cubicBezTo>
                    <a:pt x="744" y="34"/>
                    <a:pt x="600" y="12"/>
                    <a:pt x="455" y="0"/>
                  </a:cubicBezTo>
                  <a:close/>
                </a:path>
              </a:pathLst>
            </a:custGeom>
            <a:solidFill>
              <a:srgbClr val="6837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35"/>
            <p:cNvSpPr/>
            <p:nvPr/>
          </p:nvSpPr>
          <p:spPr>
            <a:xfrm>
              <a:off x="3454775" y="4502900"/>
              <a:ext cx="16150" cy="6275"/>
            </a:xfrm>
            <a:custGeom>
              <a:rect b="b" l="l" r="r" t="t"/>
              <a:pathLst>
                <a:path extrusionOk="0" h="251" w="646">
                  <a:moveTo>
                    <a:pt x="68" y="1"/>
                  </a:moveTo>
                  <a:cubicBezTo>
                    <a:pt x="46" y="1"/>
                    <a:pt x="24" y="1"/>
                    <a:pt x="1" y="3"/>
                  </a:cubicBezTo>
                  <a:cubicBezTo>
                    <a:pt x="90" y="104"/>
                    <a:pt x="189" y="159"/>
                    <a:pt x="300" y="203"/>
                  </a:cubicBezTo>
                  <a:cubicBezTo>
                    <a:pt x="391" y="231"/>
                    <a:pt x="482" y="251"/>
                    <a:pt x="579" y="251"/>
                  </a:cubicBezTo>
                  <a:cubicBezTo>
                    <a:pt x="601" y="251"/>
                    <a:pt x="623" y="250"/>
                    <a:pt x="645" y="248"/>
                  </a:cubicBezTo>
                  <a:cubicBezTo>
                    <a:pt x="556" y="148"/>
                    <a:pt x="456" y="92"/>
                    <a:pt x="356" y="48"/>
                  </a:cubicBezTo>
                  <a:cubicBezTo>
                    <a:pt x="264" y="21"/>
                    <a:pt x="172" y="1"/>
                    <a:pt x="68" y="1"/>
                  </a:cubicBezTo>
                  <a:close/>
                </a:path>
              </a:pathLst>
            </a:custGeom>
            <a:solidFill>
              <a:srgbClr val="6837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35"/>
            <p:cNvSpPr/>
            <p:nvPr/>
          </p:nvSpPr>
          <p:spPr>
            <a:xfrm>
              <a:off x="3453125" y="4539625"/>
              <a:ext cx="18900" cy="11975"/>
            </a:xfrm>
            <a:custGeom>
              <a:rect b="b" l="l" r="r" t="t"/>
              <a:pathLst>
                <a:path extrusionOk="0" h="479" w="756">
                  <a:moveTo>
                    <a:pt x="0" y="1"/>
                  </a:moveTo>
                  <a:lnTo>
                    <a:pt x="0" y="1"/>
                  </a:lnTo>
                  <a:cubicBezTo>
                    <a:pt x="100" y="134"/>
                    <a:pt x="211" y="223"/>
                    <a:pt x="333" y="301"/>
                  </a:cubicBezTo>
                  <a:cubicBezTo>
                    <a:pt x="467" y="378"/>
                    <a:pt x="600" y="445"/>
                    <a:pt x="755" y="479"/>
                  </a:cubicBezTo>
                  <a:cubicBezTo>
                    <a:pt x="667" y="345"/>
                    <a:pt x="544" y="257"/>
                    <a:pt x="422" y="168"/>
                  </a:cubicBezTo>
                  <a:cubicBezTo>
                    <a:pt x="300" y="101"/>
                    <a:pt x="166" y="34"/>
                    <a:pt x="0" y="1"/>
                  </a:cubicBezTo>
                  <a:close/>
                </a:path>
              </a:pathLst>
            </a:custGeom>
            <a:solidFill>
              <a:srgbClr val="6837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35"/>
            <p:cNvSpPr/>
            <p:nvPr/>
          </p:nvSpPr>
          <p:spPr>
            <a:xfrm>
              <a:off x="3794150" y="4539725"/>
              <a:ext cx="178875" cy="212950"/>
            </a:xfrm>
            <a:custGeom>
              <a:rect b="b" l="l" r="r" t="t"/>
              <a:pathLst>
                <a:path extrusionOk="0" h="8518" w="7155">
                  <a:moveTo>
                    <a:pt x="6198" y="0"/>
                  </a:moveTo>
                  <a:cubicBezTo>
                    <a:pt x="6010" y="0"/>
                    <a:pt x="5824" y="32"/>
                    <a:pt x="5644" y="63"/>
                  </a:cubicBezTo>
                  <a:cubicBezTo>
                    <a:pt x="4044" y="364"/>
                    <a:pt x="2566" y="952"/>
                    <a:pt x="989" y="1275"/>
                  </a:cubicBezTo>
                  <a:cubicBezTo>
                    <a:pt x="833" y="1308"/>
                    <a:pt x="667" y="1341"/>
                    <a:pt x="522" y="1419"/>
                  </a:cubicBezTo>
                  <a:cubicBezTo>
                    <a:pt x="56" y="1685"/>
                    <a:pt x="1" y="2363"/>
                    <a:pt x="234" y="2852"/>
                  </a:cubicBezTo>
                  <a:cubicBezTo>
                    <a:pt x="456" y="3329"/>
                    <a:pt x="878" y="3685"/>
                    <a:pt x="1245" y="4085"/>
                  </a:cubicBezTo>
                  <a:cubicBezTo>
                    <a:pt x="1655" y="4541"/>
                    <a:pt x="1978" y="5062"/>
                    <a:pt x="2211" y="5629"/>
                  </a:cubicBezTo>
                  <a:cubicBezTo>
                    <a:pt x="2422" y="6129"/>
                    <a:pt x="2556" y="6674"/>
                    <a:pt x="2867" y="7129"/>
                  </a:cubicBezTo>
                  <a:cubicBezTo>
                    <a:pt x="3244" y="7684"/>
                    <a:pt x="3844" y="8051"/>
                    <a:pt x="4410" y="8407"/>
                  </a:cubicBezTo>
                  <a:cubicBezTo>
                    <a:pt x="4522" y="8473"/>
                    <a:pt x="4644" y="8518"/>
                    <a:pt x="4766" y="8518"/>
                  </a:cubicBezTo>
                  <a:cubicBezTo>
                    <a:pt x="5055" y="8506"/>
                    <a:pt x="5233" y="8306"/>
                    <a:pt x="5255" y="8118"/>
                  </a:cubicBezTo>
                  <a:cubicBezTo>
                    <a:pt x="5309" y="7837"/>
                    <a:pt x="5185" y="7546"/>
                    <a:pt x="5106" y="7275"/>
                  </a:cubicBezTo>
                  <a:lnTo>
                    <a:pt x="5106" y="7275"/>
                  </a:lnTo>
                  <a:cubicBezTo>
                    <a:pt x="5147" y="7349"/>
                    <a:pt x="5218" y="7381"/>
                    <a:pt x="5290" y="7381"/>
                  </a:cubicBezTo>
                  <a:cubicBezTo>
                    <a:pt x="5410" y="7381"/>
                    <a:pt x="5533" y="7293"/>
                    <a:pt x="5533" y="7151"/>
                  </a:cubicBezTo>
                  <a:cubicBezTo>
                    <a:pt x="5544" y="6962"/>
                    <a:pt x="5477" y="6785"/>
                    <a:pt x="5366" y="6640"/>
                  </a:cubicBezTo>
                  <a:lnTo>
                    <a:pt x="5366" y="6640"/>
                  </a:lnTo>
                  <a:lnTo>
                    <a:pt x="5499" y="6651"/>
                  </a:lnTo>
                  <a:cubicBezTo>
                    <a:pt x="5505" y="6652"/>
                    <a:pt x="5511" y="6652"/>
                    <a:pt x="5517" y="6652"/>
                  </a:cubicBezTo>
                  <a:cubicBezTo>
                    <a:pt x="5620" y="6652"/>
                    <a:pt x="5699" y="6568"/>
                    <a:pt x="5699" y="6474"/>
                  </a:cubicBezTo>
                  <a:cubicBezTo>
                    <a:pt x="5711" y="6229"/>
                    <a:pt x="5600" y="5985"/>
                    <a:pt x="5400" y="5852"/>
                  </a:cubicBezTo>
                  <a:lnTo>
                    <a:pt x="5400" y="5852"/>
                  </a:lnTo>
                  <a:cubicBezTo>
                    <a:pt x="5458" y="5890"/>
                    <a:pt x="5533" y="5920"/>
                    <a:pt x="5602" y="5920"/>
                  </a:cubicBezTo>
                  <a:cubicBezTo>
                    <a:pt x="5612" y="5920"/>
                    <a:pt x="5622" y="5919"/>
                    <a:pt x="5632" y="5918"/>
                  </a:cubicBezTo>
                  <a:cubicBezTo>
                    <a:pt x="5721" y="5918"/>
                    <a:pt x="5777" y="5818"/>
                    <a:pt x="5744" y="5740"/>
                  </a:cubicBezTo>
                  <a:cubicBezTo>
                    <a:pt x="5644" y="5563"/>
                    <a:pt x="5355" y="5351"/>
                    <a:pt x="5166" y="5207"/>
                  </a:cubicBezTo>
                  <a:cubicBezTo>
                    <a:pt x="4299" y="4485"/>
                    <a:pt x="3344" y="3329"/>
                    <a:pt x="2478" y="2608"/>
                  </a:cubicBezTo>
                  <a:cubicBezTo>
                    <a:pt x="2911" y="2319"/>
                    <a:pt x="6166" y="1852"/>
                    <a:pt x="6777" y="1319"/>
                  </a:cubicBezTo>
                  <a:cubicBezTo>
                    <a:pt x="7010" y="1108"/>
                    <a:pt x="7155" y="764"/>
                    <a:pt x="7044" y="475"/>
                  </a:cubicBezTo>
                  <a:cubicBezTo>
                    <a:pt x="6955" y="219"/>
                    <a:pt x="6688" y="63"/>
                    <a:pt x="6432" y="19"/>
                  </a:cubicBezTo>
                  <a:cubicBezTo>
                    <a:pt x="6354" y="6"/>
                    <a:pt x="6276" y="0"/>
                    <a:pt x="6198" y="0"/>
                  </a:cubicBezTo>
                  <a:close/>
                </a:path>
              </a:pathLst>
            </a:custGeom>
            <a:solidFill>
              <a:srgbClr val="E591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35"/>
            <p:cNvSpPr/>
            <p:nvPr/>
          </p:nvSpPr>
          <p:spPr>
            <a:xfrm>
              <a:off x="3785525" y="4459025"/>
              <a:ext cx="367475" cy="153675"/>
            </a:xfrm>
            <a:custGeom>
              <a:rect b="b" l="l" r="r" t="t"/>
              <a:pathLst>
                <a:path extrusionOk="0" h="6147" w="14699">
                  <a:moveTo>
                    <a:pt x="11489" y="0"/>
                  </a:moveTo>
                  <a:cubicBezTo>
                    <a:pt x="11392" y="0"/>
                    <a:pt x="11295" y="1"/>
                    <a:pt x="11199" y="3"/>
                  </a:cubicBezTo>
                  <a:cubicBezTo>
                    <a:pt x="8855" y="37"/>
                    <a:pt x="6555" y="326"/>
                    <a:pt x="4244" y="670"/>
                  </a:cubicBezTo>
                  <a:cubicBezTo>
                    <a:pt x="3390" y="803"/>
                    <a:pt x="1" y="1525"/>
                    <a:pt x="1279" y="3081"/>
                  </a:cubicBezTo>
                  <a:cubicBezTo>
                    <a:pt x="1496" y="3342"/>
                    <a:pt x="1837" y="3418"/>
                    <a:pt x="2192" y="3418"/>
                  </a:cubicBezTo>
                  <a:cubicBezTo>
                    <a:pt x="2381" y="3418"/>
                    <a:pt x="2575" y="3396"/>
                    <a:pt x="2756" y="3370"/>
                  </a:cubicBezTo>
                  <a:cubicBezTo>
                    <a:pt x="3834" y="3225"/>
                    <a:pt x="4911" y="3069"/>
                    <a:pt x="5989" y="2925"/>
                  </a:cubicBezTo>
                  <a:lnTo>
                    <a:pt x="5989" y="2925"/>
                  </a:lnTo>
                  <a:cubicBezTo>
                    <a:pt x="5611" y="3058"/>
                    <a:pt x="5234" y="3180"/>
                    <a:pt x="4867" y="3314"/>
                  </a:cubicBezTo>
                  <a:cubicBezTo>
                    <a:pt x="5400" y="3325"/>
                    <a:pt x="5933" y="3325"/>
                    <a:pt x="6478" y="3325"/>
                  </a:cubicBezTo>
                  <a:cubicBezTo>
                    <a:pt x="5444" y="3558"/>
                    <a:pt x="4422" y="3814"/>
                    <a:pt x="3412" y="4113"/>
                  </a:cubicBezTo>
                  <a:cubicBezTo>
                    <a:pt x="4006" y="4262"/>
                    <a:pt x="4608" y="4333"/>
                    <a:pt x="5219" y="4333"/>
                  </a:cubicBezTo>
                  <a:cubicBezTo>
                    <a:pt x="5338" y="4333"/>
                    <a:pt x="5458" y="4330"/>
                    <a:pt x="5578" y="4325"/>
                  </a:cubicBezTo>
                  <a:lnTo>
                    <a:pt x="5578" y="4325"/>
                  </a:lnTo>
                  <a:cubicBezTo>
                    <a:pt x="4945" y="4624"/>
                    <a:pt x="4323" y="4913"/>
                    <a:pt x="3701" y="5214"/>
                  </a:cubicBezTo>
                  <a:cubicBezTo>
                    <a:pt x="4270" y="5321"/>
                    <a:pt x="4852" y="5379"/>
                    <a:pt x="5432" y="5379"/>
                  </a:cubicBezTo>
                  <a:cubicBezTo>
                    <a:pt x="5633" y="5379"/>
                    <a:pt x="5834" y="5372"/>
                    <a:pt x="6033" y="5358"/>
                  </a:cubicBezTo>
                  <a:lnTo>
                    <a:pt x="6033" y="5358"/>
                  </a:lnTo>
                  <a:cubicBezTo>
                    <a:pt x="5589" y="5713"/>
                    <a:pt x="5067" y="5980"/>
                    <a:pt x="4523" y="6147"/>
                  </a:cubicBezTo>
                  <a:cubicBezTo>
                    <a:pt x="7522" y="5858"/>
                    <a:pt x="10610" y="5547"/>
                    <a:pt x="13232" y="4080"/>
                  </a:cubicBezTo>
                  <a:cubicBezTo>
                    <a:pt x="13699" y="3825"/>
                    <a:pt x="14154" y="3514"/>
                    <a:pt x="14409" y="3047"/>
                  </a:cubicBezTo>
                  <a:cubicBezTo>
                    <a:pt x="14698" y="2514"/>
                    <a:pt x="14665" y="1847"/>
                    <a:pt x="14387" y="1314"/>
                  </a:cubicBezTo>
                  <a:cubicBezTo>
                    <a:pt x="14109" y="792"/>
                    <a:pt x="13598" y="403"/>
                    <a:pt x="13032" y="203"/>
                  </a:cubicBezTo>
                  <a:cubicBezTo>
                    <a:pt x="12544" y="34"/>
                    <a:pt x="12016" y="0"/>
                    <a:pt x="11489" y="0"/>
                  </a:cubicBezTo>
                  <a:close/>
                </a:path>
              </a:pathLst>
            </a:custGeom>
            <a:solidFill>
              <a:srgbClr val="7741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35"/>
            <p:cNvSpPr/>
            <p:nvPr/>
          </p:nvSpPr>
          <p:spPr>
            <a:xfrm>
              <a:off x="3910800" y="4495300"/>
              <a:ext cx="184425" cy="36875"/>
            </a:xfrm>
            <a:custGeom>
              <a:rect b="b" l="l" r="r" t="t"/>
              <a:pathLst>
                <a:path extrusionOk="0" h="1475" w="7377">
                  <a:moveTo>
                    <a:pt x="5632" y="1"/>
                  </a:moveTo>
                  <a:cubicBezTo>
                    <a:pt x="5325" y="1"/>
                    <a:pt x="5017" y="7"/>
                    <a:pt x="4711" y="18"/>
                  </a:cubicBezTo>
                  <a:lnTo>
                    <a:pt x="4455" y="30"/>
                  </a:lnTo>
                  <a:lnTo>
                    <a:pt x="4688" y="141"/>
                  </a:lnTo>
                  <a:lnTo>
                    <a:pt x="4998" y="299"/>
                  </a:lnTo>
                  <a:lnTo>
                    <a:pt x="4998" y="299"/>
                  </a:lnTo>
                  <a:cubicBezTo>
                    <a:pt x="4654" y="317"/>
                    <a:pt x="4310" y="339"/>
                    <a:pt x="3966" y="374"/>
                  </a:cubicBezTo>
                  <a:cubicBezTo>
                    <a:pt x="3544" y="408"/>
                    <a:pt x="3111" y="474"/>
                    <a:pt x="2689" y="541"/>
                  </a:cubicBezTo>
                  <a:cubicBezTo>
                    <a:pt x="2255" y="618"/>
                    <a:pt x="1833" y="697"/>
                    <a:pt x="1411" y="796"/>
                  </a:cubicBezTo>
                  <a:cubicBezTo>
                    <a:pt x="989" y="897"/>
                    <a:pt x="578" y="1008"/>
                    <a:pt x="156" y="1129"/>
                  </a:cubicBezTo>
                  <a:lnTo>
                    <a:pt x="0" y="1174"/>
                  </a:lnTo>
                  <a:lnTo>
                    <a:pt x="167" y="1208"/>
                  </a:lnTo>
                  <a:lnTo>
                    <a:pt x="1104" y="1358"/>
                  </a:lnTo>
                  <a:lnTo>
                    <a:pt x="1104" y="1358"/>
                  </a:lnTo>
                  <a:lnTo>
                    <a:pt x="911" y="1474"/>
                  </a:lnTo>
                  <a:lnTo>
                    <a:pt x="911" y="1474"/>
                  </a:lnTo>
                  <a:lnTo>
                    <a:pt x="1144" y="1363"/>
                  </a:lnTo>
                  <a:lnTo>
                    <a:pt x="1166" y="1352"/>
                  </a:lnTo>
                  <a:lnTo>
                    <a:pt x="1134" y="1341"/>
                  </a:lnTo>
                  <a:lnTo>
                    <a:pt x="341" y="1165"/>
                  </a:lnTo>
                  <a:lnTo>
                    <a:pt x="341" y="1165"/>
                  </a:lnTo>
                  <a:cubicBezTo>
                    <a:pt x="708" y="1071"/>
                    <a:pt x="1075" y="986"/>
                    <a:pt x="1433" y="919"/>
                  </a:cubicBezTo>
                  <a:cubicBezTo>
                    <a:pt x="1855" y="830"/>
                    <a:pt x="2277" y="752"/>
                    <a:pt x="2711" y="685"/>
                  </a:cubicBezTo>
                  <a:cubicBezTo>
                    <a:pt x="3133" y="618"/>
                    <a:pt x="3555" y="574"/>
                    <a:pt x="3988" y="529"/>
                  </a:cubicBezTo>
                  <a:cubicBezTo>
                    <a:pt x="4410" y="485"/>
                    <a:pt x="4844" y="452"/>
                    <a:pt x="5277" y="430"/>
                  </a:cubicBezTo>
                  <a:lnTo>
                    <a:pt x="5543" y="418"/>
                  </a:lnTo>
                  <a:lnTo>
                    <a:pt x="5299" y="297"/>
                  </a:lnTo>
                  <a:lnTo>
                    <a:pt x="4962" y="135"/>
                  </a:lnTo>
                  <a:lnTo>
                    <a:pt x="4962" y="135"/>
                  </a:lnTo>
                  <a:cubicBezTo>
                    <a:pt x="5761" y="83"/>
                    <a:pt x="6569" y="74"/>
                    <a:pt x="7377" y="74"/>
                  </a:cubicBezTo>
                  <a:cubicBezTo>
                    <a:pt x="6801" y="23"/>
                    <a:pt x="6217" y="1"/>
                    <a:pt x="5632" y="1"/>
                  </a:cubicBezTo>
                  <a:close/>
                </a:path>
              </a:pathLst>
            </a:custGeom>
            <a:solidFill>
              <a:srgbClr val="6837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35"/>
            <p:cNvSpPr/>
            <p:nvPr/>
          </p:nvSpPr>
          <p:spPr>
            <a:xfrm>
              <a:off x="4088550" y="4526025"/>
              <a:ext cx="19450" cy="9750"/>
            </a:xfrm>
            <a:custGeom>
              <a:rect b="b" l="l" r="r" t="t"/>
              <a:pathLst>
                <a:path extrusionOk="0" h="390" w="778">
                  <a:moveTo>
                    <a:pt x="778" y="1"/>
                  </a:moveTo>
                  <a:lnTo>
                    <a:pt x="778" y="1"/>
                  </a:lnTo>
                  <a:cubicBezTo>
                    <a:pt x="611" y="11"/>
                    <a:pt x="477" y="56"/>
                    <a:pt x="344" y="123"/>
                  </a:cubicBezTo>
                  <a:cubicBezTo>
                    <a:pt x="222" y="189"/>
                    <a:pt x="100" y="267"/>
                    <a:pt x="0" y="389"/>
                  </a:cubicBezTo>
                  <a:cubicBezTo>
                    <a:pt x="156" y="378"/>
                    <a:pt x="289" y="334"/>
                    <a:pt x="422" y="267"/>
                  </a:cubicBezTo>
                  <a:cubicBezTo>
                    <a:pt x="544" y="201"/>
                    <a:pt x="677" y="123"/>
                    <a:pt x="778" y="1"/>
                  </a:cubicBezTo>
                  <a:close/>
                </a:path>
              </a:pathLst>
            </a:custGeom>
            <a:solidFill>
              <a:srgbClr val="6837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35"/>
            <p:cNvSpPr/>
            <p:nvPr/>
          </p:nvSpPr>
          <p:spPr>
            <a:xfrm>
              <a:off x="4057700" y="4521250"/>
              <a:ext cx="21125" cy="7075"/>
            </a:xfrm>
            <a:custGeom>
              <a:rect b="b" l="l" r="r" t="t"/>
              <a:pathLst>
                <a:path extrusionOk="0" h="283" w="845">
                  <a:moveTo>
                    <a:pt x="782" y="0"/>
                  </a:moveTo>
                  <a:cubicBezTo>
                    <a:pt x="641" y="0"/>
                    <a:pt x="515" y="30"/>
                    <a:pt x="390" y="69"/>
                  </a:cubicBezTo>
                  <a:cubicBezTo>
                    <a:pt x="256" y="114"/>
                    <a:pt x="112" y="170"/>
                    <a:pt x="1" y="281"/>
                  </a:cubicBezTo>
                  <a:cubicBezTo>
                    <a:pt x="21" y="282"/>
                    <a:pt x="40" y="283"/>
                    <a:pt x="60" y="283"/>
                  </a:cubicBezTo>
                  <a:cubicBezTo>
                    <a:pt x="193" y="283"/>
                    <a:pt x="319" y="253"/>
                    <a:pt x="445" y="214"/>
                  </a:cubicBezTo>
                  <a:cubicBezTo>
                    <a:pt x="578" y="170"/>
                    <a:pt x="723" y="114"/>
                    <a:pt x="845" y="2"/>
                  </a:cubicBezTo>
                  <a:cubicBezTo>
                    <a:pt x="823" y="1"/>
                    <a:pt x="802" y="0"/>
                    <a:pt x="782" y="0"/>
                  </a:cubicBezTo>
                  <a:close/>
                </a:path>
              </a:pathLst>
            </a:custGeom>
            <a:solidFill>
              <a:srgbClr val="6837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35"/>
            <p:cNvSpPr/>
            <p:nvPr/>
          </p:nvSpPr>
          <p:spPr>
            <a:xfrm>
              <a:off x="4038250" y="4547375"/>
              <a:ext cx="24475" cy="8375"/>
            </a:xfrm>
            <a:custGeom>
              <a:rect b="b" l="l" r="r" t="t"/>
              <a:pathLst>
                <a:path extrusionOk="0" h="335" w="979">
                  <a:moveTo>
                    <a:pt x="925" y="0"/>
                  </a:moveTo>
                  <a:cubicBezTo>
                    <a:pt x="765" y="0"/>
                    <a:pt x="607" y="41"/>
                    <a:pt x="467" y="91"/>
                  </a:cubicBezTo>
                  <a:cubicBezTo>
                    <a:pt x="301" y="147"/>
                    <a:pt x="134" y="213"/>
                    <a:pt x="1" y="335"/>
                  </a:cubicBezTo>
                  <a:cubicBezTo>
                    <a:pt x="179" y="335"/>
                    <a:pt x="346" y="291"/>
                    <a:pt x="512" y="235"/>
                  </a:cubicBezTo>
                  <a:cubicBezTo>
                    <a:pt x="679" y="179"/>
                    <a:pt x="835" y="113"/>
                    <a:pt x="978" y="2"/>
                  </a:cubicBezTo>
                  <a:cubicBezTo>
                    <a:pt x="961" y="1"/>
                    <a:pt x="943" y="0"/>
                    <a:pt x="925" y="0"/>
                  </a:cubicBezTo>
                  <a:close/>
                </a:path>
              </a:pathLst>
            </a:custGeom>
            <a:solidFill>
              <a:srgbClr val="6837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35"/>
            <p:cNvSpPr/>
            <p:nvPr/>
          </p:nvSpPr>
          <p:spPr>
            <a:xfrm>
              <a:off x="4023275" y="4566575"/>
              <a:ext cx="30300" cy="9175"/>
            </a:xfrm>
            <a:custGeom>
              <a:rect b="b" l="l" r="r" t="t"/>
              <a:pathLst>
                <a:path extrusionOk="0" h="367" w="1212">
                  <a:moveTo>
                    <a:pt x="1211" y="1"/>
                  </a:moveTo>
                  <a:cubicBezTo>
                    <a:pt x="989" y="1"/>
                    <a:pt x="789" y="45"/>
                    <a:pt x="589" y="112"/>
                  </a:cubicBezTo>
                  <a:cubicBezTo>
                    <a:pt x="378" y="167"/>
                    <a:pt x="189" y="245"/>
                    <a:pt x="0" y="367"/>
                  </a:cubicBezTo>
                  <a:cubicBezTo>
                    <a:pt x="222" y="367"/>
                    <a:pt x="422" y="312"/>
                    <a:pt x="634" y="256"/>
                  </a:cubicBezTo>
                  <a:cubicBezTo>
                    <a:pt x="834" y="189"/>
                    <a:pt x="1034" y="122"/>
                    <a:pt x="1211" y="1"/>
                  </a:cubicBezTo>
                  <a:close/>
                </a:path>
              </a:pathLst>
            </a:custGeom>
            <a:solidFill>
              <a:srgbClr val="6837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35"/>
            <p:cNvSpPr/>
            <p:nvPr/>
          </p:nvSpPr>
          <p:spPr>
            <a:xfrm>
              <a:off x="3986600" y="4535750"/>
              <a:ext cx="33900" cy="11675"/>
            </a:xfrm>
            <a:custGeom>
              <a:rect b="b" l="l" r="r" t="t"/>
              <a:pathLst>
                <a:path extrusionOk="0" h="467" w="1356">
                  <a:moveTo>
                    <a:pt x="1356" y="0"/>
                  </a:moveTo>
                  <a:lnTo>
                    <a:pt x="1356" y="0"/>
                  </a:lnTo>
                  <a:cubicBezTo>
                    <a:pt x="1112" y="22"/>
                    <a:pt x="879" y="89"/>
                    <a:pt x="657" y="156"/>
                  </a:cubicBezTo>
                  <a:cubicBezTo>
                    <a:pt x="434" y="234"/>
                    <a:pt x="212" y="323"/>
                    <a:pt x="1" y="467"/>
                  </a:cubicBezTo>
                  <a:cubicBezTo>
                    <a:pt x="245" y="445"/>
                    <a:pt x="479" y="378"/>
                    <a:pt x="701" y="311"/>
                  </a:cubicBezTo>
                  <a:cubicBezTo>
                    <a:pt x="923" y="234"/>
                    <a:pt x="1145" y="145"/>
                    <a:pt x="1356" y="0"/>
                  </a:cubicBezTo>
                  <a:close/>
                </a:path>
              </a:pathLst>
            </a:custGeom>
            <a:solidFill>
              <a:srgbClr val="6837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35"/>
            <p:cNvSpPr/>
            <p:nvPr/>
          </p:nvSpPr>
          <p:spPr>
            <a:xfrm>
              <a:off x="3963575" y="4561300"/>
              <a:ext cx="28350" cy="11425"/>
            </a:xfrm>
            <a:custGeom>
              <a:rect b="b" l="l" r="r" t="t"/>
              <a:pathLst>
                <a:path extrusionOk="0" h="457" w="1134">
                  <a:moveTo>
                    <a:pt x="1133" y="0"/>
                  </a:moveTo>
                  <a:lnTo>
                    <a:pt x="1133" y="0"/>
                  </a:lnTo>
                  <a:cubicBezTo>
                    <a:pt x="922" y="22"/>
                    <a:pt x="722" y="78"/>
                    <a:pt x="533" y="156"/>
                  </a:cubicBezTo>
                  <a:cubicBezTo>
                    <a:pt x="344" y="234"/>
                    <a:pt x="166" y="323"/>
                    <a:pt x="0" y="456"/>
                  </a:cubicBezTo>
                  <a:cubicBezTo>
                    <a:pt x="211" y="434"/>
                    <a:pt x="400" y="378"/>
                    <a:pt x="588" y="301"/>
                  </a:cubicBezTo>
                  <a:cubicBezTo>
                    <a:pt x="778" y="222"/>
                    <a:pt x="966" y="133"/>
                    <a:pt x="1133" y="0"/>
                  </a:cubicBezTo>
                  <a:close/>
                </a:path>
              </a:pathLst>
            </a:custGeom>
            <a:solidFill>
              <a:srgbClr val="6837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35"/>
            <p:cNvSpPr/>
            <p:nvPr/>
          </p:nvSpPr>
          <p:spPr>
            <a:xfrm>
              <a:off x="3949125" y="4587400"/>
              <a:ext cx="21950" cy="4000"/>
            </a:xfrm>
            <a:custGeom>
              <a:rect b="b" l="l" r="r" t="t"/>
              <a:pathLst>
                <a:path extrusionOk="0" h="160" w="878">
                  <a:moveTo>
                    <a:pt x="433" y="0"/>
                  </a:moveTo>
                  <a:cubicBezTo>
                    <a:pt x="289" y="12"/>
                    <a:pt x="144" y="34"/>
                    <a:pt x="0" y="101"/>
                  </a:cubicBezTo>
                  <a:cubicBezTo>
                    <a:pt x="112" y="143"/>
                    <a:pt x="230" y="160"/>
                    <a:pt x="345" y="160"/>
                  </a:cubicBezTo>
                  <a:cubicBezTo>
                    <a:pt x="378" y="160"/>
                    <a:pt x="412" y="159"/>
                    <a:pt x="445" y="156"/>
                  </a:cubicBezTo>
                  <a:cubicBezTo>
                    <a:pt x="589" y="145"/>
                    <a:pt x="734" y="123"/>
                    <a:pt x="878" y="56"/>
                  </a:cubicBezTo>
                  <a:cubicBezTo>
                    <a:pt x="734" y="0"/>
                    <a:pt x="589" y="0"/>
                    <a:pt x="433" y="0"/>
                  </a:cubicBezTo>
                  <a:close/>
                </a:path>
              </a:pathLst>
            </a:custGeom>
            <a:solidFill>
              <a:srgbClr val="6837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35"/>
            <p:cNvSpPr/>
            <p:nvPr/>
          </p:nvSpPr>
          <p:spPr>
            <a:xfrm>
              <a:off x="4109100" y="4502900"/>
              <a:ext cx="15825" cy="6275"/>
            </a:xfrm>
            <a:custGeom>
              <a:rect b="b" l="l" r="r" t="t"/>
              <a:pathLst>
                <a:path extrusionOk="0" h="251" w="633">
                  <a:moveTo>
                    <a:pt x="571" y="1"/>
                  </a:moveTo>
                  <a:cubicBezTo>
                    <a:pt x="473" y="1"/>
                    <a:pt x="381" y="21"/>
                    <a:pt x="289" y="48"/>
                  </a:cubicBezTo>
                  <a:cubicBezTo>
                    <a:pt x="189" y="92"/>
                    <a:pt x="77" y="148"/>
                    <a:pt x="0" y="248"/>
                  </a:cubicBezTo>
                  <a:cubicBezTo>
                    <a:pt x="22" y="250"/>
                    <a:pt x="44" y="251"/>
                    <a:pt x="66" y="251"/>
                  </a:cubicBezTo>
                  <a:cubicBezTo>
                    <a:pt x="162" y="251"/>
                    <a:pt x="253" y="231"/>
                    <a:pt x="344" y="203"/>
                  </a:cubicBezTo>
                  <a:cubicBezTo>
                    <a:pt x="455" y="159"/>
                    <a:pt x="556" y="104"/>
                    <a:pt x="633" y="3"/>
                  </a:cubicBezTo>
                  <a:cubicBezTo>
                    <a:pt x="612" y="1"/>
                    <a:pt x="591" y="1"/>
                    <a:pt x="571" y="1"/>
                  </a:cubicBezTo>
                  <a:close/>
                </a:path>
              </a:pathLst>
            </a:custGeom>
            <a:solidFill>
              <a:srgbClr val="6837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35"/>
            <p:cNvSpPr/>
            <p:nvPr/>
          </p:nvSpPr>
          <p:spPr>
            <a:xfrm>
              <a:off x="4107975" y="4539625"/>
              <a:ext cx="18925" cy="11975"/>
            </a:xfrm>
            <a:custGeom>
              <a:rect b="b" l="l" r="r" t="t"/>
              <a:pathLst>
                <a:path extrusionOk="0" h="479" w="757">
                  <a:moveTo>
                    <a:pt x="756" y="1"/>
                  </a:moveTo>
                  <a:lnTo>
                    <a:pt x="756" y="1"/>
                  </a:lnTo>
                  <a:cubicBezTo>
                    <a:pt x="589" y="34"/>
                    <a:pt x="456" y="101"/>
                    <a:pt x="334" y="168"/>
                  </a:cubicBezTo>
                  <a:cubicBezTo>
                    <a:pt x="211" y="257"/>
                    <a:pt x="90" y="345"/>
                    <a:pt x="1" y="479"/>
                  </a:cubicBezTo>
                  <a:cubicBezTo>
                    <a:pt x="156" y="445"/>
                    <a:pt x="290" y="378"/>
                    <a:pt x="411" y="301"/>
                  </a:cubicBezTo>
                  <a:cubicBezTo>
                    <a:pt x="545" y="223"/>
                    <a:pt x="656" y="134"/>
                    <a:pt x="756" y="1"/>
                  </a:cubicBezTo>
                  <a:close/>
                </a:path>
              </a:pathLst>
            </a:custGeom>
            <a:solidFill>
              <a:srgbClr val="6837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35"/>
            <p:cNvSpPr/>
            <p:nvPr/>
          </p:nvSpPr>
          <p:spPr>
            <a:xfrm>
              <a:off x="3723050" y="4081125"/>
              <a:ext cx="125575" cy="104300"/>
            </a:xfrm>
            <a:custGeom>
              <a:rect b="b" l="l" r="r" t="t"/>
              <a:pathLst>
                <a:path extrusionOk="0" h="4172" w="5023">
                  <a:moveTo>
                    <a:pt x="2100" y="0"/>
                  </a:moveTo>
                  <a:cubicBezTo>
                    <a:pt x="1589" y="0"/>
                    <a:pt x="1090" y="278"/>
                    <a:pt x="811" y="711"/>
                  </a:cubicBezTo>
                  <a:cubicBezTo>
                    <a:pt x="645" y="978"/>
                    <a:pt x="556" y="1289"/>
                    <a:pt x="423" y="1566"/>
                  </a:cubicBezTo>
                  <a:cubicBezTo>
                    <a:pt x="345" y="1744"/>
                    <a:pt x="245" y="1911"/>
                    <a:pt x="167" y="2077"/>
                  </a:cubicBezTo>
                  <a:cubicBezTo>
                    <a:pt x="67" y="2289"/>
                    <a:pt x="1" y="2499"/>
                    <a:pt x="23" y="2722"/>
                  </a:cubicBezTo>
                  <a:cubicBezTo>
                    <a:pt x="67" y="3055"/>
                    <a:pt x="300" y="3322"/>
                    <a:pt x="567" y="3521"/>
                  </a:cubicBezTo>
                  <a:cubicBezTo>
                    <a:pt x="1067" y="3899"/>
                    <a:pt x="1689" y="4099"/>
                    <a:pt x="2311" y="4155"/>
                  </a:cubicBezTo>
                  <a:cubicBezTo>
                    <a:pt x="2437" y="4166"/>
                    <a:pt x="2564" y="4172"/>
                    <a:pt x="2690" y="4172"/>
                  </a:cubicBezTo>
                  <a:cubicBezTo>
                    <a:pt x="3188" y="4172"/>
                    <a:pt x="3688" y="4090"/>
                    <a:pt x="4166" y="3966"/>
                  </a:cubicBezTo>
                  <a:cubicBezTo>
                    <a:pt x="4366" y="3911"/>
                    <a:pt x="4578" y="3844"/>
                    <a:pt x="4722" y="3699"/>
                  </a:cubicBezTo>
                  <a:cubicBezTo>
                    <a:pt x="5022" y="3410"/>
                    <a:pt x="4978" y="2922"/>
                    <a:pt x="4877" y="2511"/>
                  </a:cubicBezTo>
                  <a:cubicBezTo>
                    <a:pt x="4744" y="1922"/>
                    <a:pt x="4544" y="1333"/>
                    <a:pt x="4300" y="778"/>
                  </a:cubicBezTo>
                  <a:cubicBezTo>
                    <a:pt x="4211" y="556"/>
                    <a:pt x="4089" y="311"/>
                    <a:pt x="3877" y="200"/>
                  </a:cubicBezTo>
                  <a:cubicBezTo>
                    <a:pt x="3792" y="151"/>
                    <a:pt x="3697" y="129"/>
                    <a:pt x="3603" y="129"/>
                  </a:cubicBezTo>
                  <a:cubicBezTo>
                    <a:pt x="3440" y="129"/>
                    <a:pt x="3279" y="195"/>
                    <a:pt x="3166" y="300"/>
                  </a:cubicBezTo>
                  <a:cubicBezTo>
                    <a:pt x="3085" y="371"/>
                    <a:pt x="3041" y="526"/>
                    <a:pt x="2941" y="526"/>
                  </a:cubicBezTo>
                  <a:cubicBezTo>
                    <a:pt x="2932" y="526"/>
                    <a:pt x="2922" y="525"/>
                    <a:pt x="2911" y="522"/>
                  </a:cubicBezTo>
                  <a:cubicBezTo>
                    <a:pt x="2822" y="489"/>
                    <a:pt x="2734" y="211"/>
                    <a:pt x="2633" y="144"/>
                  </a:cubicBezTo>
                  <a:cubicBezTo>
                    <a:pt x="2478" y="45"/>
                    <a:pt x="2289" y="11"/>
                    <a:pt x="2100" y="0"/>
                  </a:cubicBezTo>
                  <a:close/>
                </a:path>
              </a:pathLst>
            </a:custGeom>
            <a:solidFill>
              <a:srgbClr val="E591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35"/>
            <p:cNvSpPr/>
            <p:nvPr/>
          </p:nvSpPr>
          <p:spPr>
            <a:xfrm>
              <a:off x="3769150" y="4153775"/>
              <a:ext cx="12800" cy="9275"/>
            </a:xfrm>
            <a:custGeom>
              <a:rect b="b" l="l" r="r" t="t"/>
              <a:pathLst>
                <a:path extrusionOk="0" h="371" w="512">
                  <a:moveTo>
                    <a:pt x="125" y="0"/>
                  </a:moveTo>
                  <a:cubicBezTo>
                    <a:pt x="116" y="0"/>
                    <a:pt x="107" y="2"/>
                    <a:pt x="100" y="5"/>
                  </a:cubicBezTo>
                  <a:cubicBezTo>
                    <a:pt x="56" y="27"/>
                    <a:pt x="34" y="60"/>
                    <a:pt x="12" y="104"/>
                  </a:cubicBezTo>
                  <a:cubicBezTo>
                    <a:pt x="12" y="116"/>
                    <a:pt x="1" y="127"/>
                    <a:pt x="1" y="138"/>
                  </a:cubicBezTo>
                  <a:cubicBezTo>
                    <a:pt x="1" y="160"/>
                    <a:pt x="23" y="183"/>
                    <a:pt x="45" y="193"/>
                  </a:cubicBezTo>
                  <a:cubicBezTo>
                    <a:pt x="123" y="260"/>
                    <a:pt x="212" y="316"/>
                    <a:pt x="300" y="360"/>
                  </a:cubicBezTo>
                  <a:cubicBezTo>
                    <a:pt x="316" y="367"/>
                    <a:pt x="332" y="370"/>
                    <a:pt x="346" y="370"/>
                  </a:cubicBezTo>
                  <a:cubicBezTo>
                    <a:pt x="401" y="370"/>
                    <a:pt x="443" y="325"/>
                    <a:pt x="478" y="272"/>
                  </a:cubicBezTo>
                  <a:cubicBezTo>
                    <a:pt x="500" y="249"/>
                    <a:pt x="512" y="227"/>
                    <a:pt x="512" y="205"/>
                  </a:cubicBezTo>
                  <a:cubicBezTo>
                    <a:pt x="500" y="183"/>
                    <a:pt x="490" y="160"/>
                    <a:pt x="478" y="149"/>
                  </a:cubicBezTo>
                  <a:cubicBezTo>
                    <a:pt x="401" y="82"/>
                    <a:pt x="300" y="38"/>
                    <a:pt x="189" y="16"/>
                  </a:cubicBezTo>
                  <a:cubicBezTo>
                    <a:pt x="174" y="8"/>
                    <a:pt x="147" y="0"/>
                    <a:pt x="125" y="0"/>
                  </a:cubicBezTo>
                  <a:close/>
                </a:path>
              </a:pathLst>
            </a:cu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35"/>
            <p:cNvSpPr/>
            <p:nvPr/>
          </p:nvSpPr>
          <p:spPr>
            <a:xfrm>
              <a:off x="3745550" y="4123050"/>
              <a:ext cx="28625" cy="17575"/>
            </a:xfrm>
            <a:custGeom>
              <a:rect b="b" l="l" r="r" t="t"/>
              <a:pathLst>
                <a:path extrusionOk="0" h="703" w="1145">
                  <a:moveTo>
                    <a:pt x="156" y="0"/>
                  </a:moveTo>
                  <a:cubicBezTo>
                    <a:pt x="0" y="134"/>
                    <a:pt x="101" y="467"/>
                    <a:pt x="234" y="600"/>
                  </a:cubicBezTo>
                  <a:cubicBezTo>
                    <a:pt x="278" y="645"/>
                    <a:pt x="356" y="679"/>
                    <a:pt x="422" y="689"/>
                  </a:cubicBezTo>
                  <a:cubicBezTo>
                    <a:pt x="471" y="697"/>
                    <a:pt x="521" y="702"/>
                    <a:pt x="571" y="702"/>
                  </a:cubicBezTo>
                  <a:cubicBezTo>
                    <a:pt x="657" y="702"/>
                    <a:pt x="741" y="687"/>
                    <a:pt x="812" y="645"/>
                  </a:cubicBezTo>
                  <a:cubicBezTo>
                    <a:pt x="1012" y="545"/>
                    <a:pt x="1089" y="301"/>
                    <a:pt x="1145" y="67"/>
                  </a:cubicBezTo>
                  <a:cubicBezTo>
                    <a:pt x="822" y="67"/>
                    <a:pt x="478" y="0"/>
                    <a:pt x="156" y="0"/>
                  </a:cubicBezTo>
                  <a:close/>
                </a:path>
              </a:pathLst>
            </a:cu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35"/>
            <p:cNvSpPr/>
            <p:nvPr/>
          </p:nvSpPr>
          <p:spPr>
            <a:xfrm>
              <a:off x="3805825" y="4124450"/>
              <a:ext cx="20825" cy="12600"/>
            </a:xfrm>
            <a:custGeom>
              <a:rect b="b" l="l" r="r" t="t"/>
              <a:pathLst>
                <a:path extrusionOk="0" h="504" w="833">
                  <a:moveTo>
                    <a:pt x="0" y="0"/>
                  </a:moveTo>
                  <a:lnTo>
                    <a:pt x="0" y="0"/>
                  </a:lnTo>
                  <a:cubicBezTo>
                    <a:pt x="22" y="167"/>
                    <a:pt x="67" y="344"/>
                    <a:pt x="200" y="445"/>
                  </a:cubicBezTo>
                  <a:cubicBezTo>
                    <a:pt x="260" y="487"/>
                    <a:pt x="334" y="504"/>
                    <a:pt x="410" y="504"/>
                  </a:cubicBezTo>
                  <a:cubicBezTo>
                    <a:pt x="432" y="504"/>
                    <a:pt x="455" y="502"/>
                    <a:pt x="478" y="500"/>
                  </a:cubicBezTo>
                  <a:cubicBezTo>
                    <a:pt x="533" y="489"/>
                    <a:pt x="589" y="478"/>
                    <a:pt x="622" y="445"/>
                  </a:cubicBezTo>
                  <a:cubicBezTo>
                    <a:pt x="733" y="367"/>
                    <a:pt x="833" y="122"/>
                    <a:pt x="733" y="23"/>
                  </a:cubicBezTo>
                  <a:cubicBezTo>
                    <a:pt x="617" y="12"/>
                    <a:pt x="494" y="12"/>
                    <a:pt x="371" y="12"/>
                  </a:cubicBezTo>
                  <a:cubicBezTo>
                    <a:pt x="247" y="12"/>
                    <a:pt x="122" y="12"/>
                    <a:pt x="0" y="0"/>
                  </a:cubicBezTo>
                  <a:close/>
                </a:path>
              </a:pathLst>
            </a:cu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35"/>
            <p:cNvSpPr/>
            <p:nvPr/>
          </p:nvSpPr>
          <p:spPr>
            <a:xfrm>
              <a:off x="3798300" y="4105225"/>
              <a:ext cx="31425" cy="14250"/>
            </a:xfrm>
            <a:custGeom>
              <a:rect b="b" l="l" r="r" t="t"/>
              <a:pathLst>
                <a:path extrusionOk="0" h="570" w="1257">
                  <a:moveTo>
                    <a:pt x="128" y="1"/>
                  </a:moveTo>
                  <a:cubicBezTo>
                    <a:pt x="111" y="1"/>
                    <a:pt x="95" y="1"/>
                    <a:pt x="79" y="2"/>
                  </a:cubicBezTo>
                  <a:cubicBezTo>
                    <a:pt x="57" y="147"/>
                    <a:pt x="23" y="281"/>
                    <a:pt x="1" y="414"/>
                  </a:cubicBezTo>
                  <a:cubicBezTo>
                    <a:pt x="35" y="425"/>
                    <a:pt x="68" y="425"/>
                    <a:pt x="101" y="425"/>
                  </a:cubicBezTo>
                  <a:cubicBezTo>
                    <a:pt x="479" y="436"/>
                    <a:pt x="879" y="425"/>
                    <a:pt x="1223" y="569"/>
                  </a:cubicBezTo>
                  <a:cubicBezTo>
                    <a:pt x="1234" y="547"/>
                    <a:pt x="1245" y="525"/>
                    <a:pt x="1257" y="491"/>
                  </a:cubicBezTo>
                  <a:cubicBezTo>
                    <a:pt x="1057" y="303"/>
                    <a:pt x="823" y="170"/>
                    <a:pt x="568" y="81"/>
                  </a:cubicBezTo>
                  <a:cubicBezTo>
                    <a:pt x="438" y="41"/>
                    <a:pt x="273" y="1"/>
                    <a:pt x="128" y="1"/>
                  </a:cubicBezTo>
                  <a:close/>
                </a:path>
              </a:pathLst>
            </a:custGeom>
            <a:solidFill>
              <a:srgbClr val="5B2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35"/>
            <p:cNvSpPr/>
            <p:nvPr/>
          </p:nvSpPr>
          <p:spPr>
            <a:xfrm>
              <a:off x="3743325" y="4101375"/>
              <a:ext cx="35850" cy="16975"/>
            </a:xfrm>
            <a:custGeom>
              <a:rect b="b" l="l" r="r" t="t"/>
              <a:pathLst>
                <a:path extrusionOk="0" h="679" w="1434">
                  <a:moveTo>
                    <a:pt x="1345" y="1"/>
                  </a:moveTo>
                  <a:cubicBezTo>
                    <a:pt x="1156" y="1"/>
                    <a:pt x="956" y="68"/>
                    <a:pt x="778" y="124"/>
                  </a:cubicBezTo>
                  <a:cubicBezTo>
                    <a:pt x="489" y="235"/>
                    <a:pt x="234" y="390"/>
                    <a:pt x="0" y="601"/>
                  </a:cubicBezTo>
                  <a:cubicBezTo>
                    <a:pt x="12" y="623"/>
                    <a:pt x="23" y="645"/>
                    <a:pt x="34" y="679"/>
                  </a:cubicBezTo>
                  <a:cubicBezTo>
                    <a:pt x="434" y="490"/>
                    <a:pt x="889" y="468"/>
                    <a:pt x="1333" y="423"/>
                  </a:cubicBezTo>
                  <a:cubicBezTo>
                    <a:pt x="1367" y="423"/>
                    <a:pt x="1400" y="423"/>
                    <a:pt x="1434" y="412"/>
                  </a:cubicBezTo>
                  <a:cubicBezTo>
                    <a:pt x="1400" y="279"/>
                    <a:pt x="1378" y="134"/>
                    <a:pt x="1345" y="1"/>
                  </a:cubicBezTo>
                  <a:close/>
                </a:path>
              </a:pathLst>
            </a:custGeom>
            <a:solidFill>
              <a:srgbClr val="5B2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35"/>
            <p:cNvSpPr/>
            <p:nvPr/>
          </p:nvSpPr>
          <p:spPr>
            <a:xfrm>
              <a:off x="3748875" y="4123575"/>
              <a:ext cx="9475" cy="9800"/>
            </a:xfrm>
            <a:custGeom>
              <a:rect b="b" l="l" r="r" t="t"/>
              <a:pathLst>
                <a:path extrusionOk="0" h="392" w="379">
                  <a:moveTo>
                    <a:pt x="195" y="1"/>
                  </a:moveTo>
                  <a:cubicBezTo>
                    <a:pt x="189" y="1"/>
                    <a:pt x="184" y="1"/>
                    <a:pt x="178" y="2"/>
                  </a:cubicBezTo>
                  <a:cubicBezTo>
                    <a:pt x="79" y="13"/>
                    <a:pt x="1" y="102"/>
                    <a:pt x="12" y="213"/>
                  </a:cubicBezTo>
                  <a:cubicBezTo>
                    <a:pt x="12" y="307"/>
                    <a:pt x="101" y="392"/>
                    <a:pt x="196" y="392"/>
                  </a:cubicBezTo>
                  <a:cubicBezTo>
                    <a:pt x="201" y="392"/>
                    <a:pt x="207" y="391"/>
                    <a:pt x="212" y="391"/>
                  </a:cubicBezTo>
                  <a:cubicBezTo>
                    <a:pt x="312" y="379"/>
                    <a:pt x="378" y="290"/>
                    <a:pt x="378" y="191"/>
                  </a:cubicBezTo>
                  <a:cubicBezTo>
                    <a:pt x="378" y="86"/>
                    <a:pt x="289" y="1"/>
                    <a:pt x="195" y="1"/>
                  </a:cubicBezTo>
                  <a:close/>
                </a:path>
              </a:pathLst>
            </a:custGeom>
            <a:solidFill>
              <a:srgbClr val="5B2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35"/>
            <p:cNvSpPr/>
            <p:nvPr/>
          </p:nvSpPr>
          <p:spPr>
            <a:xfrm>
              <a:off x="3806650" y="4125675"/>
              <a:ext cx="10300" cy="9450"/>
            </a:xfrm>
            <a:custGeom>
              <a:rect b="b" l="l" r="r" t="t"/>
              <a:pathLst>
                <a:path extrusionOk="0" h="378" w="412">
                  <a:moveTo>
                    <a:pt x="211" y="1"/>
                  </a:moveTo>
                  <a:cubicBezTo>
                    <a:pt x="140" y="1"/>
                    <a:pt x="77" y="44"/>
                    <a:pt x="45" y="118"/>
                  </a:cubicBezTo>
                  <a:cubicBezTo>
                    <a:pt x="0" y="206"/>
                    <a:pt x="45" y="318"/>
                    <a:pt x="123" y="362"/>
                  </a:cubicBezTo>
                  <a:cubicBezTo>
                    <a:pt x="147" y="373"/>
                    <a:pt x="171" y="378"/>
                    <a:pt x="195" y="378"/>
                  </a:cubicBezTo>
                  <a:cubicBezTo>
                    <a:pt x="268" y="378"/>
                    <a:pt x="334" y="330"/>
                    <a:pt x="367" y="262"/>
                  </a:cubicBezTo>
                  <a:cubicBezTo>
                    <a:pt x="412" y="174"/>
                    <a:pt x="367" y="51"/>
                    <a:pt x="289" y="18"/>
                  </a:cubicBezTo>
                  <a:cubicBezTo>
                    <a:pt x="263" y="6"/>
                    <a:pt x="237" y="1"/>
                    <a:pt x="211" y="1"/>
                  </a:cubicBezTo>
                  <a:close/>
                </a:path>
              </a:pathLst>
            </a:custGeom>
            <a:solidFill>
              <a:srgbClr val="5B2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35"/>
            <p:cNvSpPr/>
            <p:nvPr/>
          </p:nvSpPr>
          <p:spPr>
            <a:xfrm>
              <a:off x="3756375" y="4142825"/>
              <a:ext cx="9475" cy="14675"/>
            </a:xfrm>
            <a:custGeom>
              <a:rect b="b" l="l" r="r" t="t"/>
              <a:pathLst>
                <a:path extrusionOk="0" h="587" w="379">
                  <a:moveTo>
                    <a:pt x="322" y="0"/>
                  </a:moveTo>
                  <a:cubicBezTo>
                    <a:pt x="314" y="0"/>
                    <a:pt x="307" y="3"/>
                    <a:pt x="300" y="9"/>
                  </a:cubicBezTo>
                  <a:cubicBezTo>
                    <a:pt x="201" y="76"/>
                    <a:pt x="100" y="165"/>
                    <a:pt x="23" y="265"/>
                  </a:cubicBezTo>
                  <a:cubicBezTo>
                    <a:pt x="12" y="287"/>
                    <a:pt x="1" y="298"/>
                    <a:pt x="1" y="320"/>
                  </a:cubicBezTo>
                  <a:lnTo>
                    <a:pt x="12" y="320"/>
                  </a:lnTo>
                  <a:cubicBezTo>
                    <a:pt x="100" y="421"/>
                    <a:pt x="189" y="498"/>
                    <a:pt x="312" y="554"/>
                  </a:cubicBezTo>
                  <a:lnTo>
                    <a:pt x="379" y="587"/>
                  </a:lnTo>
                  <a:cubicBezTo>
                    <a:pt x="367" y="498"/>
                    <a:pt x="356" y="409"/>
                    <a:pt x="356" y="320"/>
                  </a:cubicBezTo>
                  <a:cubicBezTo>
                    <a:pt x="356" y="287"/>
                    <a:pt x="345" y="132"/>
                    <a:pt x="356" y="31"/>
                  </a:cubicBezTo>
                  <a:cubicBezTo>
                    <a:pt x="356" y="16"/>
                    <a:pt x="339" y="0"/>
                    <a:pt x="322" y="0"/>
                  </a:cubicBezTo>
                  <a:close/>
                </a:path>
              </a:pathLst>
            </a:cu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35"/>
            <p:cNvSpPr/>
            <p:nvPr/>
          </p:nvSpPr>
          <p:spPr>
            <a:xfrm>
              <a:off x="3785525" y="4153575"/>
              <a:ext cx="12250" cy="12000"/>
            </a:xfrm>
            <a:custGeom>
              <a:rect b="b" l="l" r="r" t="t"/>
              <a:pathLst>
                <a:path extrusionOk="0" h="480" w="490">
                  <a:moveTo>
                    <a:pt x="421" y="1"/>
                  </a:moveTo>
                  <a:cubicBezTo>
                    <a:pt x="413" y="1"/>
                    <a:pt x="405" y="4"/>
                    <a:pt x="401" y="13"/>
                  </a:cubicBezTo>
                  <a:cubicBezTo>
                    <a:pt x="346" y="90"/>
                    <a:pt x="235" y="201"/>
                    <a:pt x="212" y="224"/>
                  </a:cubicBezTo>
                  <a:cubicBezTo>
                    <a:pt x="146" y="290"/>
                    <a:pt x="79" y="357"/>
                    <a:pt x="1" y="413"/>
                  </a:cubicBezTo>
                  <a:lnTo>
                    <a:pt x="1" y="435"/>
                  </a:lnTo>
                  <a:cubicBezTo>
                    <a:pt x="19" y="432"/>
                    <a:pt x="38" y="431"/>
                    <a:pt x="57" y="431"/>
                  </a:cubicBezTo>
                  <a:cubicBezTo>
                    <a:pt x="110" y="431"/>
                    <a:pt x="167" y="441"/>
                    <a:pt x="223" y="457"/>
                  </a:cubicBezTo>
                  <a:cubicBezTo>
                    <a:pt x="301" y="468"/>
                    <a:pt x="379" y="480"/>
                    <a:pt x="457" y="480"/>
                  </a:cubicBezTo>
                  <a:cubicBezTo>
                    <a:pt x="467" y="480"/>
                    <a:pt x="467" y="480"/>
                    <a:pt x="467" y="468"/>
                  </a:cubicBezTo>
                  <a:cubicBezTo>
                    <a:pt x="479" y="457"/>
                    <a:pt x="490" y="435"/>
                    <a:pt x="490" y="413"/>
                  </a:cubicBezTo>
                  <a:cubicBezTo>
                    <a:pt x="490" y="290"/>
                    <a:pt x="479" y="157"/>
                    <a:pt x="457" y="24"/>
                  </a:cubicBezTo>
                  <a:cubicBezTo>
                    <a:pt x="450" y="10"/>
                    <a:pt x="435" y="1"/>
                    <a:pt x="421" y="1"/>
                  </a:cubicBezTo>
                  <a:close/>
                </a:path>
              </a:pathLst>
            </a:cu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35"/>
            <p:cNvSpPr/>
            <p:nvPr/>
          </p:nvSpPr>
          <p:spPr>
            <a:xfrm>
              <a:off x="3749425" y="4121675"/>
              <a:ext cx="25325" cy="3950"/>
            </a:xfrm>
            <a:custGeom>
              <a:rect b="b" l="l" r="r" t="t"/>
              <a:pathLst>
                <a:path extrusionOk="0" h="158" w="1013">
                  <a:moveTo>
                    <a:pt x="12" y="0"/>
                  </a:moveTo>
                  <a:lnTo>
                    <a:pt x="1" y="67"/>
                  </a:lnTo>
                  <a:cubicBezTo>
                    <a:pt x="293" y="125"/>
                    <a:pt x="584" y="158"/>
                    <a:pt x="884" y="158"/>
                  </a:cubicBezTo>
                  <a:cubicBezTo>
                    <a:pt x="927" y="158"/>
                    <a:pt x="969" y="157"/>
                    <a:pt x="1012" y="156"/>
                  </a:cubicBezTo>
                  <a:lnTo>
                    <a:pt x="1012" y="89"/>
                  </a:lnTo>
                  <a:cubicBezTo>
                    <a:pt x="961" y="91"/>
                    <a:pt x="909" y="92"/>
                    <a:pt x="857" y="92"/>
                  </a:cubicBezTo>
                  <a:cubicBezTo>
                    <a:pt x="573" y="92"/>
                    <a:pt x="284" y="66"/>
                    <a:pt x="12" y="0"/>
                  </a:cubicBezTo>
                  <a:close/>
                </a:path>
              </a:pathLst>
            </a:custGeom>
            <a:solidFill>
              <a:srgbClr val="5B2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35"/>
            <p:cNvSpPr/>
            <p:nvPr/>
          </p:nvSpPr>
          <p:spPr>
            <a:xfrm>
              <a:off x="3804975" y="4123600"/>
              <a:ext cx="19475" cy="2375"/>
            </a:xfrm>
            <a:custGeom>
              <a:rect b="b" l="l" r="r" t="t"/>
              <a:pathLst>
                <a:path extrusionOk="0" h="95" w="779">
                  <a:moveTo>
                    <a:pt x="12" y="1"/>
                  </a:moveTo>
                  <a:lnTo>
                    <a:pt x="1" y="67"/>
                  </a:lnTo>
                  <a:cubicBezTo>
                    <a:pt x="142" y="86"/>
                    <a:pt x="286" y="94"/>
                    <a:pt x="430" y="94"/>
                  </a:cubicBezTo>
                  <a:cubicBezTo>
                    <a:pt x="547" y="94"/>
                    <a:pt x="664" y="89"/>
                    <a:pt x="778" y="79"/>
                  </a:cubicBezTo>
                  <a:lnTo>
                    <a:pt x="778" y="12"/>
                  </a:lnTo>
                  <a:cubicBezTo>
                    <a:pt x="664" y="22"/>
                    <a:pt x="549" y="28"/>
                    <a:pt x="435" y="28"/>
                  </a:cubicBezTo>
                  <a:cubicBezTo>
                    <a:pt x="294" y="28"/>
                    <a:pt x="153" y="19"/>
                    <a:pt x="12" y="1"/>
                  </a:cubicBezTo>
                  <a:close/>
                </a:path>
              </a:pathLst>
            </a:custGeom>
            <a:solidFill>
              <a:srgbClr val="5B2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35"/>
            <p:cNvSpPr/>
            <p:nvPr/>
          </p:nvSpPr>
          <p:spPr>
            <a:xfrm>
              <a:off x="3776100" y="4129925"/>
              <a:ext cx="24200" cy="17575"/>
            </a:xfrm>
            <a:custGeom>
              <a:rect b="b" l="l" r="r" t="t"/>
              <a:pathLst>
                <a:path extrusionOk="0" h="703" w="968">
                  <a:moveTo>
                    <a:pt x="767" y="0"/>
                  </a:moveTo>
                  <a:cubicBezTo>
                    <a:pt x="695" y="0"/>
                    <a:pt x="623" y="35"/>
                    <a:pt x="578" y="81"/>
                  </a:cubicBezTo>
                  <a:cubicBezTo>
                    <a:pt x="556" y="115"/>
                    <a:pt x="533" y="159"/>
                    <a:pt x="511" y="192"/>
                  </a:cubicBezTo>
                  <a:cubicBezTo>
                    <a:pt x="444" y="86"/>
                    <a:pt x="317" y="22"/>
                    <a:pt x="190" y="22"/>
                  </a:cubicBezTo>
                  <a:cubicBezTo>
                    <a:pt x="171" y="22"/>
                    <a:pt x="152" y="23"/>
                    <a:pt x="133" y="26"/>
                  </a:cubicBezTo>
                  <a:cubicBezTo>
                    <a:pt x="111" y="26"/>
                    <a:pt x="89" y="36"/>
                    <a:pt x="67" y="48"/>
                  </a:cubicBezTo>
                  <a:cubicBezTo>
                    <a:pt x="45" y="59"/>
                    <a:pt x="34" y="92"/>
                    <a:pt x="22" y="115"/>
                  </a:cubicBezTo>
                  <a:cubicBezTo>
                    <a:pt x="0" y="226"/>
                    <a:pt x="56" y="315"/>
                    <a:pt x="101" y="381"/>
                  </a:cubicBezTo>
                  <a:cubicBezTo>
                    <a:pt x="167" y="492"/>
                    <a:pt x="245" y="614"/>
                    <a:pt x="378" y="659"/>
                  </a:cubicBezTo>
                  <a:cubicBezTo>
                    <a:pt x="389" y="659"/>
                    <a:pt x="400" y="670"/>
                    <a:pt x="412" y="670"/>
                  </a:cubicBezTo>
                  <a:lnTo>
                    <a:pt x="434" y="570"/>
                  </a:lnTo>
                  <a:cubicBezTo>
                    <a:pt x="323" y="537"/>
                    <a:pt x="256" y="436"/>
                    <a:pt x="189" y="325"/>
                  </a:cubicBezTo>
                  <a:cubicBezTo>
                    <a:pt x="145" y="259"/>
                    <a:pt x="111" y="204"/>
                    <a:pt x="123" y="148"/>
                  </a:cubicBezTo>
                  <a:cubicBezTo>
                    <a:pt x="133" y="137"/>
                    <a:pt x="133" y="137"/>
                    <a:pt x="133" y="125"/>
                  </a:cubicBezTo>
                  <a:lnTo>
                    <a:pt x="156" y="125"/>
                  </a:lnTo>
                  <a:cubicBezTo>
                    <a:pt x="168" y="123"/>
                    <a:pt x="181" y="122"/>
                    <a:pt x="194" y="122"/>
                  </a:cubicBezTo>
                  <a:cubicBezTo>
                    <a:pt x="317" y="122"/>
                    <a:pt x="447" y="217"/>
                    <a:pt x="467" y="348"/>
                  </a:cubicBezTo>
                  <a:lnTo>
                    <a:pt x="523" y="547"/>
                  </a:lnTo>
                  <a:lnTo>
                    <a:pt x="578" y="348"/>
                  </a:lnTo>
                  <a:cubicBezTo>
                    <a:pt x="589" y="281"/>
                    <a:pt x="612" y="204"/>
                    <a:pt x="656" y="148"/>
                  </a:cubicBezTo>
                  <a:cubicBezTo>
                    <a:pt x="687" y="124"/>
                    <a:pt x="730" y="101"/>
                    <a:pt x="768" y="101"/>
                  </a:cubicBezTo>
                  <a:cubicBezTo>
                    <a:pt x="784" y="101"/>
                    <a:pt x="799" y="105"/>
                    <a:pt x="812" y="115"/>
                  </a:cubicBezTo>
                  <a:cubicBezTo>
                    <a:pt x="856" y="137"/>
                    <a:pt x="867" y="214"/>
                    <a:pt x="856" y="270"/>
                  </a:cubicBezTo>
                  <a:cubicBezTo>
                    <a:pt x="844" y="404"/>
                    <a:pt x="767" y="537"/>
                    <a:pt x="700" y="648"/>
                  </a:cubicBezTo>
                  <a:lnTo>
                    <a:pt x="789" y="703"/>
                  </a:lnTo>
                  <a:cubicBezTo>
                    <a:pt x="867" y="581"/>
                    <a:pt x="945" y="436"/>
                    <a:pt x="967" y="270"/>
                  </a:cubicBezTo>
                  <a:cubicBezTo>
                    <a:pt x="967" y="159"/>
                    <a:pt x="933" y="70"/>
                    <a:pt x="867" y="26"/>
                  </a:cubicBezTo>
                  <a:cubicBezTo>
                    <a:pt x="835" y="8"/>
                    <a:pt x="801" y="0"/>
                    <a:pt x="767" y="0"/>
                  </a:cubicBezTo>
                  <a:close/>
                </a:path>
              </a:pathLst>
            </a:custGeom>
            <a:solidFill>
              <a:srgbClr val="5B2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35"/>
            <p:cNvSpPr/>
            <p:nvPr/>
          </p:nvSpPr>
          <p:spPr>
            <a:xfrm>
              <a:off x="3755275" y="4149450"/>
              <a:ext cx="42225" cy="17225"/>
            </a:xfrm>
            <a:custGeom>
              <a:rect b="b" l="l" r="r" t="t"/>
              <a:pathLst>
                <a:path extrusionOk="0" h="689" w="1689">
                  <a:moveTo>
                    <a:pt x="45" y="0"/>
                  </a:moveTo>
                  <a:cubicBezTo>
                    <a:pt x="33" y="22"/>
                    <a:pt x="11" y="33"/>
                    <a:pt x="0" y="45"/>
                  </a:cubicBezTo>
                  <a:cubicBezTo>
                    <a:pt x="334" y="356"/>
                    <a:pt x="756" y="566"/>
                    <a:pt x="1200" y="645"/>
                  </a:cubicBezTo>
                  <a:cubicBezTo>
                    <a:pt x="1356" y="677"/>
                    <a:pt x="1522" y="689"/>
                    <a:pt x="1677" y="689"/>
                  </a:cubicBezTo>
                  <a:cubicBezTo>
                    <a:pt x="1677" y="667"/>
                    <a:pt x="1689" y="645"/>
                    <a:pt x="1689" y="622"/>
                  </a:cubicBezTo>
                  <a:lnTo>
                    <a:pt x="1689" y="622"/>
                  </a:lnTo>
                  <a:cubicBezTo>
                    <a:pt x="1675" y="623"/>
                    <a:pt x="1661" y="623"/>
                    <a:pt x="1648" y="623"/>
                  </a:cubicBezTo>
                  <a:cubicBezTo>
                    <a:pt x="1062" y="623"/>
                    <a:pt x="479" y="401"/>
                    <a:pt x="45" y="0"/>
                  </a:cubicBezTo>
                  <a:close/>
                </a:path>
              </a:pathLst>
            </a:custGeom>
            <a:solidFill>
              <a:srgbClr val="5B2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2" name="Shape 902"/>
        <p:cNvGrpSpPr/>
        <p:nvPr/>
      </p:nvGrpSpPr>
      <p:grpSpPr>
        <a:xfrm>
          <a:off x="0" y="0"/>
          <a:ext cx="0" cy="0"/>
          <a:chOff x="0" y="0"/>
          <a:chExt cx="0" cy="0"/>
        </a:xfrm>
      </p:grpSpPr>
      <p:sp>
        <p:nvSpPr>
          <p:cNvPr id="903" name="Google Shape;903;p36"/>
          <p:cNvSpPr/>
          <p:nvPr/>
        </p:nvSpPr>
        <p:spPr>
          <a:xfrm>
            <a:off x="4898827" y="2561150"/>
            <a:ext cx="2623758" cy="841737"/>
          </a:xfrm>
          <a:custGeom>
            <a:rect b="b" l="l" r="r" t="t"/>
            <a:pathLst>
              <a:path extrusionOk="0" h="61195" w="241821">
                <a:moveTo>
                  <a:pt x="237970" y="8681"/>
                </a:moveTo>
                <a:lnTo>
                  <a:pt x="229202" y="0"/>
                </a:lnTo>
                <a:lnTo>
                  <a:pt x="145615" y="868"/>
                </a:lnTo>
                <a:lnTo>
                  <a:pt x="68607" y="1900"/>
                </a:lnTo>
                <a:lnTo>
                  <a:pt x="7083" y="2550"/>
                </a:lnTo>
                <a:lnTo>
                  <a:pt x="280" y="12233"/>
                </a:lnTo>
                <a:lnTo>
                  <a:pt x="0" y="38579"/>
                </a:lnTo>
                <a:lnTo>
                  <a:pt x="3920" y="52526"/>
                </a:lnTo>
                <a:lnTo>
                  <a:pt x="13883" y="59779"/>
                </a:lnTo>
                <a:lnTo>
                  <a:pt x="79248" y="59760"/>
                </a:lnTo>
                <a:lnTo>
                  <a:pt x="151776" y="59242"/>
                </a:lnTo>
                <a:lnTo>
                  <a:pt x="230782" y="61195"/>
                </a:lnTo>
                <a:lnTo>
                  <a:pt x="238996" y="51620"/>
                </a:lnTo>
                <a:lnTo>
                  <a:pt x="241821" y="24929"/>
                </a:lnTo>
                <a:close/>
              </a:path>
            </a:pathLst>
          </a:custGeom>
          <a:solidFill>
            <a:schemeClr val="dk1"/>
          </a:solidFill>
          <a:ln cap="flat" cmpd="sng" w="19050">
            <a:solidFill>
              <a:schemeClr val="accent6"/>
            </a:solidFill>
            <a:prstDash val="solid"/>
            <a:round/>
            <a:headEnd len="med" w="med" type="none"/>
            <a:tailEnd len="med" w="med" type="none"/>
          </a:ln>
          <a:effectLst>
            <a:outerShdw rotWithShape="0" algn="bl" dir="5400000" dist="19050">
              <a:srgbClr val="9A80C1">
                <a:alpha val="82000"/>
              </a:srgbClr>
            </a:outerShdw>
          </a:effectLst>
        </p:spPr>
      </p:sp>
      <p:sp>
        <p:nvSpPr>
          <p:cNvPr id="904" name="Google Shape;904;p36"/>
          <p:cNvSpPr txBox="1"/>
          <p:nvPr>
            <p:ph type="title"/>
          </p:nvPr>
        </p:nvSpPr>
        <p:spPr>
          <a:xfrm>
            <a:off x="4734175" y="1892300"/>
            <a:ext cx="2955000" cy="2209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400"/>
              <a:t>BigFoot Sighting in the US and Canada</a:t>
            </a:r>
            <a:endParaRPr sz="2400"/>
          </a:p>
        </p:txBody>
      </p:sp>
      <p:sp>
        <p:nvSpPr>
          <p:cNvPr id="905" name="Google Shape;905;p36"/>
          <p:cNvSpPr txBox="1"/>
          <p:nvPr>
            <p:ph idx="2" type="title"/>
          </p:nvPr>
        </p:nvSpPr>
        <p:spPr>
          <a:xfrm>
            <a:off x="4734186" y="540000"/>
            <a:ext cx="2955000" cy="196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906" name="Google Shape;906;p36"/>
          <p:cNvSpPr txBox="1"/>
          <p:nvPr>
            <p:ph idx="1" type="subTitle"/>
          </p:nvPr>
        </p:nvSpPr>
        <p:spPr>
          <a:xfrm>
            <a:off x="4865050" y="3726475"/>
            <a:ext cx="2691300" cy="465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Geographic Distribution and Classification</a:t>
            </a:r>
            <a:endParaRPr/>
          </a:p>
        </p:txBody>
      </p:sp>
      <p:grpSp>
        <p:nvGrpSpPr>
          <p:cNvPr id="907" name="Google Shape;907;p36"/>
          <p:cNvGrpSpPr/>
          <p:nvPr/>
        </p:nvGrpSpPr>
        <p:grpSpPr>
          <a:xfrm>
            <a:off x="1338593" y="1678171"/>
            <a:ext cx="2926862" cy="3410599"/>
            <a:chOff x="6185050" y="3191500"/>
            <a:chExt cx="682650" cy="795475"/>
          </a:xfrm>
        </p:grpSpPr>
        <p:sp>
          <p:nvSpPr>
            <p:cNvPr id="908" name="Google Shape;908;p36"/>
            <p:cNvSpPr/>
            <p:nvPr/>
          </p:nvSpPr>
          <p:spPr>
            <a:xfrm>
              <a:off x="6688100" y="3402525"/>
              <a:ext cx="105175" cy="211475"/>
            </a:xfrm>
            <a:custGeom>
              <a:rect b="b" l="l" r="r" t="t"/>
              <a:pathLst>
                <a:path extrusionOk="0" h="8459" w="4207">
                  <a:moveTo>
                    <a:pt x="736" y="1"/>
                  </a:moveTo>
                  <a:cubicBezTo>
                    <a:pt x="1" y="1"/>
                    <a:pt x="554" y="3047"/>
                    <a:pt x="585" y="3427"/>
                  </a:cubicBezTo>
                  <a:cubicBezTo>
                    <a:pt x="629" y="4138"/>
                    <a:pt x="563" y="4849"/>
                    <a:pt x="607" y="5560"/>
                  </a:cubicBezTo>
                  <a:cubicBezTo>
                    <a:pt x="629" y="5871"/>
                    <a:pt x="674" y="6182"/>
                    <a:pt x="796" y="6470"/>
                  </a:cubicBezTo>
                  <a:cubicBezTo>
                    <a:pt x="985" y="6882"/>
                    <a:pt x="1330" y="7193"/>
                    <a:pt x="1685" y="7470"/>
                  </a:cubicBezTo>
                  <a:cubicBezTo>
                    <a:pt x="2196" y="7848"/>
                    <a:pt x="2752" y="8171"/>
                    <a:pt x="3340" y="8415"/>
                  </a:cubicBezTo>
                  <a:cubicBezTo>
                    <a:pt x="3384" y="8437"/>
                    <a:pt x="3437" y="8458"/>
                    <a:pt x="3487" y="8458"/>
                  </a:cubicBezTo>
                  <a:cubicBezTo>
                    <a:pt x="3514" y="8458"/>
                    <a:pt x="3539" y="8452"/>
                    <a:pt x="3562" y="8437"/>
                  </a:cubicBezTo>
                  <a:cubicBezTo>
                    <a:pt x="3607" y="8415"/>
                    <a:pt x="3640" y="8370"/>
                    <a:pt x="3663" y="8315"/>
                  </a:cubicBezTo>
                  <a:cubicBezTo>
                    <a:pt x="4029" y="7581"/>
                    <a:pt x="4206" y="6693"/>
                    <a:pt x="3863" y="5949"/>
                  </a:cubicBezTo>
                  <a:cubicBezTo>
                    <a:pt x="3673" y="5549"/>
                    <a:pt x="3352" y="5226"/>
                    <a:pt x="3096" y="4871"/>
                  </a:cubicBezTo>
                  <a:cubicBezTo>
                    <a:pt x="2707" y="4338"/>
                    <a:pt x="2473" y="3715"/>
                    <a:pt x="2263" y="3093"/>
                  </a:cubicBezTo>
                  <a:cubicBezTo>
                    <a:pt x="2074" y="2549"/>
                    <a:pt x="1918" y="1982"/>
                    <a:pt x="1696" y="1449"/>
                  </a:cubicBezTo>
                  <a:cubicBezTo>
                    <a:pt x="1563" y="1105"/>
                    <a:pt x="1241" y="172"/>
                    <a:pt x="863" y="27"/>
                  </a:cubicBezTo>
                  <a:cubicBezTo>
                    <a:pt x="817" y="9"/>
                    <a:pt x="774" y="1"/>
                    <a:pt x="736" y="1"/>
                  </a:cubicBezTo>
                  <a:close/>
                </a:path>
              </a:pathLst>
            </a:custGeom>
            <a:solidFill>
              <a:srgbClr val="633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36"/>
            <p:cNvSpPr/>
            <p:nvPr/>
          </p:nvSpPr>
          <p:spPr>
            <a:xfrm>
              <a:off x="6699125" y="3841050"/>
              <a:ext cx="168575" cy="95825"/>
            </a:xfrm>
            <a:custGeom>
              <a:rect b="b" l="l" r="r" t="t"/>
              <a:pathLst>
                <a:path extrusionOk="0" h="3833" w="6743">
                  <a:moveTo>
                    <a:pt x="145" y="1"/>
                  </a:moveTo>
                  <a:cubicBezTo>
                    <a:pt x="88" y="1"/>
                    <a:pt x="38" y="5"/>
                    <a:pt x="0" y="16"/>
                  </a:cubicBezTo>
                  <a:cubicBezTo>
                    <a:pt x="211" y="894"/>
                    <a:pt x="555" y="2360"/>
                    <a:pt x="766" y="3227"/>
                  </a:cubicBezTo>
                  <a:cubicBezTo>
                    <a:pt x="800" y="3393"/>
                    <a:pt x="844" y="3560"/>
                    <a:pt x="966" y="3682"/>
                  </a:cubicBezTo>
                  <a:cubicBezTo>
                    <a:pt x="1079" y="3795"/>
                    <a:pt x="1232" y="3833"/>
                    <a:pt x="1391" y="3833"/>
                  </a:cubicBezTo>
                  <a:cubicBezTo>
                    <a:pt x="1498" y="3833"/>
                    <a:pt x="1608" y="3816"/>
                    <a:pt x="1711" y="3793"/>
                  </a:cubicBezTo>
                  <a:cubicBezTo>
                    <a:pt x="2266" y="3682"/>
                    <a:pt x="2799" y="3482"/>
                    <a:pt x="3288" y="3193"/>
                  </a:cubicBezTo>
                  <a:cubicBezTo>
                    <a:pt x="3621" y="2993"/>
                    <a:pt x="3943" y="2760"/>
                    <a:pt x="4310" y="2627"/>
                  </a:cubicBezTo>
                  <a:cubicBezTo>
                    <a:pt x="4460" y="2577"/>
                    <a:pt x="4621" y="2547"/>
                    <a:pt x="4779" y="2547"/>
                  </a:cubicBezTo>
                  <a:cubicBezTo>
                    <a:pt x="5007" y="2547"/>
                    <a:pt x="5228" y="2609"/>
                    <a:pt x="5399" y="2760"/>
                  </a:cubicBezTo>
                  <a:cubicBezTo>
                    <a:pt x="5498" y="2838"/>
                    <a:pt x="5587" y="2960"/>
                    <a:pt x="5698" y="3015"/>
                  </a:cubicBezTo>
                  <a:cubicBezTo>
                    <a:pt x="5739" y="3040"/>
                    <a:pt x="5789" y="3052"/>
                    <a:pt x="5838" y="3052"/>
                  </a:cubicBezTo>
                  <a:cubicBezTo>
                    <a:pt x="5924" y="3052"/>
                    <a:pt x="6008" y="3015"/>
                    <a:pt x="6043" y="2938"/>
                  </a:cubicBezTo>
                  <a:cubicBezTo>
                    <a:pt x="6088" y="2838"/>
                    <a:pt x="6043" y="2727"/>
                    <a:pt x="5987" y="2638"/>
                  </a:cubicBezTo>
                  <a:cubicBezTo>
                    <a:pt x="5809" y="2327"/>
                    <a:pt x="5554" y="2072"/>
                    <a:pt x="5243" y="1894"/>
                  </a:cubicBezTo>
                  <a:lnTo>
                    <a:pt x="5243" y="1894"/>
                  </a:lnTo>
                  <a:cubicBezTo>
                    <a:pt x="5565" y="2060"/>
                    <a:pt x="5888" y="2227"/>
                    <a:pt x="6199" y="2393"/>
                  </a:cubicBezTo>
                  <a:cubicBezTo>
                    <a:pt x="6240" y="2414"/>
                    <a:pt x="6289" y="2434"/>
                    <a:pt x="6331" y="2434"/>
                  </a:cubicBezTo>
                  <a:cubicBezTo>
                    <a:pt x="6358" y="2434"/>
                    <a:pt x="6381" y="2426"/>
                    <a:pt x="6399" y="2405"/>
                  </a:cubicBezTo>
                  <a:cubicBezTo>
                    <a:pt x="6432" y="2360"/>
                    <a:pt x="6421" y="2294"/>
                    <a:pt x="6409" y="2249"/>
                  </a:cubicBezTo>
                  <a:cubicBezTo>
                    <a:pt x="6298" y="1905"/>
                    <a:pt x="6043" y="1627"/>
                    <a:pt x="5721" y="1494"/>
                  </a:cubicBezTo>
                  <a:lnTo>
                    <a:pt x="5721" y="1494"/>
                  </a:lnTo>
                  <a:cubicBezTo>
                    <a:pt x="5977" y="1594"/>
                    <a:pt x="6243" y="1694"/>
                    <a:pt x="6510" y="1793"/>
                  </a:cubicBezTo>
                  <a:cubicBezTo>
                    <a:pt x="6533" y="1802"/>
                    <a:pt x="6557" y="1809"/>
                    <a:pt x="6580" y="1809"/>
                  </a:cubicBezTo>
                  <a:cubicBezTo>
                    <a:pt x="6590" y="1809"/>
                    <a:pt x="6600" y="1808"/>
                    <a:pt x="6609" y="1805"/>
                  </a:cubicBezTo>
                  <a:cubicBezTo>
                    <a:pt x="6720" y="1793"/>
                    <a:pt x="6743" y="1638"/>
                    <a:pt x="6720" y="1527"/>
                  </a:cubicBezTo>
                  <a:cubicBezTo>
                    <a:pt x="6609" y="1083"/>
                    <a:pt x="6199" y="805"/>
                    <a:pt x="5765" y="739"/>
                  </a:cubicBezTo>
                  <a:cubicBezTo>
                    <a:pt x="5687" y="728"/>
                    <a:pt x="5609" y="724"/>
                    <a:pt x="5530" y="724"/>
                  </a:cubicBezTo>
                  <a:cubicBezTo>
                    <a:pt x="5183" y="724"/>
                    <a:pt x="4832" y="814"/>
                    <a:pt x="4488" y="905"/>
                  </a:cubicBezTo>
                  <a:cubicBezTo>
                    <a:pt x="3799" y="1083"/>
                    <a:pt x="3121" y="1260"/>
                    <a:pt x="2432" y="1438"/>
                  </a:cubicBezTo>
                  <a:cubicBezTo>
                    <a:pt x="2334" y="1468"/>
                    <a:pt x="2224" y="1491"/>
                    <a:pt x="2121" y="1491"/>
                  </a:cubicBezTo>
                  <a:cubicBezTo>
                    <a:pt x="1992" y="1491"/>
                    <a:pt x="1874" y="1454"/>
                    <a:pt x="1800" y="1349"/>
                  </a:cubicBezTo>
                  <a:cubicBezTo>
                    <a:pt x="1744" y="1282"/>
                    <a:pt x="1733" y="1194"/>
                    <a:pt x="1711" y="1116"/>
                  </a:cubicBezTo>
                  <a:cubicBezTo>
                    <a:pt x="1644" y="783"/>
                    <a:pt x="1666" y="349"/>
                    <a:pt x="1366" y="260"/>
                  </a:cubicBezTo>
                  <a:cubicBezTo>
                    <a:pt x="1146" y="184"/>
                    <a:pt x="497" y="1"/>
                    <a:pt x="145" y="1"/>
                  </a:cubicBezTo>
                  <a:close/>
                </a:path>
              </a:pathLst>
            </a:custGeom>
            <a:solidFill>
              <a:srgbClr val="E591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36"/>
            <p:cNvSpPr/>
            <p:nvPr/>
          </p:nvSpPr>
          <p:spPr>
            <a:xfrm>
              <a:off x="6742150" y="3869500"/>
              <a:ext cx="1700" cy="5025"/>
            </a:xfrm>
            <a:custGeom>
              <a:rect b="b" l="l" r="r" t="t"/>
              <a:pathLst>
                <a:path extrusionOk="0" h="201" w="68">
                  <a:moveTo>
                    <a:pt x="0" y="1"/>
                  </a:moveTo>
                  <a:cubicBezTo>
                    <a:pt x="12" y="67"/>
                    <a:pt x="23" y="145"/>
                    <a:pt x="67" y="200"/>
                  </a:cubicBezTo>
                  <a:cubicBezTo>
                    <a:pt x="34" y="145"/>
                    <a:pt x="12" y="67"/>
                    <a:pt x="0" y="1"/>
                  </a:cubicBezTo>
                  <a:close/>
                </a:path>
              </a:pathLst>
            </a:custGeom>
            <a:solidFill>
              <a:srgbClr val="D9BB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36"/>
            <p:cNvSpPr/>
            <p:nvPr/>
          </p:nvSpPr>
          <p:spPr>
            <a:xfrm>
              <a:off x="6699125" y="3841175"/>
              <a:ext cx="44725" cy="36125"/>
            </a:xfrm>
            <a:custGeom>
              <a:rect b="b" l="l" r="r" t="t"/>
              <a:pathLst>
                <a:path extrusionOk="0" h="1445" w="1789">
                  <a:moveTo>
                    <a:pt x="144" y="0"/>
                  </a:moveTo>
                  <a:cubicBezTo>
                    <a:pt x="89" y="0"/>
                    <a:pt x="44" y="0"/>
                    <a:pt x="0" y="11"/>
                  </a:cubicBezTo>
                  <a:cubicBezTo>
                    <a:pt x="100" y="411"/>
                    <a:pt x="222" y="922"/>
                    <a:pt x="344" y="1445"/>
                  </a:cubicBezTo>
                  <a:cubicBezTo>
                    <a:pt x="411" y="1311"/>
                    <a:pt x="477" y="1166"/>
                    <a:pt x="544" y="1011"/>
                  </a:cubicBezTo>
                  <a:cubicBezTo>
                    <a:pt x="566" y="956"/>
                    <a:pt x="622" y="922"/>
                    <a:pt x="667" y="922"/>
                  </a:cubicBezTo>
                  <a:cubicBezTo>
                    <a:pt x="699" y="922"/>
                    <a:pt x="733" y="934"/>
                    <a:pt x="755" y="966"/>
                  </a:cubicBezTo>
                  <a:cubicBezTo>
                    <a:pt x="1010" y="1233"/>
                    <a:pt x="1266" y="1400"/>
                    <a:pt x="1511" y="1400"/>
                  </a:cubicBezTo>
                  <a:cubicBezTo>
                    <a:pt x="1600" y="1400"/>
                    <a:pt x="1699" y="1378"/>
                    <a:pt x="1788" y="1333"/>
                  </a:cubicBezTo>
                  <a:cubicBezTo>
                    <a:pt x="1744" y="1277"/>
                    <a:pt x="1733" y="1200"/>
                    <a:pt x="1721" y="1133"/>
                  </a:cubicBezTo>
                  <a:cubicBezTo>
                    <a:pt x="1721" y="1122"/>
                    <a:pt x="1711" y="1111"/>
                    <a:pt x="1711" y="1111"/>
                  </a:cubicBezTo>
                  <a:cubicBezTo>
                    <a:pt x="1655" y="833"/>
                    <a:pt x="1666" y="478"/>
                    <a:pt x="1489" y="322"/>
                  </a:cubicBezTo>
                  <a:cubicBezTo>
                    <a:pt x="1455" y="289"/>
                    <a:pt x="1410" y="267"/>
                    <a:pt x="1366" y="255"/>
                  </a:cubicBezTo>
                  <a:cubicBezTo>
                    <a:pt x="1155" y="178"/>
                    <a:pt x="499" y="0"/>
                    <a:pt x="144" y="0"/>
                  </a:cubicBezTo>
                  <a:close/>
                </a:path>
              </a:pathLst>
            </a:custGeom>
            <a:solidFill>
              <a:srgbClr val="CD85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36"/>
            <p:cNvSpPr/>
            <p:nvPr/>
          </p:nvSpPr>
          <p:spPr>
            <a:xfrm>
              <a:off x="6646050" y="3716175"/>
              <a:ext cx="125850" cy="149925"/>
            </a:xfrm>
            <a:custGeom>
              <a:rect b="b" l="l" r="r" t="t"/>
              <a:pathLst>
                <a:path extrusionOk="0" h="5997" w="5034">
                  <a:moveTo>
                    <a:pt x="3687" y="0"/>
                  </a:moveTo>
                  <a:cubicBezTo>
                    <a:pt x="3622" y="0"/>
                    <a:pt x="2221" y="1713"/>
                    <a:pt x="2123" y="1745"/>
                  </a:cubicBezTo>
                  <a:cubicBezTo>
                    <a:pt x="1845" y="1834"/>
                    <a:pt x="1600" y="1957"/>
                    <a:pt x="1301" y="1989"/>
                  </a:cubicBezTo>
                  <a:cubicBezTo>
                    <a:pt x="634" y="2078"/>
                    <a:pt x="168" y="2245"/>
                    <a:pt x="201" y="3045"/>
                  </a:cubicBezTo>
                  <a:cubicBezTo>
                    <a:pt x="212" y="3401"/>
                    <a:pt x="346" y="3745"/>
                    <a:pt x="467" y="4078"/>
                  </a:cubicBezTo>
                  <a:cubicBezTo>
                    <a:pt x="334" y="3967"/>
                    <a:pt x="168" y="3900"/>
                    <a:pt x="1" y="3890"/>
                  </a:cubicBezTo>
                  <a:lnTo>
                    <a:pt x="1" y="3890"/>
                  </a:lnTo>
                  <a:cubicBezTo>
                    <a:pt x="245" y="4312"/>
                    <a:pt x="556" y="4700"/>
                    <a:pt x="912" y="5045"/>
                  </a:cubicBezTo>
                  <a:cubicBezTo>
                    <a:pt x="712" y="4934"/>
                    <a:pt x="501" y="4856"/>
                    <a:pt x="279" y="4811"/>
                  </a:cubicBezTo>
                  <a:lnTo>
                    <a:pt x="279" y="4811"/>
                  </a:lnTo>
                  <a:cubicBezTo>
                    <a:pt x="490" y="5189"/>
                    <a:pt x="801" y="5522"/>
                    <a:pt x="1168" y="5756"/>
                  </a:cubicBezTo>
                  <a:cubicBezTo>
                    <a:pt x="1374" y="5890"/>
                    <a:pt x="1625" y="5996"/>
                    <a:pt x="1872" y="5996"/>
                  </a:cubicBezTo>
                  <a:cubicBezTo>
                    <a:pt x="1930" y="5996"/>
                    <a:pt x="1988" y="5991"/>
                    <a:pt x="2045" y="5978"/>
                  </a:cubicBezTo>
                  <a:cubicBezTo>
                    <a:pt x="2356" y="5922"/>
                    <a:pt x="2622" y="5611"/>
                    <a:pt x="2545" y="5311"/>
                  </a:cubicBezTo>
                  <a:lnTo>
                    <a:pt x="2545" y="5311"/>
                  </a:lnTo>
                  <a:cubicBezTo>
                    <a:pt x="2725" y="5466"/>
                    <a:pt x="2958" y="5561"/>
                    <a:pt x="3188" y="5561"/>
                  </a:cubicBezTo>
                  <a:cubicBezTo>
                    <a:pt x="3271" y="5561"/>
                    <a:pt x="3354" y="5549"/>
                    <a:pt x="3434" y="5522"/>
                  </a:cubicBezTo>
                  <a:cubicBezTo>
                    <a:pt x="3656" y="5445"/>
                    <a:pt x="3834" y="5223"/>
                    <a:pt x="3856" y="4989"/>
                  </a:cubicBezTo>
                  <a:cubicBezTo>
                    <a:pt x="3867" y="4912"/>
                    <a:pt x="3856" y="4833"/>
                    <a:pt x="3834" y="4767"/>
                  </a:cubicBezTo>
                  <a:lnTo>
                    <a:pt x="3834" y="4767"/>
                  </a:lnTo>
                  <a:cubicBezTo>
                    <a:pt x="3918" y="4905"/>
                    <a:pt x="4081" y="4984"/>
                    <a:pt x="4244" y="4984"/>
                  </a:cubicBezTo>
                  <a:cubicBezTo>
                    <a:pt x="4317" y="4984"/>
                    <a:pt x="4390" y="4968"/>
                    <a:pt x="4456" y="4934"/>
                  </a:cubicBezTo>
                  <a:cubicBezTo>
                    <a:pt x="5034" y="4633"/>
                    <a:pt x="4444" y="3756"/>
                    <a:pt x="4278" y="3379"/>
                  </a:cubicBezTo>
                  <a:cubicBezTo>
                    <a:pt x="4000" y="2723"/>
                    <a:pt x="3967" y="656"/>
                    <a:pt x="3689" y="1"/>
                  </a:cubicBezTo>
                  <a:cubicBezTo>
                    <a:pt x="3689" y="1"/>
                    <a:pt x="3688" y="0"/>
                    <a:pt x="3687" y="0"/>
                  </a:cubicBezTo>
                  <a:close/>
                </a:path>
              </a:pathLst>
            </a:custGeom>
            <a:solidFill>
              <a:srgbClr val="804B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36"/>
            <p:cNvSpPr/>
            <p:nvPr/>
          </p:nvSpPr>
          <p:spPr>
            <a:xfrm>
              <a:off x="6668575" y="3821725"/>
              <a:ext cx="62500" cy="36975"/>
            </a:xfrm>
            <a:custGeom>
              <a:rect b="b" l="l" r="r" t="t"/>
              <a:pathLst>
                <a:path extrusionOk="0" h="1479" w="2500">
                  <a:moveTo>
                    <a:pt x="1444" y="112"/>
                  </a:moveTo>
                  <a:cubicBezTo>
                    <a:pt x="1511" y="156"/>
                    <a:pt x="1555" y="234"/>
                    <a:pt x="1566" y="312"/>
                  </a:cubicBezTo>
                  <a:lnTo>
                    <a:pt x="1566" y="456"/>
                  </a:lnTo>
                  <a:cubicBezTo>
                    <a:pt x="1511" y="345"/>
                    <a:pt x="1477" y="234"/>
                    <a:pt x="1444" y="112"/>
                  </a:cubicBezTo>
                  <a:close/>
                  <a:moveTo>
                    <a:pt x="1355" y="1"/>
                  </a:moveTo>
                  <a:lnTo>
                    <a:pt x="1366" y="56"/>
                  </a:lnTo>
                  <a:cubicBezTo>
                    <a:pt x="1388" y="245"/>
                    <a:pt x="1455" y="423"/>
                    <a:pt x="1544" y="578"/>
                  </a:cubicBezTo>
                  <a:cubicBezTo>
                    <a:pt x="1544" y="601"/>
                    <a:pt x="1544" y="623"/>
                    <a:pt x="1533" y="645"/>
                  </a:cubicBezTo>
                  <a:cubicBezTo>
                    <a:pt x="1511" y="745"/>
                    <a:pt x="1489" y="856"/>
                    <a:pt x="1433" y="945"/>
                  </a:cubicBezTo>
                  <a:cubicBezTo>
                    <a:pt x="1394" y="1002"/>
                    <a:pt x="1314" y="1060"/>
                    <a:pt x="1236" y="1060"/>
                  </a:cubicBezTo>
                  <a:cubicBezTo>
                    <a:pt x="1224" y="1060"/>
                    <a:pt x="1212" y="1059"/>
                    <a:pt x="1200" y="1056"/>
                  </a:cubicBezTo>
                  <a:cubicBezTo>
                    <a:pt x="1155" y="1045"/>
                    <a:pt x="1122" y="1011"/>
                    <a:pt x="1089" y="978"/>
                  </a:cubicBezTo>
                  <a:cubicBezTo>
                    <a:pt x="1089" y="889"/>
                    <a:pt x="1055" y="811"/>
                    <a:pt x="1022" y="734"/>
                  </a:cubicBezTo>
                  <a:lnTo>
                    <a:pt x="922" y="578"/>
                  </a:lnTo>
                  <a:lnTo>
                    <a:pt x="944" y="756"/>
                  </a:lnTo>
                  <a:cubicBezTo>
                    <a:pt x="955" y="856"/>
                    <a:pt x="988" y="934"/>
                    <a:pt x="1022" y="1001"/>
                  </a:cubicBezTo>
                  <a:cubicBezTo>
                    <a:pt x="1022" y="1078"/>
                    <a:pt x="1010" y="1156"/>
                    <a:pt x="978" y="1223"/>
                  </a:cubicBezTo>
                  <a:cubicBezTo>
                    <a:pt x="924" y="1330"/>
                    <a:pt x="804" y="1402"/>
                    <a:pt x="696" y="1402"/>
                  </a:cubicBezTo>
                  <a:cubicBezTo>
                    <a:pt x="671" y="1402"/>
                    <a:pt x="646" y="1397"/>
                    <a:pt x="622" y="1389"/>
                  </a:cubicBezTo>
                  <a:cubicBezTo>
                    <a:pt x="499" y="1356"/>
                    <a:pt x="422" y="1223"/>
                    <a:pt x="366" y="1122"/>
                  </a:cubicBezTo>
                  <a:cubicBezTo>
                    <a:pt x="211" y="833"/>
                    <a:pt x="111" y="500"/>
                    <a:pt x="67" y="167"/>
                  </a:cubicBezTo>
                  <a:lnTo>
                    <a:pt x="0" y="167"/>
                  </a:lnTo>
                  <a:cubicBezTo>
                    <a:pt x="33" y="512"/>
                    <a:pt x="133" y="856"/>
                    <a:pt x="300" y="1156"/>
                  </a:cubicBezTo>
                  <a:cubicBezTo>
                    <a:pt x="356" y="1278"/>
                    <a:pt x="444" y="1423"/>
                    <a:pt x="600" y="1467"/>
                  </a:cubicBezTo>
                  <a:lnTo>
                    <a:pt x="611" y="1467"/>
                  </a:lnTo>
                  <a:cubicBezTo>
                    <a:pt x="639" y="1475"/>
                    <a:pt x="669" y="1479"/>
                    <a:pt x="698" y="1479"/>
                  </a:cubicBezTo>
                  <a:cubicBezTo>
                    <a:pt x="839" y="1479"/>
                    <a:pt x="980" y="1394"/>
                    <a:pt x="1044" y="1256"/>
                  </a:cubicBezTo>
                  <a:cubicBezTo>
                    <a:pt x="1066" y="1201"/>
                    <a:pt x="1089" y="1145"/>
                    <a:pt x="1089" y="1089"/>
                  </a:cubicBezTo>
                  <a:cubicBezTo>
                    <a:pt x="1122" y="1112"/>
                    <a:pt x="1144" y="1122"/>
                    <a:pt x="1178" y="1134"/>
                  </a:cubicBezTo>
                  <a:cubicBezTo>
                    <a:pt x="1195" y="1139"/>
                    <a:pt x="1213" y="1141"/>
                    <a:pt x="1231" y="1141"/>
                  </a:cubicBezTo>
                  <a:cubicBezTo>
                    <a:pt x="1337" y="1141"/>
                    <a:pt x="1442" y="1065"/>
                    <a:pt x="1499" y="989"/>
                  </a:cubicBezTo>
                  <a:cubicBezTo>
                    <a:pt x="1555" y="889"/>
                    <a:pt x="1588" y="778"/>
                    <a:pt x="1610" y="678"/>
                  </a:cubicBezTo>
                  <a:cubicBezTo>
                    <a:pt x="1800" y="967"/>
                    <a:pt x="2088" y="1189"/>
                    <a:pt x="2422" y="1289"/>
                  </a:cubicBezTo>
                  <a:lnTo>
                    <a:pt x="2466" y="1300"/>
                  </a:lnTo>
                  <a:lnTo>
                    <a:pt x="2499" y="767"/>
                  </a:lnTo>
                  <a:lnTo>
                    <a:pt x="2422" y="767"/>
                  </a:lnTo>
                  <a:lnTo>
                    <a:pt x="2400" y="1201"/>
                  </a:lnTo>
                  <a:cubicBezTo>
                    <a:pt x="2077" y="1089"/>
                    <a:pt x="1800" y="867"/>
                    <a:pt x="1622" y="567"/>
                  </a:cubicBezTo>
                  <a:cubicBezTo>
                    <a:pt x="1644" y="478"/>
                    <a:pt x="1655" y="389"/>
                    <a:pt x="1633" y="300"/>
                  </a:cubicBezTo>
                  <a:cubicBezTo>
                    <a:pt x="1622" y="179"/>
                    <a:pt x="1544" y="45"/>
                    <a:pt x="1410" y="11"/>
                  </a:cubicBezTo>
                  <a:lnTo>
                    <a:pt x="1355" y="1"/>
                  </a:lnTo>
                  <a:close/>
                </a:path>
              </a:pathLst>
            </a:custGeom>
            <a:solidFill>
              <a:srgbClr val="5B2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36"/>
            <p:cNvSpPr/>
            <p:nvPr/>
          </p:nvSpPr>
          <p:spPr>
            <a:xfrm>
              <a:off x="6856575" y="3870775"/>
              <a:ext cx="10025" cy="13450"/>
            </a:xfrm>
            <a:custGeom>
              <a:rect b="b" l="l" r="r" t="t"/>
              <a:pathLst>
                <a:path extrusionOk="0" h="538" w="401">
                  <a:moveTo>
                    <a:pt x="305" y="1"/>
                  </a:moveTo>
                  <a:cubicBezTo>
                    <a:pt x="286" y="1"/>
                    <a:pt x="260" y="15"/>
                    <a:pt x="222" y="49"/>
                  </a:cubicBezTo>
                  <a:cubicBezTo>
                    <a:pt x="145" y="127"/>
                    <a:pt x="67" y="216"/>
                    <a:pt x="0" y="316"/>
                  </a:cubicBezTo>
                  <a:cubicBezTo>
                    <a:pt x="101" y="416"/>
                    <a:pt x="212" y="493"/>
                    <a:pt x="345" y="538"/>
                  </a:cubicBezTo>
                  <a:lnTo>
                    <a:pt x="378" y="538"/>
                  </a:lnTo>
                  <a:cubicBezTo>
                    <a:pt x="390" y="527"/>
                    <a:pt x="400" y="505"/>
                    <a:pt x="390" y="483"/>
                  </a:cubicBezTo>
                  <a:lnTo>
                    <a:pt x="356" y="149"/>
                  </a:lnTo>
                  <a:cubicBezTo>
                    <a:pt x="348" y="73"/>
                    <a:pt x="346" y="1"/>
                    <a:pt x="305" y="1"/>
                  </a:cubicBezTo>
                  <a:close/>
                </a:path>
              </a:pathLst>
            </a:custGeom>
            <a:solidFill>
              <a:srgbClr val="F7AD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36"/>
            <p:cNvSpPr/>
            <p:nvPr/>
          </p:nvSpPr>
          <p:spPr>
            <a:xfrm>
              <a:off x="6850200" y="3888525"/>
              <a:ext cx="8350" cy="9875"/>
            </a:xfrm>
            <a:custGeom>
              <a:rect b="b" l="l" r="r" t="t"/>
              <a:pathLst>
                <a:path extrusionOk="0" h="395" w="334">
                  <a:moveTo>
                    <a:pt x="183" y="0"/>
                  </a:moveTo>
                  <a:cubicBezTo>
                    <a:pt x="169" y="0"/>
                    <a:pt x="150" y="15"/>
                    <a:pt x="122" y="50"/>
                  </a:cubicBezTo>
                  <a:cubicBezTo>
                    <a:pt x="78" y="128"/>
                    <a:pt x="33" y="206"/>
                    <a:pt x="0" y="284"/>
                  </a:cubicBezTo>
                  <a:cubicBezTo>
                    <a:pt x="89" y="350"/>
                    <a:pt x="189" y="383"/>
                    <a:pt x="300" y="395"/>
                  </a:cubicBezTo>
                  <a:lnTo>
                    <a:pt x="322" y="395"/>
                  </a:lnTo>
                  <a:cubicBezTo>
                    <a:pt x="333" y="383"/>
                    <a:pt x="333" y="361"/>
                    <a:pt x="322" y="350"/>
                  </a:cubicBezTo>
                  <a:cubicBezTo>
                    <a:pt x="300" y="272"/>
                    <a:pt x="267" y="183"/>
                    <a:pt x="233" y="106"/>
                  </a:cubicBezTo>
                  <a:cubicBezTo>
                    <a:pt x="219" y="49"/>
                    <a:pt x="209" y="0"/>
                    <a:pt x="183" y="0"/>
                  </a:cubicBezTo>
                  <a:close/>
                </a:path>
              </a:pathLst>
            </a:custGeom>
            <a:solidFill>
              <a:srgbClr val="F7AD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36"/>
            <p:cNvSpPr/>
            <p:nvPr/>
          </p:nvSpPr>
          <p:spPr>
            <a:xfrm>
              <a:off x="6839350" y="3904300"/>
              <a:ext cx="9750" cy="11600"/>
            </a:xfrm>
            <a:custGeom>
              <a:rect b="b" l="l" r="r" t="t"/>
              <a:pathLst>
                <a:path extrusionOk="0" h="464" w="390">
                  <a:moveTo>
                    <a:pt x="212" y="1"/>
                  </a:moveTo>
                  <a:cubicBezTo>
                    <a:pt x="196" y="1"/>
                    <a:pt x="175" y="16"/>
                    <a:pt x="145" y="53"/>
                  </a:cubicBezTo>
                  <a:cubicBezTo>
                    <a:pt x="89" y="142"/>
                    <a:pt x="45" y="230"/>
                    <a:pt x="1" y="330"/>
                  </a:cubicBezTo>
                  <a:cubicBezTo>
                    <a:pt x="101" y="408"/>
                    <a:pt x="223" y="453"/>
                    <a:pt x="345" y="463"/>
                  </a:cubicBezTo>
                  <a:cubicBezTo>
                    <a:pt x="356" y="463"/>
                    <a:pt x="368" y="463"/>
                    <a:pt x="368" y="453"/>
                  </a:cubicBezTo>
                  <a:cubicBezTo>
                    <a:pt x="390" y="453"/>
                    <a:pt x="378" y="419"/>
                    <a:pt x="378" y="408"/>
                  </a:cubicBezTo>
                  <a:cubicBezTo>
                    <a:pt x="345" y="308"/>
                    <a:pt x="312" y="219"/>
                    <a:pt x="279" y="119"/>
                  </a:cubicBezTo>
                  <a:cubicBezTo>
                    <a:pt x="256" y="60"/>
                    <a:pt x="244" y="1"/>
                    <a:pt x="212" y="1"/>
                  </a:cubicBezTo>
                  <a:close/>
                </a:path>
              </a:pathLst>
            </a:custGeom>
            <a:solidFill>
              <a:srgbClr val="F7AD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36"/>
            <p:cNvSpPr/>
            <p:nvPr/>
          </p:nvSpPr>
          <p:spPr>
            <a:xfrm>
              <a:off x="6408875" y="3332475"/>
              <a:ext cx="339400" cy="457925"/>
            </a:xfrm>
            <a:custGeom>
              <a:rect b="b" l="l" r="r" t="t"/>
              <a:pathLst>
                <a:path extrusionOk="0" h="18317" w="13576">
                  <a:moveTo>
                    <a:pt x="7202" y="1"/>
                  </a:moveTo>
                  <a:cubicBezTo>
                    <a:pt x="6600" y="1"/>
                    <a:pt x="6004" y="100"/>
                    <a:pt x="5434" y="363"/>
                  </a:cubicBezTo>
                  <a:cubicBezTo>
                    <a:pt x="4567" y="763"/>
                    <a:pt x="3834" y="1397"/>
                    <a:pt x="3190" y="2108"/>
                  </a:cubicBezTo>
                  <a:cubicBezTo>
                    <a:pt x="1645" y="3829"/>
                    <a:pt x="612" y="6051"/>
                    <a:pt x="534" y="8362"/>
                  </a:cubicBezTo>
                  <a:cubicBezTo>
                    <a:pt x="534" y="8551"/>
                    <a:pt x="534" y="8761"/>
                    <a:pt x="634" y="8929"/>
                  </a:cubicBezTo>
                  <a:lnTo>
                    <a:pt x="1001" y="8561"/>
                  </a:lnTo>
                  <a:lnTo>
                    <a:pt x="1001" y="8561"/>
                  </a:lnTo>
                  <a:cubicBezTo>
                    <a:pt x="368" y="10017"/>
                    <a:pt x="1" y="11617"/>
                    <a:pt x="123" y="13205"/>
                  </a:cubicBezTo>
                  <a:cubicBezTo>
                    <a:pt x="190" y="13983"/>
                    <a:pt x="379" y="14760"/>
                    <a:pt x="679" y="15471"/>
                  </a:cubicBezTo>
                  <a:cubicBezTo>
                    <a:pt x="956" y="16115"/>
                    <a:pt x="1401" y="16994"/>
                    <a:pt x="2000" y="17416"/>
                  </a:cubicBezTo>
                  <a:cubicBezTo>
                    <a:pt x="3036" y="18133"/>
                    <a:pt x="4422" y="18316"/>
                    <a:pt x="5701" y="18316"/>
                  </a:cubicBezTo>
                  <a:cubicBezTo>
                    <a:pt x="5985" y="18316"/>
                    <a:pt x="6264" y="18307"/>
                    <a:pt x="6533" y="18293"/>
                  </a:cubicBezTo>
                  <a:cubicBezTo>
                    <a:pt x="7133" y="18271"/>
                    <a:pt x="7722" y="18204"/>
                    <a:pt x="8310" y="18149"/>
                  </a:cubicBezTo>
                  <a:cubicBezTo>
                    <a:pt x="9221" y="18048"/>
                    <a:pt x="10132" y="17860"/>
                    <a:pt x="11032" y="17793"/>
                  </a:cubicBezTo>
                  <a:cubicBezTo>
                    <a:pt x="11854" y="17727"/>
                    <a:pt x="12632" y="17360"/>
                    <a:pt x="13020" y="16594"/>
                  </a:cubicBezTo>
                  <a:cubicBezTo>
                    <a:pt x="13308" y="16029"/>
                    <a:pt x="13340" y="15379"/>
                    <a:pt x="13323" y="14741"/>
                  </a:cubicBezTo>
                  <a:lnTo>
                    <a:pt x="13323" y="14741"/>
                  </a:lnTo>
                  <a:cubicBezTo>
                    <a:pt x="13332" y="14766"/>
                    <a:pt x="13342" y="14791"/>
                    <a:pt x="13354" y="14816"/>
                  </a:cubicBezTo>
                  <a:cubicBezTo>
                    <a:pt x="13432" y="14627"/>
                    <a:pt x="13454" y="14416"/>
                    <a:pt x="13465" y="14216"/>
                  </a:cubicBezTo>
                  <a:cubicBezTo>
                    <a:pt x="13576" y="11817"/>
                    <a:pt x="11887" y="9773"/>
                    <a:pt x="11821" y="7428"/>
                  </a:cubicBezTo>
                  <a:cubicBezTo>
                    <a:pt x="11810" y="7062"/>
                    <a:pt x="11832" y="6695"/>
                    <a:pt x="11910" y="6317"/>
                  </a:cubicBezTo>
                  <a:cubicBezTo>
                    <a:pt x="11976" y="5996"/>
                    <a:pt x="12087" y="5695"/>
                    <a:pt x="12143" y="5374"/>
                  </a:cubicBezTo>
                  <a:cubicBezTo>
                    <a:pt x="12354" y="4273"/>
                    <a:pt x="11998" y="3130"/>
                    <a:pt x="11443" y="2163"/>
                  </a:cubicBezTo>
                  <a:cubicBezTo>
                    <a:pt x="10865" y="1163"/>
                    <a:pt x="10110" y="474"/>
                    <a:pt x="8977" y="230"/>
                  </a:cubicBezTo>
                  <a:cubicBezTo>
                    <a:pt x="8392" y="98"/>
                    <a:pt x="7794" y="1"/>
                    <a:pt x="7202" y="1"/>
                  </a:cubicBezTo>
                  <a:close/>
                </a:path>
              </a:pathLst>
            </a:custGeom>
            <a:solidFill>
              <a:srgbClr val="7741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36"/>
            <p:cNvSpPr/>
            <p:nvPr/>
          </p:nvSpPr>
          <p:spPr>
            <a:xfrm>
              <a:off x="6425825" y="3546500"/>
              <a:ext cx="8075" cy="20575"/>
            </a:xfrm>
            <a:custGeom>
              <a:rect b="b" l="l" r="r" t="t"/>
              <a:pathLst>
                <a:path extrusionOk="0" h="823" w="323">
                  <a:moveTo>
                    <a:pt x="323" y="0"/>
                  </a:moveTo>
                  <a:cubicBezTo>
                    <a:pt x="134" y="178"/>
                    <a:pt x="68" y="511"/>
                    <a:pt x="1" y="823"/>
                  </a:cubicBezTo>
                  <a:cubicBezTo>
                    <a:pt x="100" y="545"/>
                    <a:pt x="201" y="267"/>
                    <a:pt x="323" y="0"/>
                  </a:cubicBezTo>
                  <a:close/>
                </a:path>
              </a:pathLst>
            </a:custGeom>
            <a:solidFill>
              <a:srgbClr val="CABBB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36"/>
            <p:cNvSpPr/>
            <p:nvPr/>
          </p:nvSpPr>
          <p:spPr>
            <a:xfrm>
              <a:off x="6399175" y="3409300"/>
              <a:ext cx="297450" cy="292750"/>
            </a:xfrm>
            <a:custGeom>
              <a:rect b="b" l="l" r="r" t="t"/>
              <a:pathLst>
                <a:path extrusionOk="0" h="11710" w="11898">
                  <a:moveTo>
                    <a:pt x="2800" y="1"/>
                  </a:moveTo>
                  <a:cubicBezTo>
                    <a:pt x="1744" y="1479"/>
                    <a:pt x="1055" y="3200"/>
                    <a:pt x="944" y="5000"/>
                  </a:cubicBezTo>
                  <a:lnTo>
                    <a:pt x="944" y="5011"/>
                  </a:lnTo>
                  <a:cubicBezTo>
                    <a:pt x="944" y="5011"/>
                    <a:pt x="944" y="5022"/>
                    <a:pt x="934" y="5022"/>
                  </a:cubicBezTo>
                  <a:lnTo>
                    <a:pt x="934" y="5056"/>
                  </a:lnTo>
                  <a:lnTo>
                    <a:pt x="934" y="5066"/>
                  </a:lnTo>
                  <a:lnTo>
                    <a:pt x="934" y="5078"/>
                  </a:lnTo>
                  <a:lnTo>
                    <a:pt x="934" y="5089"/>
                  </a:lnTo>
                  <a:lnTo>
                    <a:pt x="934" y="5100"/>
                  </a:lnTo>
                  <a:lnTo>
                    <a:pt x="934" y="5111"/>
                  </a:lnTo>
                  <a:lnTo>
                    <a:pt x="934" y="5122"/>
                  </a:lnTo>
                  <a:lnTo>
                    <a:pt x="934" y="5133"/>
                  </a:lnTo>
                  <a:lnTo>
                    <a:pt x="934" y="5145"/>
                  </a:lnTo>
                  <a:lnTo>
                    <a:pt x="934" y="5155"/>
                  </a:lnTo>
                  <a:lnTo>
                    <a:pt x="934" y="5167"/>
                  </a:lnTo>
                  <a:lnTo>
                    <a:pt x="934" y="5177"/>
                  </a:lnTo>
                  <a:lnTo>
                    <a:pt x="934" y="5189"/>
                  </a:lnTo>
                  <a:lnTo>
                    <a:pt x="934" y="5200"/>
                  </a:lnTo>
                  <a:lnTo>
                    <a:pt x="934" y="5211"/>
                  </a:lnTo>
                  <a:lnTo>
                    <a:pt x="934" y="5222"/>
                  </a:lnTo>
                  <a:lnTo>
                    <a:pt x="934" y="5233"/>
                  </a:lnTo>
                  <a:lnTo>
                    <a:pt x="934" y="5244"/>
                  </a:lnTo>
                  <a:lnTo>
                    <a:pt x="922" y="5244"/>
                  </a:lnTo>
                  <a:lnTo>
                    <a:pt x="922" y="5256"/>
                  </a:lnTo>
                  <a:lnTo>
                    <a:pt x="922" y="5266"/>
                  </a:lnTo>
                  <a:lnTo>
                    <a:pt x="922" y="5278"/>
                  </a:lnTo>
                  <a:lnTo>
                    <a:pt x="922" y="5289"/>
                  </a:lnTo>
                  <a:lnTo>
                    <a:pt x="922" y="5333"/>
                  </a:lnTo>
                  <a:cubicBezTo>
                    <a:pt x="922" y="5511"/>
                    <a:pt x="934" y="5700"/>
                    <a:pt x="1022" y="5856"/>
                  </a:cubicBezTo>
                  <a:lnTo>
                    <a:pt x="1389" y="5488"/>
                  </a:lnTo>
                  <a:lnTo>
                    <a:pt x="1389" y="5488"/>
                  </a:lnTo>
                  <a:cubicBezTo>
                    <a:pt x="1267" y="5755"/>
                    <a:pt x="1166" y="6033"/>
                    <a:pt x="1067" y="6311"/>
                  </a:cubicBezTo>
                  <a:cubicBezTo>
                    <a:pt x="1033" y="6466"/>
                    <a:pt x="1000" y="6622"/>
                    <a:pt x="967" y="6755"/>
                  </a:cubicBezTo>
                  <a:cubicBezTo>
                    <a:pt x="867" y="7066"/>
                    <a:pt x="0" y="9877"/>
                    <a:pt x="922" y="11709"/>
                  </a:cubicBezTo>
                  <a:cubicBezTo>
                    <a:pt x="1322" y="11398"/>
                    <a:pt x="1956" y="11043"/>
                    <a:pt x="2489" y="11043"/>
                  </a:cubicBezTo>
                  <a:cubicBezTo>
                    <a:pt x="2556" y="11043"/>
                    <a:pt x="2622" y="11054"/>
                    <a:pt x="2677" y="11065"/>
                  </a:cubicBezTo>
                  <a:cubicBezTo>
                    <a:pt x="2933" y="11110"/>
                    <a:pt x="3144" y="11143"/>
                    <a:pt x="3410" y="11143"/>
                  </a:cubicBezTo>
                  <a:lnTo>
                    <a:pt x="3489" y="11143"/>
                  </a:lnTo>
                  <a:cubicBezTo>
                    <a:pt x="3721" y="11143"/>
                    <a:pt x="3966" y="11154"/>
                    <a:pt x="4121" y="11343"/>
                  </a:cubicBezTo>
                  <a:cubicBezTo>
                    <a:pt x="4321" y="11565"/>
                    <a:pt x="4632" y="11643"/>
                    <a:pt x="4933" y="11643"/>
                  </a:cubicBezTo>
                  <a:cubicBezTo>
                    <a:pt x="4988" y="11643"/>
                    <a:pt x="5044" y="11643"/>
                    <a:pt x="5099" y="11632"/>
                  </a:cubicBezTo>
                  <a:cubicBezTo>
                    <a:pt x="5399" y="11598"/>
                    <a:pt x="5688" y="11499"/>
                    <a:pt x="5977" y="11432"/>
                  </a:cubicBezTo>
                  <a:cubicBezTo>
                    <a:pt x="6155" y="11388"/>
                    <a:pt x="6333" y="11365"/>
                    <a:pt x="6521" y="11365"/>
                  </a:cubicBezTo>
                  <a:cubicBezTo>
                    <a:pt x="6632" y="11365"/>
                    <a:pt x="6743" y="11376"/>
                    <a:pt x="6854" y="11398"/>
                  </a:cubicBezTo>
                  <a:cubicBezTo>
                    <a:pt x="7165" y="11465"/>
                    <a:pt x="7454" y="11588"/>
                    <a:pt x="7765" y="11632"/>
                  </a:cubicBezTo>
                  <a:cubicBezTo>
                    <a:pt x="7854" y="11643"/>
                    <a:pt x="7943" y="11654"/>
                    <a:pt x="8032" y="11654"/>
                  </a:cubicBezTo>
                  <a:cubicBezTo>
                    <a:pt x="8454" y="11654"/>
                    <a:pt x="8898" y="11521"/>
                    <a:pt x="9298" y="11410"/>
                  </a:cubicBezTo>
                  <a:cubicBezTo>
                    <a:pt x="9831" y="11243"/>
                    <a:pt x="10354" y="11032"/>
                    <a:pt x="10820" y="10732"/>
                  </a:cubicBezTo>
                  <a:cubicBezTo>
                    <a:pt x="11243" y="10455"/>
                    <a:pt x="11698" y="10065"/>
                    <a:pt x="11820" y="9554"/>
                  </a:cubicBezTo>
                  <a:cubicBezTo>
                    <a:pt x="11898" y="9233"/>
                    <a:pt x="11764" y="8977"/>
                    <a:pt x="11564" y="8732"/>
                  </a:cubicBezTo>
                  <a:cubicBezTo>
                    <a:pt x="11387" y="8510"/>
                    <a:pt x="11243" y="8299"/>
                    <a:pt x="11109" y="8044"/>
                  </a:cubicBezTo>
                  <a:cubicBezTo>
                    <a:pt x="10964" y="7777"/>
                    <a:pt x="10843" y="7500"/>
                    <a:pt x="10665" y="7266"/>
                  </a:cubicBezTo>
                  <a:cubicBezTo>
                    <a:pt x="10509" y="7044"/>
                    <a:pt x="10320" y="6944"/>
                    <a:pt x="10054" y="6900"/>
                  </a:cubicBezTo>
                  <a:cubicBezTo>
                    <a:pt x="9898" y="6878"/>
                    <a:pt x="9720" y="6866"/>
                    <a:pt x="9554" y="6866"/>
                  </a:cubicBezTo>
                  <a:cubicBezTo>
                    <a:pt x="9365" y="6866"/>
                    <a:pt x="9165" y="6878"/>
                    <a:pt x="8965" y="6888"/>
                  </a:cubicBezTo>
                  <a:cubicBezTo>
                    <a:pt x="8776" y="6900"/>
                    <a:pt x="8576" y="6922"/>
                    <a:pt x="8387" y="6922"/>
                  </a:cubicBezTo>
                  <a:lnTo>
                    <a:pt x="8377" y="6922"/>
                  </a:lnTo>
                  <a:cubicBezTo>
                    <a:pt x="7387" y="6922"/>
                    <a:pt x="6444" y="6355"/>
                    <a:pt x="5943" y="5500"/>
                  </a:cubicBezTo>
                  <a:cubicBezTo>
                    <a:pt x="5477" y="4711"/>
                    <a:pt x="5355" y="3778"/>
                    <a:pt x="5022" y="2945"/>
                  </a:cubicBezTo>
                  <a:cubicBezTo>
                    <a:pt x="4622" y="1945"/>
                    <a:pt x="3855" y="512"/>
                    <a:pt x="2800" y="1"/>
                  </a:cubicBezTo>
                  <a:close/>
                </a:path>
              </a:pathLst>
            </a:custGeom>
            <a:solidFill>
              <a:srgbClr val="6E3A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36"/>
            <p:cNvSpPr/>
            <p:nvPr/>
          </p:nvSpPr>
          <p:spPr>
            <a:xfrm>
              <a:off x="6704375" y="3405425"/>
              <a:ext cx="14750" cy="35850"/>
            </a:xfrm>
            <a:custGeom>
              <a:rect b="b" l="l" r="r" t="t"/>
              <a:pathLst>
                <a:path extrusionOk="0" h="1434" w="590">
                  <a:moveTo>
                    <a:pt x="1" y="0"/>
                  </a:moveTo>
                  <a:cubicBezTo>
                    <a:pt x="190" y="467"/>
                    <a:pt x="323" y="945"/>
                    <a:pt x="368" y="1434"/>
                  </a:cubicBezTo>
                  <a:lnTo>
                    <a:pt x="590" y="1434"/>
                  </a:lnTo>
                  <a:cubicBezTo>
                    <a:pt x="512" y="1145"/>
                    <a:pt x="412" y="867"/>
                    <a:pt x="301" y="589"/>
                  </a:cubicBezTo>
                  <a:cubicBezTo>
                    <a:pt x="212" y="389"/>
                    <a:pt x="112" y="189"/>
                    <a:pt x="1" y="0"/>
                  </a:cubicBezTo>
                  <a:close/>
                </a:path>
              </a:pathLst>
            </a:custGeom>
            <a:solidFill>
              <a:srgbClr val="6131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36"/>
            <p:cNvSpPr/>
            <p:nvPr/>
          </p:nvSpPr>
          <p:spPr>
            <a:xfrm>
              <a:off x="6501075" y="3342950"/>
              <a:ext cx="212500" cy="162475"/>
            </a:xfrm>
            <a:custGeom>
              <a:rect b="b" l="l" r="r" t="t"/>
              <a:pathLst>
                <a:path extrusionOk="0" h="6499" w="8500">
                  <a:moveTo>
                    <a:pt x="3967" y="0"/>
                  </a:moveTo>
                  <a:cubicBezTo>
                    <a:pt x="3311" y="0"/>
                    <a:pt x="2790" y="222"/>
                    <a:pt x="2190" y="600"/>
                  </a:cubicBezTo>
                  <a:cubicBezTo>
                    <a:pt x="1201" y="1244"/>
                    <a:pt x="412" y="2210"/>
                    <a:pt x="1" y="3311"/>
                  </a:cubicBezTo>
                  <a:cubicBezTo>
                    <a:pt x="13" y="3432"/>
                    <a:pt x="35" y="3566"/>
                    <a:pt x="57" y="3688"/>
                  </a:cubicBezTo>
                  <a:cubicBezTo>
                    <a:pt x="134" y="4022"/>
                    <a:pt x="312" y="4277"/>
                    <a:pt x="579" y="4499"/>
                  </a:cubicBezTo>
                  <a:cubicBezTo>
                    <a:pt x="756" y="4632"/>
                    <a:pt x="845" y="4799"/>
                    <a:pt x="1012" y="4932"/>
                  </a:cubicBezTo>
                  <a:cubicBezTo>
                    <a:pt x="1146" y="5054"/>
                    <a:pt x="1323" y="5110"/>
                    <a:pt x="1445" y="5232"/>
                  </a:cubicBezTo>
                  <a:cubicBezTo>
                    <a:pt x="1546" y="5332"/>
                    <a:pt x="1612" y="5454"/>
                    <a:pt x="1679" y="5577"/>
                  </a:cubicBezTo>
                  <a:cubicBezTo>
                    <a:pt x="1978" y="6043"/>
                    <a:pt x="2479" y="6387"/>
                    <a:pt x="3023" y="6476"/>
                  </a:cubicBezTo>
                  <a:cubicBezTo>
                    <a:pt x="3134" y="6498"/>
                    <a:pt x="3245" y="6498"/>
                    <a:pt x="3345" y="6498"/>
                  </a:cubicBezTo>
                  <a:cubicBezTo>
                    <a:pt x="3800" y="6498"/>
                    <a:pt x="4245" y="6354"/>
                    <a:pt x="4589" y="6076"/>
                  </a:cubicBezTo>
                  <a:cubicBezTo>
                    <a:pt x="4733" y="5965"/>
                    <a:pt x="4867" y="5821"/>
                    <a:pt x="5044" y="5799"/>
                  </a:cubicBezTo>
                  <a:lnTo>
                    <a:pt x="5100" y="5799"/>
                  </a:lnTo>
                  <a:cubicBezTo>
                    <a:pt x="5178" y="5799"/>
                    <a:pt x="5256" y="5821"/>
                    <a:pt x="5333" y="5832"/>
                  </a:cubicBezTo>
                  <a:lnTo>
                    <a:pt x="5422" y="5832"/>
                  </a:lnTo>
                  <a:cubicBezTo>
                    <a:pt x="5834" y="5832"/>
                    <a:pt x="6200" y="5565"/>
                    <a:pt x="6500" y="5288"/>
                  </a:cubicBezTo>
                  <a:cubicBezTo>
                    <a:pt x="6833" y="4977"/>
                    <a:pt x="7133" y="4644"/>
                    <a:pt x="7488" y="4377"/>
                  </a:cubicBezTo>
                  <a:cubicBezTo>
                    <a:pt x="7777" y="4143"/>
                    <a:pt x="8133" y="3966"/>
                    <a:pt x="8500" y="3933"/>
                  </a:cubicBezTo>
                  <a:cubicBezTo>
                    <a:pt x="8455" y="3444"/>
                    <a:pt x="8322" y="2966"/>
                    <a:pt x="8133" y="2499"/>
                  </a:cubicBezTo>
                  <a:cubicBezTo>
                    <a:pt x="7799" y="1944"/>
                    <a:pt x="7377" y="1433"/>
                    <a:pt x="6888" y="1011"/>
                  </a:cubicBezTo>
                  <a:cubicBezTo>
                    <a:pt x="6177" y="411"/>
                    <a:pt x="5278" y="133"/>
                    <a:pt x="4367" y="22"/>
                  </a:cubicBezTo>
                  <a:cubicBezTo>
                    <a:pt x="4222" y="11"/>
                    <a:pt x="4089" y="0"/>
                    <a:pt x="3967" y="0"/>
                  </a:cubicBezTo>
                  <a:close/>
                </a:path>
              </a:pathLst>
            </a:custGeom>
            <a:solidFill>
              <a:srgbClr val="703C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36"/>
            <p:cNvSpPr/>
            <p:nvPr/>
          </p:nvSpPr>
          <p:spPr>
            <a:xfrm>
              <a:off x="6631900" y="3662575"/>
              <a:ext cx="87500" cy="97800"/>
            </a:xfrm>
            <a:custGeom>
              <a:rect b="b" l="l" r="r" t="t"/>
              <a:pathLst>
                <a:path extrusionOk="0" h="3912" w="3500">
                  <a:moveTo>
                    <a:pt x="3400" y="1"/>
                  </a:moveTo>
                  <a:cubicBezTo>
                    <a:pt x="3378" y="13"/>
                    <a:pt x="3356" y="23"/>
                    <a:pt x="3333" y="23"/>
                  </a:cubicBezTo>
                  <a:cubicBezTo>
                    <a:pt x="3400" y="212"/>
                    <a:pt x="3411" y="401"/>
                    <a:pt x="3411" y="534"/>
                  </a:cubicBezTo>
                  <a:cubicBezTo>
                    <a:pt x="3422" y="1323"/>
                    <a:pt x="3055" y="2123"/>
                    <a:pt x="2455" y="2623"/>
                  </a:cubicBezTo>
                  <a:cubicBezTo>
                    <a:pt x="2422" y="2512"/>
                    <a:pt x="2400" y="2390"/>
                    <a:pt x="2400" y="2267"/>
                  </a:cubicBezTo>
                  <a:cubicBezTo>
                    <a:pt x="2411" y="2201"/>
                    <a:pt x="2411" y="2123"/>
                    <a:pt x="2400" y="2057"/>
                  </a:cubicBezTo>
                  <a:lnTo>
                    <a:pt x="2356" y="1701"/>
                  </a:lnTo>
                  <a:lnTo>
                    <a:pt x="2322" y="2057"/>
                  </a:lnTo>
                  <a:cubicBezTo>
                    <a:pt x="2322" y="2123"/>
                    <a:pt x="2311" y="2190"/>
                    <a:pt x="2322" y="2267"/>
                  </a:cubicBezTo>
                  <a:cubicBezTo>
                    <a:pt x="2267" y="2545"/>
                    <a:pt x="2067" y="2790"/>
                    <a:pt x="1878" y="2956"/>
                  </a:cubicBezTo>
                  <a:cubicBezTo>
                    <a:pt x="1455" y="3334"/>
                    <a:pt x="912" y="3600"/>
                    <a:pt x="356" y="3701"/>
                  </a:cubicBezTo>
                  <a:cubicBezTo>
                    <a:pt x="234" y="3723"/>
                    <a:pt x="67" y="3745"/>
                    <a:pt x="1" y="3878"/>
                  </a:cubicBezTo>
                  <a:lnTo>
                    <a:pt x="67" y="3911"/>
                  </a:lnTo>
                  <a:cubicBezTo>
                    <a:pt x="122" y="3812"/>
                    <a:pt x="256" y="3790"/>
                    <a:pt x="367" y="3767"/>
                  </a:cubicBezTo>
                  <a:cubicBezTo>
                    <a:pt x="944" y="3667"/>
                    <a:pt x="1500" y="3400"/>
                    <a:pt x="1922" y="3012"/>
                  </a:cubicBezTo>
                  <a:cubicBezTo>
                    <a:pt x="2078" y="2879"/>
                    <a:pt x="2245" y="2689"/>
                    <a:pt x="2344" y="2467"/>
                  </a:cubicBezTo>
                  <a:cubicBezTo>
                    <a:pt x="2356" y="2545"/>
                    <a:pt x="2378" y="2623"/>
                    <a:pt x="2400" y="2701"/>
                  </a:cubicBezTo>
                  <a:lnTo>
                    <a:pt x="2411" y="2756"/>
                  </a:lnTo>
                  <a:lnTo>
                    <a:pt x="2455" y="2723"/>
                  </a:lnTo>
                  <a:cubicBezTo>
                    <a:pt x="3111" y="2201"/>
                    <a:pt x="3500" y="1368"/>
                    <a:pt x="3489" y="534"/>
                  </a:cubicBezTo>
                  <a:cubicBezTo>
                    <a:pt x="3489" y="401"/>
                    <a:pt x="3467" y="201"/>
                    <a:pt x="3400" y="1"/>
                  </a:cubicBezTo>
                  <a:close/>
                </a:path>
              </a:pathLst>
            </a:custGeom>
            <a:solidFill>
              <a:srgbClr val="5B2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36"/>
            <p:cNvSpPr/>
            <p:nvPr/>
          </p:nvSpPr>
          <p:spPr>
            <a:xfrm>
              <a:off x="6510525" y="3191500"/>
              <a:ext cx="249700" cy="288025"/>
            </a:xfrm>
            <a:custGeom>
              <a:rect b="b" l="l" r="r" t="t"/>
              <a:pathLst>
                <a:path extrusionOk="0" h="11521" w="9988">
                  <a:moveTo>
                    <a:pt x="4071" y="1"/>
                  </a:moveTo>
                  <a:cubicBezTo>
                    <a:pt x="3818" y="1"/>
                    <a:pt x="3568" y="30"/>
                    <a:pt x="3345" y="104"/>
                  </a:cubicBezTo>
                  <a:cubicBezTo>
                    <a:pt x="3178" y="148"/>
                    <a:pt x="3022" y="259"/>
                    <a:pt x="2911" y="393"/>
                  </a:cubicBezTo>
                  <a:cubicBezTo>
                    <a:pt x="2756" y="581"/>
                    <a:pt x="2701" y="837"/>
                    <a:pt x="2901" y="1070"/>
                  </a:cubicBezTo>
                  <a:cubicBezTo>
                    <a:pt x="2667" y="1114"/>
                    <a:pt x="2445" y="1215"/>
                    <a:pt x="2256" y="1370"/>
                  </a:cubicBezTo>
                  <a:cubicBezTo>
                    <a:pt x="2323" y="1470"/>
                    <a:pt x="2434" y="1559"/>
                    <a:pt x="2545" y="1592"/>
                  </a:cubicBezTo>
                  <a:cubicBezTo>
                    <a:pt x="1489" y="2148"/>
                    <a:pt x="745" y="3281"/>
                    <a:pt x="667" y="4481"/>
                  </a:cubicBezTo>
                  <a:cubicBezTo>
                    <a:pt x="657" y="4647"/>
                    <a:pt x="701" y="4780"/>
                    <a:pt x="845" y="4858"/>
                  </a:cubicBezTo>
                  <a:cubicBezTo>
                    <a:pt x="768" y="5069"/>
                    <a:pt x="146" y="7135"/>
                    <a:pt x="1" y="7135"/>
                  </a:cubicBezTo>
                  <a:lnTo>
                    <a:pt x="368" y="7135"/>
                  </a:lnTo>
                  <a:cubicBezTo>
                    <a:pt x="323" y="7824"/>
                    <a:pt x="279" y="8502"/>
                    <a:pt x="234" y="9179"/>
                  </a:cubicBezTo>
                  <a:cubicBezTo>
                    <a:pt x="212" y="9480"/>
                    <a:pt x="190" y="9801"/>
                    <a:pt x="334" y="10068"/>
                  </a:cubicBezTo>
                  <a:cubicBezTo>
                    <a:pt x="435" y="10278"/>
                    <a:pt x="662" y="10431"/>
                    <a:pt x="882" y="10431"/>
                  </a:cubicBezTo>
                  <a:cubicBezTo>
                    <a:pt x="953" y="10431"/>
                    <a:pt x="1024" y="10415"/>
                    <a:pt x="1089" y="10379"/>
                  </a:cubicBezTo>
                  <a:cubicBezTo>
                    <a:pt x="1248" y="11074"/>
                    <a:pt x="1993" y="11521"/>
                    <a:pt x="2713" y="11521"/>
                  </a:cubicBezTo>
                  <a:cubicBezTo>
                    <a:pt x="2798" y="11521"/>
                    <a:pt x="2883" y="11514"/>
                    <a:pt x="2967" y="11501"/>
                  </a:cubicBezTo>
                  <a:cubicBezTo>
                    <a:pt x="3755" y="11368"/>
                    <a:pt x="4422" y="10791"/>
                    <a:pt x="4844" y="10102"/>
                  </a:cubicBezTo>
                  <a:lnTo>
                    <a:pt x="4844" y="10102"/>
                  </a:lnTo>
                  <a:cubicBezTo>
                    <a:pt x="4767" y="10324"/>
                    <a:pt x="4977" y="10557"/>
                    <a:pt x="5211" y="10579"/>
                  </a:cubicBezTo>
                  <a:cubicBezTo>
                    <a:pt x="5230" y="10581"/>
                    <a:pt x="5249" y="10582"/>
                    <a:pt x="5267" y="10582"/>
                  </a:cubicBezTo>
                  <a:cubicBezTo>
                    <a:pt x="5478" y="10582"/>
                    <a:pt x="5672" y="10470"/>
                    <a:pt x="5855" y="10368"/>
                  </a:cubicBezTo>
                  <a:cubicBezTo>
                    <a:pt x="6377" y="10057"/>
                    <a:pt x="6888" y="9702"/>
                    <a:pt x="7277" y="9235"/>
                  </a:cubicBezTo>
                  <a:cubicBezTo>
                    <a:pt x="7399" y="9102"/>
                    <a:pt x="7544" y="8713"/>
                    <a:pt x="7700" y="8646"/>
                  </a:cubicBezTo>
                  <a:cubicBezTo>
                    <a:pt x="7708" y="8641"/>
                    <a:pt x="7717" y="8639"/>
                    <a:pt x="7727" y="8639"/>
                  </a:cubicBezTo>
                  <a:cubicBezTo>
                    <a:pt x="7796" y="8639"/>
                    <a:pt x="7899" y="8745"/>
                    <a:pt x="8002" y="8745"/>
                  </a:cubicBezTo>
                  <a:cubicBezTo>
                    <a:pt x="8020" y="8745"/>
                    <a:pt x="8038" y="8742"/>
                    <a:pt x="8055" y="8735"/>
                  </a:cubicBezTo>
                  <a:cubicBezTo>
                    <a:pt x="8760" y="8493"/>
                    <a:pt x="9563" y="6765"/>
                    <a:pt x="9187" y="6065"/>
                  </a:cubicBezTo>
                  <a:lnTo>
                    <a:pt x="9187" y="6065"/>
                  </a:lnTo>
                  <a:cubicBezTo>
                    <a:pt x="9295" y="6258"/>
                    <a:pt x="9414" y="6442"/>
                    <a:pt x="9521" y="6636"/>
                  </a:cubicBezTo>
                  <a:cubicBezTo>
                    <a:pt x="9988" y="5858"/>
                    <a:pt x="9754" y="4858"/>
                    <a:pt x="9388" y="4025"/>
                  </a:cubicBezTo>
                  <a:cubicBezTo>
                    <a:pt x="9255" y="3703"/>
                    <a:pt x="9088" y="3380"/>
                    <a:pt x="8899" y="3081"/>
                  </a:cubicBezTo>
                  <a:cubicBezTo>
                    <a:pt x="8766" y="2859"/>
                    <a:pt x="8399" y="2548"/>
                    <a:pt x="8344" y="2292"/>
                  </a:cubicBezTo>
                  <a:cubicBezTo>
                    <a:pt x="8304" y="2134"/>
                    <a:pt x="8762" y="1174"/>
                    <a:pt x="8465" y="1174"/>
                  </a:cubicBezTo>
                  <a:cubicBezTo>
                    <a:pt x="8426" y="1174"/>
                    <a:pt x="8376" y="1190"/>
                    <a:pt x="8310" y="1225"/>
                  </a:cubicBezTo>
                  <a:cubicBezTo>
                    <a:pt x="8110" y="1336"/>
                    <a:pt x="7932" y="1470"/>
                    <a:pt x="7766" y="1625"/>
                  </a:cubicBezTo>
                  <a:cubicBezTo>
                    <a:pt x="7866" y="1459"/>
                    <a:pt x="7844" y="1237"/>
                    <a:pt x="7710" y="1104"/>
                  </a:cubicBezTo>
                  <a:cubicBezTo>
                    <a:pt x="7511" y="1225"/>
                    <a:pt x="7510" y="1524"/>
                    <a:pt x="7378" y="1691"/>
                  </a:cubicBezTo>
                  <a:lnTo>
                    <a:pt x="7378" y="1691"/>
                  </a:lnTo>
                  <a:cubicBezTo>
                    <a:pt x="7483" y="1554"/>
                    <a:pt x="6466" y="748"/>
                    <a:pt x="6355" y="681"/>
                  </a:cubicBezTo>
                  <a:cubicBezTo>
                    <a:pt x="5911" y="381"/>
                    <a:pt x="5411" y="181"/>
                    <a:pt x="4878" y="82"/>
                  </a:cubicBezTo>
                  <a:cubicBezTo>
                    <a:pt x="4628" y="35"/>
                    <a:pt x="4348" y="1"/>
                    <a:pt x="4071" y="1"/>
                  </a:cubicBezTo>
                  <a:close/>
                </a:path>
              </a:pathLst>
            </a:custGeom>
            <a:solidFill>
              <a:srgbClr val="804B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36"/>
            <p:cNvSpPr/>
            <p:nvPr/>
          </p:nvSpPr>
          <p:spPr>
            <a:xfrm>
              <a:off x="6533850" y="3237175"/>
              <a:ext cx="153900" cy="134150"/>
            </a:xfrm>
            <a:custGeom>
              <a:rect b="b" l="l" r="r" t="t"/>
              <a:pathLst>
                <a:path extrusionOk="0" h="5366" w="6156">
                  <a:moveTo>
                    <a:pt x="2741" y="0"/>
                  </a:moveTo>
                  <a:cubicBezTo>
                    <a:pt x="2705" y="0"/>
                    <a:pt x="2670" y="3"/>
                    <a:pt x="2634" y="10"/>
                  </a:cubicBezTo>
                  <a:cubicBezTo>
                    <a:pt x="2345" y="65"/>
                    <a:pt x="2111" y="276"/>
                    <a:pt x="1901" y="499"/>
                  </a:cubicBezTo>
                  <a:cubicBezTo>
                    <a:pt x="1390" y="1042"/>
                    <a:pt x="934" y="1632"/>
                    <a:pt x="523" y="2264"/>
                  </a:cubicBezTo>
                  <a:cubicBezTo>
                    <a:pt x="257" y="2698"/>
                    <a:pt x="1" y="3231"/>
                    <a:pt x="223" y="3686"/>
                  </a:cubicBezTo>
                  <a:cubicBezTo>
                    <a:pt x="334" y="3920"/>
                    <a:pt x="546" y="4076"/>
                    <a:pt x="746" y="4220"/>
                  </a:cubicBezTo>
                  <a:cubicBezTo>
                    <a:pt x="1378" y="4653"/>
                    <a:pt x="2067" y="5019"/>
                    <a:pt x="2812" y="5209"/>
                  </a:cubicBezTo>
                  <a:cubicBezTo>
                    <a:pt x="3188" y="5310"/>
                    <a:pt x="3579" y="5366"/>
                    <a:pt x="3967" y="5366"/>
                  </a:cubicBezTo>
                  <a:cubicBezTo>
                    <a:pt x="4345" y="5366"/>
                    <a:pt x="4721" y="5313"/>
                    <a:pt x="5078" y="5197"/>
                  </a:cubicBezTo>
                  <a:cubicBezTo>
                    <a:pt x="5466" y="5075"/>
                    <a:pt x="5856" y="4864"/>
                    <a:pt x="6033" y="4498"/>
                  </a:cubicBezTo>
                  <a:cubicBezTo>
                    <a:pt x="6155" y="4253"/>
                    <a:pt x="6155" y="3975"/>
                    <a:pt x="6133" y="3698"/>
                  </a:cubicBezTo>
                  <a:cubicBezTo>
                    <a:pt x="6111" y="3464"/>
                    <a:pt x="6066" y="3231"/>
                    <a:pt x="6044" y="3009"/>
                  </a:cubicBezTo>
                  <a:cubicBezTo>
                    <a:pt x="6000" y="2620"/>
                    <a:pt x="6033" y="2232"/>
                    <a:pt x="5944" y="1854"/>
                  </a:cubicBezTo>
                  <a:cubicBezTo>
                    <a:pt x="5811" y="1242"/>
                    <a:pt x="5345" y="721"/>
                    <a:pt x="4755" y="521"/>
                  </a:cubicBezTo>
                  <a:cubicBezTo>
                    <a:pt x="4601" y="467"/>
                    <a:pt x="4442" y="434"/>
                    <a:pt x="4285" y="434"/>
                  </a:cubicBezTo>
                  <a:cubicBezTo>
                    <a:pt x="4216" y="434"/>
                    <a:pt x="4146" y="440"/>
                    <a:pt x="4078" y="454"/>
                  </a:cubicBezTo>
                  <a:cubicBezTo>
                    <a:pt x="3947" y="486"/>
                    <a:pt x="3731" y="776"/>
                    <a:pt x="3618" y="776"/>
                  </a:cubicBezTo>
                  <a:cubicBezTo>
                    <a:pt x="3616" y="776"/>
                    <a:pt x="3614" y="776"/>
                    <a:pt x="3612" y="776"/>
                  </a:cubicBezTo>
                  <a:cubicBezTo>
                    <a:pt x="3456" y="765"/>
                    <a:pt x="3478" y="554"/>
                    <a:pt x="3412" y="420"/>
                  </a:cubicBezTo>
                  <a:cubicBezTo>
                    <a:pt x="3283" y="184"/>
                    <a:pt x="3016" y="0"/>
                    <a:pt x="2741" y="0"/>
                  </a:cubicBezTo>
                  <a:close/>
                </a:path>
              </a:pathLst>
            </a:custGeom>
            <a:solidFill>
              <a:srgbClr val="E591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36"/>
            <p:cNvSpPr/>
            <p:nvPr/>
          </p:nvSpPr>
          <p:spPr>
            <a:xfrm>
              <a:off x="6604700" y="3324450"/>
              <a:ext cx="14725" cy="8550"/>
            </a:xfrm>
            <a:custGeom>
              <a:rect b="b" l="l" r="r" t="t"/>
              <a:pathLst>
                <a:path extrusionOk="0" h="342" w="589">
                  <a:moveTo>
                    <a:pt x="319" y="1"/>
                  </a:moveTo>
                  <a:cubicBezTo>
                    <a:pt x="235" y="1"/>
                    <a:pt x="150" y="13"/>
                    <a:pt x="67" y="51"/>
                  </a:cubicBezTo>
                  <a:cubicBezTo>
                    <a:pt x="55" y="62"/>
                    <a:pt x="33" y="74"/>
                    <a:pt x="22" y="84"/>
                  </a:cubicBezTo>
                  <a:cubicBezTo>
                    <a:pt x="0" y="118"/>
                    <a:pt x="11" y="140"/>
                    <a:pt x="11" y="173"/>
                  </a:cubicBezTo>
                  <a:cubicBezTo>
                    <a:pt x="42" y="267"/>
                    <a:pt x="73" y="341"/>
                    <a:pt x="160" y="341"/>
                  </a:cubicBezTo>
                  <a:cubicBezTo>
                    <a:pt x="166" y="341"/>
                    <a:pt x="172" y="341"/>
                    <a:pt x="178" y="340"/>
                  </a:cubicBezTo>
                  <a:cubicBezTo>
                    <a:pt x="289" y="329"/>
                    <a:pt x="411" y="296"/>
                    <a:pt x="522" y="262"/>
                  </a:cubicBezTo>
                  <a:cubicBezTo>
                    <a:pt x="544" y="262"/>
                    <a:pt x="578" y="251"/>
                    <a:pt x="588" y="218"/>
                  </a:cubicBezTo>
                  <a:lnTo>
                    <a:pt x="588" y="173"/>
                  </a:lnTo>
                  <a:cubicBezTo>
                    <a:pt x="578" y="129"/>
                    <a:pt x="566" y="74"/>
                    <a:pt x="533" y="40"/>
                  </a:cubicBezTo>
                  <a:cubicBezTo>
                    <a:pt x="511" y="18"/>
                    <a:pt x="467" y="7"/>
                    <a:pt x="433" y="7"/>
                  </a:cubicBezTo>
                  <a:cubicBezTo>
                    <a:pt x="395" y="3"/>
                    <a:pt x="357" y="1"/>
                    <a:pt x="319" y="1"/>
                  </a:cubicBezTo>
                  <a:close/>
                </a:path>
              </a:pathLst>
            </a:cu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36"/>
            <p:cNvSpPr/>
            <p:nvPr/>
          </p:nvSpPr>
          <p:spPr>
            <a:xfrm>
              <a:off x="6625500" y="3292650"/>
              <a:ext cx="31425" cy="24100"/>
            </a:xfrm>
            <a:custGeom>
              <a:rect b="b" l="l" r="r" t="t"/>
              <a:pathLst>
                <a:path extrusionOk="0" h="964" w="1257">
                  <a:moveTo>
                    <a:pt x="34" y="1"/>
                  </a:moveTo>
                  <a:lnTo>
                    <a:pt x="34" y="1"/>
                  </a:lnTo>
                  <a:cubicBezTo>
                    <a:pt x="12" y="279"/>
                    <a:pt x="1" y="568"/>
                    <a:pt x="178" y="768"/>
                  </a:cubicBezTo>
                  <a:cubicBezTo>
                    <a:pt x="279" y="879"/>
                    <a:pt x="434" y="934"/>
                    <a:pt x="590" y="956"/>
                  </a:cubicBezTo>
                  <a:cubicBezTo>
                    <a:pt x="618" y="961"/>
                    <a:pt x="649" y="963"/>
                    <a:pt x="679" y="963"/>
                  </a:cubicBezTo>
                  <a:cubicBezTo>
                    <a:pt x="731" y="963"/>
                    <a:pt x="785" y="955"/>
                    <a:pt x="834" y="934"/>
                  </a:cubicBezTo>
                  <a:cubicBezTo>
                    <a:pt x="1023" y="845"/>
                    <a:pt x="1256" y="512"/>
                    <a:pt x="1134" y="312"/>
                  </a:cubicBezTo>
                  <a:cubicBezTo>
                    <a:pt x="790" y="190"/>
                    <a:pt x="390" y="124"/>
                    <a:pt x="34" y="1"/>
                  </a:cubicBezTo>
                  <a:close/>
                </a:path>
              </a:pathLst>
            </a:cu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36"/>
            <p:cNvSpPr/>
            <p:nvPr/>
          </p:nvSpPr>
          <p:spPr>
            <a:xfrm>
              <a:off x="6568575" y="3273500"/>
              <a:ext cx="23625" cy="16925"/>
            </a:xfrm>
            <a:custGeom>
              <a:rect b="b" l="l" r="r" t="t"/>
              <a:pathLst>
                <a:path extrusionOk="0" h="677" w="945">
                  <a:moveTo>
                    <a:pt x="156" y="1"/>
                  </a:moveTo>
                  <a:cubicBezTo>
                    <a:pt x="1" y="78"/>
                    <a:pt x="23" y="379"/>
                    <a:pt x="100" y="500"/>
                  </a:cubicBezTo>
                  <a:cubicBezTo>
                    <a:pt x="134" y="556"/>
                    <a:pt x="189" y="589"/>
                    <a:pt x="245" y="623"/>
                  </a:cubicBezTo>
                  <a:cubicBezTo>
                    <a:pt x="318" y="656"/>
                    <a:pt x="397" y="676"/>
                    <a:pt x="478" y="676"/>
                  </a:cubicBezTo>
                  <a:cubicBezTo>
                    <a:pt x="507" y="676"/>
                    <a:pt x="537" y="673"/>
                    <a:pt x="567" y="667"/>
                  </a:cubicBezTo>
                  <a:cubicBezTo>
                    <a:pt x="745" y="623"/>
                    <a:pt x="856" y="434"/>
                    <a:pt x="945" y="268"/>
                  </a:cubicBezTo>
                  <a:cubicBezTo>
                    <a:pt x="690" y="189"/>
                    <a:pt x="423" y="68"/>
                    <a:pt x="156" y="1"/>
                  </a:cubicBezTo>
                  <a:close/>
                </a:path>
              </a:pathLst>
            </a:cu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36"/>
            <p:cNvSpPr/>
            <p:nvPr/>
          </p:nvSpPr>
          <p:spPr>
            <a:xfrm>
              <a:off x="6569150" y="3259025"/>
              <a:ext cx="36950" cy="14500"/>
            </a:xfrm>
            <a:custGeom>
              <a:rect b="b" l="l" r="r" t="t"/>
              <a:pathLst>
                <a:path extrusionOk="0" h="580" w="1478">
                  <a:moveTo>
                    <a:pt x="823" y="1"/>
                  </a:moveTo>
                  <a:cubicBezTo>
                    <a:pt x="549" y="1"/>
                    <a:pt x="274" y="58"/>
                    <a:pt x="0" y="180"/>
                  </a:cubicBezTo>
                  <a:cubicBezTo>
                    <a:pt x="11" y="213"/>
                    <a:pt x="11" y="247"/>
                    <a:pt x="11" y="280"/>
                  </a:cubicBezTo>
                  <a:cubicBezTo>
                    <a:pt x="48" y="277"/>
                    <a:pt x="86" y="275"/>
                    <a:pt x="123" y="275"/>
                  </a:cubicBezTo>
                  <a:cubicBezTo>
                    <a:pt x="518" y="275"/>
                    <a:pt x="903" y="425"/>
                    <a:pt x="1289" y="558"/>
                  </a:cubicBezTo>
                  <a:cubicBezTo>
                    <a:pt x="1322" y="568"/>
                    <a:pt x="1355" y="580"/>
                    <a:pt x="1400" y="580"/>
                  </a:cubicBezTo>
                  <a:cubicBezTo>
                    <a:pt x="1422" y="424"/>
                    <a:pt x="1444" y="269"/>
                    <a:pt x="1477" y="102"/>
                  </a:cubicBezTo>
                  <a:cubicBezTo>
                    <a:pt x="1299" y="24"/>
                    <a:pt x="1089" y="2"/>
                    <a:pt x="899" y="2"/>
                  </a:cubicBezTo>
                  <a:cubicBezTo>
                    <a:pt x="874" y="1"/>
                    <a:pt x="849" y="1"/>
                    <a:pt x="823" y="1"/>
                  </a:cubicBezTo>
                  <a:close/>
                </a:path>
              </a:pathLst>
            </a:custGeom>
            <a:solidFill>
              <a:srgbClr val="5B2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36"/>
            <p:cNvSpPr/>
            <p:nvPr/>
          </p:nvSpPr>
          <p:spPr>
            <a:xfrm>
              <a:off x="6626350" y="3266550"/>
              <a:ext cx="36950" cy="30875"/>
            </a:xfrm>
            <a:custGeom>
              <a:rect b="b" l="l" r="r" t="t"/>
              <a:pathLst>
                <a:path extrusionOk="0" h="1235" w="1478">
                  <a:moveTo>
                    <a:pt x="245" y="1"/>
                  </a:moveTo>
                  <a:cubicBezTo>
                    <a:pt x="167" y="134"/>
                    <a:pt x="78" y="267"/>
                    <a:pt x="0" y="401"/>
                  </a:cubicBezTo>
                  <a:cubicBezTo>
                    <a:pt x="23" y="423"/>
                    <a:pt x="67" y="445"/>
                    <a:pt x="100" y="467"/>
                  </a:cubicBezTo>
                  <a:cubicBezTo>
                    <a:pt x="567" y="679"/>
                    <a:pt x="1045" y="889"/>
                    <a:pt x="1411" y="1234"/>
                  </a:cubicBezTo>
                  <a:lnTo>
                    <a:pt x="1478" y="1168"/>
                  </a:lnTo>
                  <a:cubicBezTo>
                    <a:pt x="1311" y="857"/>
                    <a:pt x="1089" y="578"/>
                    <a:pt x="811" y="356"/>
                  </a:cubicBezTo>
                  <a:cubicBezTo>
                    <a:pt x="655" y="212"/>
                    <a:pt x="456" y="67"/>
                    <a:pt x="245" y="1"/>
                  </a:cubicBezTo>
                  <a:close/>
                </a:path>
              </a:pathLst>
            </a:custGeom>
            <a:solidFill>
              <a:srgbClr val="5B2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36"/>
            <p:cNvSpPr/>
            <p:nvPr/>
          </p:nvSpPr>
          <p:spPr>
            <a:xfrm>
              <a:off x="6641350" y="3299225"/>
              <a:ext cx="11950" cy="11175"/>
            </a:xfrm>
            <a:custGeom>
              <a:rect b="b" l="l" r="r" t="t"/>
              <a:pathLst>
                <a:path extrusionOk="0" h="447" w="478">
                  <a:moveTo>
                    <a:pt x="257" y="1"/>
                  </a:moveTo>
                  <a:cubicBezTo>
                    <a:pt x="171" y="1"/>
                    <a:pt x="79" y="53"/>
                    <a:pt x="45" y="138"/>
                  </a:cubicBezTo>
                  <a:cubicBezTo>
                    <a:pt x="0" y="261"/>
                    <a:pt x="45" y="382"/>
                    <a:pt x="144" y="427"/>
                  </a:cubicBezTo>
                  <a:cubicBezTo>
                    <a:pt x="169" y="441"/>
                    <a:pt x="197" y="447"/>
                    <a:pt x="225" y="447"/>
                  </a:cubicBezTo>
                  <a:cubicBezTo>
                    <a:pt x="310" y="447"/>
                    <a:pt x="400" y="389"/>
                    <a:pt x="433" y="305"/>
                  </a:cubicBezTo>
                  <a:cubicBezTo>
                    <a:pt x="478" y="194"/>
                    <a:pt x="433" y="71"/>
                    <a:pt x="334" y="16"/>
                  </a:cubicBezTo>
                  <a:cubicBezTo>
                    <a:pt x="310" y="6"/>
                    <a:pt x="284" y="1"/>
                    <a:pt x="257" y="1"/>
                  </a:cubicBezTo>
                  <a:close/>
                </a:path>
              </a:pathLst>
            </a:custGeom>
            <a:solidFill>
              <a:srgbClr val="5B2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36"/>
            <p:cNvSpPr/>
            <p:nvPr/>
          </p:nvSpPr>
          <p:spPr>
            <a:xfrm>
              <a:off x="6578025" y="3278750"/>
              <a:ext cx="11125" cy="10925"/>
            </a:xfrm>
            <a:custGeom>
              <a:rect b="b" l="l" r="r" t="t"/>
              <a:pathLst>
                <a:path extrusionOk="0" h="437" w="445">
                  <a:moveTo>
                    <a:pt x="229" y="1"/>
                  </a:moveTo>
                  <a:cubicBezTo>
                    <a:pt x="223" y="1"/>
                    <a:pt x="217" y="1"/>
                    <a:pt x="211" y="2"/>
                  </a:cubicBezTo>
                  <a:cubicBezTo>
                    <a:pt x="100" y="13"/>
                    <a:pt x="1" y="124"/>
                    <a:pt x="23" y="235"/>
                  </a:cubicBezTo>
                  <a:cubicBezTo>
                    <a:pt x="33" y="350"/>
                    <a:pt x="123" y="436"/>
                    <a:pt x="227" y="436"/>
                  </a:cubicBezTo>
                  <a:cubicBezTo>
                    <a:pt x="233" y="436"/>
                    <a:pt x="239" y="436"/>
                    <a:pt x="245" y="435"/>
                  </a:cubicBezTo>
                  <a:cubicBezTo>
                    <a:pt x="356" y="435"/>
                    <a:pt x="445" y="324"/>
                    <a:pt x="433" y="202"/>
                  </a:cubicBezTo>
                  <a:cubicBezTo>
                    <a:pt x="423" y="86"/>
                    <a:pt x="333" y="1"/>
                    <a:pt x="229" y="1"/>
                  </a:cubicBezTo>
                  <a:close/>
                </a:path>
              </a:pathLst>
            </a:custGeom>
            <a:solidFill>
              <a:srgbClr val="5B2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36"/>
            <p:cNvSpPr/>
            <p:nvPr/>
          </p:nvSpPr>
          <p:spPr>
            <a:xfrm>
              <a:off x="6623025" y="3316050"/>
              <a:ext cx="13050" cy="15525"/>
            </a:xfrm>
            <a:custGeom>
              <a:rect b="b" l="l" r="r" t="t"/>
              <a:pathLst>
                <a:path extrusionOk="0" h="621" w="522">
                  <a:moveTo>
                    <a:pt x="273" y="0"/>
                  </a:moveTo>
                  <a:cubicBezTo>
                    <a:pt x="258" y="0"/>
                    <a:pt x="240" y="12"/>
                    <a:pt x="233" y="32"/>
                  </a:cubicBezTo>
                  <a:cubicBezTo>
                    <a:pt x="211" y="131"/>
                    <a:pt x="133" y="299"/>
                    <a:pt x="122" y="331"/>
                  </a:cubicBezTo>
                  <a:cubicBezTo>
                    <a:pt x="89" y="432"/>
                    <a:pt x="45" y="531"/>
                    <a:pt x="0" y="620"/>
                  </a:cubicBezTo>
                  <a:cubicBezTo>
                    <a:pt x="22" y="620"/>
                    <a:pt x="55" y="620"/>
                    <a:pt x="78" y="610"/>
                  </a:cubicBezTo>
                  <a:cubicBezTo>
                    <a:pt x="233" y="598"/>
                    <a:pt x="366" y="543"/>
                    <a:pt x="500" y="476"/>
                  </a:cubicBezTo>
                  <a:lnTo>
                    <a:pt x="511" y="476"/>
                  </a:lnTo>
                  <a:cubicBezTo>
                    <a:pt x="522" y="454"/>
                    <a:pt x="511" y="432"/>
                    <a:pt x="500" y="410"/>
                  </a:cubicBezTo>
                  <a:cubicBezTo>
                    <a:pt x="455" y="276"/>
                    <a:pt x="389" y="143"/>
                    <a:pt x="300" y="20"/>
                  </a:cubicBezTo>
                  <a:cubicBezTo>
                    <a:pt x="295" y="7"/>
                    <a:pt x="285" y="0"/>
                    <a:pt x="273" y="0"/>
                  </a:cubicBezTo>
                  <a:close/>
                </a:path>
              </a:pathLst>
            </a:cu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36"/>
            <p:cNvSpPr/>
            <p:nvPr/>
          </p:nvSpPr>
          <p:spPr>
            <a:xfrm>
              <a:off x="6585525" y="3315475"/>
              <a:ext cx="13625" cy="15825"/>
            </a:xfrm>
            <a:custGeom>
              <a:rect b="b" l="l" r="r" t="t"/>
              <a:pathLst>
                <a:path extrusionOk="0" h="633" w="545">
                  <a:moveTo>
                    <a:pt x="230" y="0"/>
                  </a:moveTo>
                  <a:cubicBezTo>
                    <a:pt x="217" y="0"/>
                    <a:pt x="205" y="6"/>
                    <a:pt x="200" y="21"/>
                  </a:cubicBezTo>
                  <a:cubicBezTo>
                    <a:pt x="123" y="144"/>
                    <a:pt x="56" y="288"/>
                    <a:pt x="12" y="433"/>
                  </a:cubicBezTo>
                  <a:cubicBezTo>
                    <a:pt x="12" y="443"/>
                    <a:pt x="0" y="477"/>
                    <a:pt x="12" y="488"/>
                  </a:cubicBezTo>
                  <a:cubicBezTo>
                    <a:pt x="12" y="499"/>
                    <a:pt x="12" y="510"/>
                    <a:pt x="22" y="510"/>
                  </a:cubicBezTo>
                  <a:cubicBezTo>
                    <a:pt x="111" y="532"/>
                    <a:pt x="200" y="554"/>
                    <a:pt x="289" y="566"/>
                  </a:cubicBezTo>
                  <a:cubicBezTo>
                    <a:pt x="378" y="588"/>
                    <a:pt x="467" y="599"/>
                    <a:pt x="545" y="633"/>
                  </a:cubicBezTo>
                  <a:cubicBezTo>
                    <a:pt x="545" y="633"/>
                    <a:pt x="533" y="621"/>
                    <a:pt x="533" y="610"/>
                  </a:cubicBezTo>
                  <a:cubicBezTo>
                    <a:pt x="489" y="521"/>
                    <a:pt x="434" y="421"/>
                    <a:pt x="389" y="322"/>
                  </a:cubicBezTo>
                  <a:cubicBezTo>
                    <a:pt x="378" y="288"/>
                    <a:pt x="300" y="132"/>
                    <a:pt x="267" y="21"/>
                  </a:cubicBezTo>
                  <a:cubicBezTo>
                    <a:pt x="261" y="9"/>
                    <a:pt x="245" y="0"/>
                    <a:pt x="230" y="0"/>
                  </a:cubicBezTo>
                  <a:close/>
                </a:path>
              </a:pathLst>
            </a:cu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36"/>
            <p:cNvSpPr/>
            <p:nvPr/>
          </p:nvSpPr>
          <p:spPr>
            <a:xfrm>
              <a:off x="6625800" y="3291850"/>
              <a:ext cx="28625" cy="8900"/>
            </a:xfrm>
            <a:custGeom>
              <a:rect b="b" l="l" r="r" t="t"/>
              <a:pathLst>
                <a:path extrusionOk="0" h="356" w="1145">
                  <a:moveTo>
                    <a:pt x="22" y="0"/>
                  </a:moveTo>
                  <a:lnTo>
                    <a:pt x="0" y="67"/>
                  </a:lnTo>
                  <a:cubicBezTo>
                    <a:pt x="356" y="211"/>
                    <a:pt x="744" y="311"/>
                    <a:pt x="1133" y="356"/>
                  </a:cubicBezTo>
                  <a:lnTo>
                    <a:pt x="1144" y="289"/>
                  </a:lnTo>
                  <a:cubicBezTo>
                    <a:pt x="756" y="233"/>
                    <a:pt x="378" y="133"/>
                    <a:pt x="22" y="0"/>
                  </a:cubicBezTo>
                  <a:close/>
                </a:path>
              </a:pathLst>
            </a:custGeom>
            <a:solidFill>
              <a:srgbClr val="5B2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36"/>
            <p:cNvSpPr/>
            <p:nvPr/>
          </p:nvSpPr>
          <p:spPr>
            <a:xfrm>
              <a:off x="6571925" y="3272400"/>
              <a:ext cx="21400" cy="8900"/>
            </a:xfrm>
            <a:custGeom>
              <a:rect b="b" l="l" r="r" t="t"/>
              <a:pathLst>
                <a:path extrusionOk="0" h="356" w="856">
                  <a:moveTo>
                    <a:pt x="22" y="0"/>
                  </a:moveTo>
                  <a:lnTo>
                    <a:pt x="0" y="67"/>
                  </a:lnTo>
                  <a:cubicBezTo>
                    <a:pt x="267" y="189"/>
                    <a:pt x="556" y="289"/>
                    <a:pt x="844" y="356"/>
                  </a:cubicBezTo>
                  <a:lnTo>
                    <a:pt x="855" y="289"/>
                  </a:lnTo>
                  <a:cubicBezTo>
                    <a:pt x="578" y="223"/>
                    <a:pt x="289" y="122"/>
                    <a:pt x="22" y="0"/>
                  </a:cubicBezTo>
                  <a:close/>
                </a:path>
              </a:pathLst>
            </a:custGeom>
            <a:solidFill>
              <a:srgbClr val="5B2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36"/>
            <p:cNvSpPr/>
            <p:nvPr/>
          </p:nvSpPr>
          <p:spPr>
            <a:xfrm>
              <a:off x="6592475" y="3289800"/>
              <a:ext cx="28350" cy="22050"/>
            </a:xfrm>
            <a:custGeom>
              <a:rect b="b" l="l" r="r" t="t"/>
              <a:pathLst>
                <a:path extrusionOk="0" h="882" w="1134">
                  <a:moveTo>
                    <a:pt x="294" y="0"/>
                  </a:moveTo>
                  <a:cubicBezTo>
                    <a:pt x="281" y="0"/>
                    <a:pt x="268" y="2"/>
                    <a:pt x="255" y="4"/>
                  </a:cubicBezTo>
                  <a:cubicBezTo>
                    <a:pt x="166" y="26"/>
                    <a:pt x="89" y="115"/>
                    <a:pt x="55" y="238"/>
                  </a:cubicBezTo>
                  <a:cubicBezTo>
                    <a:pt x="0" y="415"/>
                    <a:pt x="45" y="604"/>
                    <a:pt x="78" y="771"/>
                  </a:cubicBezTo>
                  <a:lnTo>
                    <a:pt x="200" y="749"/>
                  </a:lnTo>
                  <a:cubicBezTo>
                    <a:pt x="166" y="593"/>
                    <a:pt x="134" y="426"/>
                    <a:pt x="166" y="271"/>
                  </a:cubicBezTo>
                  <a:cubicBezTo>
                    <a:pt x="189" y="204"/>
                    <a:pt x="222" y="137"/>
                    <a:pt x="277" y="127"/>
                  </a:cubicBezTo>
                  <a:cubicBezTo>
                    <a:pt x="285" y="125"/>
                    <a:pt x="292" y="125"/>
                    <a:pt x="298" y="125"/>
                  </a:cubicBezTo>
                  <a:cubicBezTo>
                    <a:pt x="356" y="125"/>
                    <a:pt x="404" y="167"/>
                    <a:pt x="433" y="226"/>
                  </a:cubicBezTo>
                  <a:cubicBezTo>
                    <a:pt x="455" y="293"/>
                    <a:pt x="455" y="382"/>
                    <a:pt x="445" y="470"/>
                  </a:cubicBezTo>
                  <a:lnTo>
                    <a:pt x="433" y="704"/>
                  </a:lnTo>
                  <a:lnTo>
                    <a:pt x="556" y="504"/>
                  </a:lnTo>
                  <a:cubicBezTo>
                    <a:pt x="617" y="413"/>
                    <a:pt x="731" y="357"/>
                    <a:pt x="842" y="357"/>
                  </a:cubicBezTo>
                  <a:cubicBezTo>
                    <a:pt x="893" y="357"/>
                    <a:pt x="944" y="369"/>
                    <a:pt x="988" y="393"/>
                  </a:cubicBezTo>
                  <a:cubicBezTo>
                    <a:pt x="1000" y="404"/>
                    <a:pt x="1011" y="404"/>
                    <a:pt x="1011" y="404"/>
                  </a:cubicBezTo>
                  <a:lnTo>
                    <a:pt x="1011" y="426"/>
                  </a:lnTo>
                  <a:cubicBezTo>
                    <a:pt x="1000" y="482"/>
                    <a:pt x="944" y="537"/>
                    <a:pt x="877" y="593"/>
                  </a:cubicBezTo>
                  <a:cubicBezTo>
                    <a:pt x="763" y="677"/>
                    <a:pt x="648" y="760"/>
                    <a:pt x="533" y="760"/>
                  </a:cubicBezTo>
                  <a:cubicBezTo>
                    <a:pt x="526" y="760"/>
                    <a:pt x="518" y="760"/>
                    <a:pt x="511" y="759"/>
                  </a:cubicBezTo>
                  <a:lnTo>
                    <a:pt x="489" y="882"/>
                  </a:lnTo>
                  <a:lnTo>
                    <a:pt x="533" y="882"/>
                  </a:lnTo>
                  <a:cubicBezTo>
                    <a:pt x="689" y="882"/>
                    <a:pt x="822" y="782"/>
                    <a:pt x="956" y="682"/>
                  </a:cubicBezTo>
                  <a:cubicBezTo>
                    <a:pt x="1011" y="638"/>
                    <a:pt x="1122" y="549"/>
                    <a:pt x="1122" y="438"/>
                  </a:cubicBezTo>
                  <a:cubicBezTo>
                    <a:pt x="1133" y="393"/>
                    <a:pt x="1122" y="359"/>
                    <a:pt x="1111" y="337"/>
                  </a:cubicBezTo>
                  <a:cubicBezTo>
                    <a:pt x="1089" y="315"/>
                    <a:pt x="1067" y="293"/>
                    <a:pt x="1044" y="282"/>
                  </a:cubicBezTo>
                  <a:cubicBezTo>
                    <a:pt x="985" y="250"/>
                    <a:pt x="919" y="235"/>
                    <a:pt x="851" y="235"/>
                  </a:cubicBezTo>
                  <a:cubicBezTo>
                    <a:pt x="753" y="235"/>
                    <a:pt x="652" y="267"/>
                    <a:pt x="566" y="327"/>
                  </a:cubicBezTo>
                  <a:cubicBezTo>
                    <a:pt x="566" y="271"/>
                    <a:pt x="556" y="226"/>
                    <a:pt x="533" y="182"/>
                  </a:cubicBezTo>
                  <a:cubicBezTo>
                    <a:pt x="503" y="82"/>
                    <a:pt x="402" y="0"/>
                    <a:pt x="294" y="0"/>
                  </a:cubicBezTo>
                  <a:close/>
                </a:path>
              </a:pathLst>
            </a:custGeom>
            <a:solidFill>
              <a:srgbClr val="5B2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36"/>
            <p:cNvSpPr/>
            <p:nvPr/>
          </p:nvSpPr>
          <p:spPr>
            <a:xfrm>
              <a:off x="6585250" y="3326550"/>
              <a:ext cx="51675" cy="7100"/>
            </a:xfrm>
            <a:custGeom>
              <a:rect b="b" l="l" r="r" t="t"/>
              <a:pathLst>
                <a:path extrusionOk="0" h="284" w="2067">
                  <a:moveTo>
                    <a:pt x="2033" y="0"/>
                  </a:moveTo>
                  <a:cubicBezTo>
                    <a:pt x="1696" y="139"/>
                    <a:pt x="1339" y="209"/>
                    <a:pt x="982" y="209"/>
                  </a:cubicBezTo>
                  <a:cubicBezTo>
                    <a:pt x="656" y="209"/>
                    <a:pt x="330" y="151"/>
                    <a:pt x="23" y="34"/>
                  </a:cubicBezTo>
                  <a:cubicBezTo>
                    <a:pt x="11" y="56"/>
                    <a:pt x="11" y="78"/>
                    <a:pt x="0" y="101"/>
                  </a:cubicBezTo>
                  <a:cubicBezTo>
                    <a:pt x="178" y="167"/>
                    <a:pt x="356" y="222"/>
                    <a:pt x="534" y="245"/>
                  </a:cubicBezTo>
                  <a:cubicBezTo>
                    <a:pt x="683" y="271"/>
                    <a:pt x="835" y="283"/>
                    <a:pt x="987" y="283"/>
                  </a:cubicBezTo>
                  <a:cubicBezTo>
                    <a:pt x="1356" y="283"/>
                    <a:pt x="1728" y="209"/>
                    <a:pt x="2067" y="67"/>
                  </a:cubicBezTo>
                  <a:lnTo>
                    <a:pt x="2033" y="0"/>
                  </a:lnTo>
                  <a:close/>
                </a:path>
              </a:pathLst>
            </a:custGeom>
            <a:solidFill>
              <a:srgbClr val="5B2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36"/>
            <p:cNvSpPr/>
            <p:nvPr/>
          </p:nvSpPr>
          <p:spPr>
            <a:xfrm>
              <a:off x="6676625" y="3303025"/>
              <a:ext cx="53875" cy="51625"/>
            </a:xfrm>
            <a:custGeom>
              <a:rect b="b" l="l" r="r" t="t"/>
              <a:pathLst>
                <a:path extrusionOk="0" h="2065" w="2155">
                  <a:moveTo>
                    <a:pt x="1535" y="1"/>
                  </a:moveTo>
                  <a:cubicBezTo>
                    <a:pt x="1378" y="1"/>
                    <a:pt x="1220" y="56"/>
                    <a:pt x="1078" y="131"/>
                  </a:cubicBezTo>
                  <a:cubicBezTo>
                    <a:pt x="577" y="408"/>
                    <a:pt x="233" y="975"/>
                    <a:pt x="100" y="1519"/>
                  </a:cubicBezTo>
                  <a:cubicBezTo>
                    <a:pt x="0" y="1891"/>
                    <a:pt x="190" y="2065"/>
                    <a:pt x="450" y="2065"/>
                  </a:cubicBezTo>
                  <a:cubicBezTo>
                    <a:pt x="594" y="2065"/>
                    <a:pt x="760" y="2011"/>
                    <a:pt x="911" y="1908"/>
                  </a:cubicBezTo>
                  <a:cubicBezTo>
                    <a:pt x="1078" y="1808"/>
                    <a:pt x="1233" y="1664"/>
                    <a:pt x="1399" y="1553"/>
                  </a:cubicBezTo>
                  <a:cubicBezTo>
                    <a:pt x="1488" y="1497"/>
                    <a:pt x="1589" y="1442"/>
                    <a:pt x="1678" y="1375"/>
                  </a:cubicBezTo>
                  <a:cubicBezTo>
                    <a:pt x="1910" y="1219"/>
                    <a:pt x="2088" y="986"/>
                    <a:pt x="2122" y="708"/>
                  </a:cubicBezTo>
                  <a:cubicBezTo>
                    <a:pt x="2155" y="442"/>
                    <a:pt x="2011" y="141"/>
                    <a:pt x="1755" y="42"/>
                  </a:cubicBezTo>
                  <a:cubicBezTo>
                    <a:pt x="1683" y="13"/>
                    <a:pt x="1609" y="1"/>
                    <a:pt x="1535" y="1"/>
                  </a:cubicBezTo>
                  <a:close/>
                </a:path>
              </a:pathLst>
            </a:custGeom>
            <a:solidFill>
              <a:srgbClr val="E591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36"/>
            <p:cNvSpPr/>
            <p:nvPr/>
          </p:nvSpPr>
          <p:spPr>
            <a:xfrm>
              <a:off x="6685275" y="3311200"/>
              <a:ext cx="37200" cy="35675"/>
            </a:xfrm>
            <a:custGeom>
              <a:rect b="b" l="l" r="r" t="t"/>
              <a:pathLst>
                <a:path extrusionOk="0" h="1427" w="1488">
                  <a:moveTo>
                    <a:pt x="1067" y="1"/>
                  </a:moveTo>
                  <a:cubicBezTo>
                    <a:pt x="959" y="1"/>
                    <a:pt x="846" y="39"/>
                    <a:pt x="754" y="93"/>
                  </a:cubicBezTo>
                  <a:cubicBezTo>
                    <a:pt x="409" y="293"/>
                    <a:pt x="165" y="670"/>
                    <a:pt x="65" y="1048"/>
                  </a:cubicBezTo>
                  <a:cubicBezTo>
                    <a:pt x="0" y="1307"/>
                    <a:pt x="132" y="1427"/>
                    <a:pt x="314" y="1427"/>
                  </a:cubicBezTo>
                  <a:cubicBezTo>
                    <a:pt x="413" y="1427"/>
                    <a:pt x="526" y="1392"/>
                    <a:pt x="631" y="1325"/>
                  </a:cubicBezTo>
                  <a:cubicBezTo>
                    <a:pt x="754" y="1248"/>
                    <a:pt x="854" y="1147"/>
                    <a:pt x="965" y="1070"/>
                  </a:cubicBezTo>
                  <a:cubicBezTo>
                    <a:pt x="1031" y="1036"/>
                    <a:pt x="1098" y="1004"/>
                    <a:pt x="1165" y="959"/>
                  </a:cubicBezTo>
                  <a:cubicBezTo>
                    <a:pt x="1320" y="848"/>
                    <a:pt x="1443" y="681"/>
                    <a:pt x="1465" y="493"/>
                  </a:cubicBezTo>
                  <a:cubicBezTo>
                    <a:pt x="1487" y="303"/>
                    <a:pt x="1387" y="103"/>
                    <a:pt x="1209" y="26"/>
                  </a:cubicBezTo>
                  <a:cubicBezTo>
                    <a:pt x="1164" y="9"/>
                    <a:pt x="1116" y="1"/>
                    <a:pt x="1067" y="1"/>
                  </a:cubicBezTo>
                  <a:close/>
                </a:path>
              </a:pathLst>
            </a:custGeom>
            <a:solidFill>
              <a:srgbClr val="D671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36"/>
            <p:cNvSpPr/>
            <p:nvPr/>
          </p:nvSpPr>
          <p:spPr>
            <a:xfrm>
              <a:off x="6692450" y="3316825"/>
              <a:ext cx="23900" cy="23075"/>
            </a:xfrm>
            <a:custGeom>
              <a:rect b="b" l="l" r="r" t="t"/>
              <a:pathLst>
                <a:path extrusionOk="0" h="923" w="956">
                  <a:moveTo>
                    <a:pt x="67" y="801"/>
                  </a:moveTo>
                  <a:lnTo>
                    <a:pt x="78" y="845"/>
                  </a:lnTo>
                  <a:lnTo>
                    <a:pt x="33" y="845"/>
                  </a:lnTo>
                  <a:cubicBezTo>
                    <a:pt x="33" y="823"/>
                    <a:pt x="45" y="811"/>
                    <a:pt x="67" y="801"/>
                  </a:cubicBezTo>
                  <a:close/>
                  <a:moveTo>
                    <a:pt x="956" y="1"/>
                  </a:moveTo>
                  <a:cubicBezTo>
                    <a:pt x="845" y="1"/>
                    <a:pt x="744" y="56"/>
                    <a:pt x="655" y="112"/>
                  </a:cubicBezTo>
                  <a:cubicBezTo>
                    <a:pt x="400" y="290"/>
                    <a:pt x="189" y="523"/>
                    <a:pt x="23" y="801"/>
                  </a:cubicBezTo>
                  <a:cubicBezTo>
                    <a:pt x="0" y="845"/>
                    <a:pt x="23" y="878"/>
                    <a:pt x="33" y="900"/>
                  </a:cubicBezTo>
                  <a:cubicBezTo>
                    <a:pt x="45" y="912"/>
                    <a:pt x="55" y="922"/>
                    <a:pt x="78" y="922"/>
                  </a:cubicBezTo>
                  <a:cubicBezTo>
                    <a:pt x="89" y="922"/>
                    <a:pt x="100" y="922"/>
                    <a:pt x="100" y="912"/>
                  </a:cubicBezTo>
                  <a:lnTo>
                    <a:pt x="156" y="856"/>
                  </a:lnTo>
                  <a:lnTo>
                    <a:pt x="144" y="834"/>
                  </a:lnTo>
                  <a:cubicBezTo>
                    <a:pt x="289" y="589"/>
                    <a:pt x="489" y="379"/>
                    <a:pt x="722" y="212"/>
                  </a:cubicBezTo>
                  <a:cubicBezTo>
                    <a:pt x="800" y="167"/>
                    <a:pt x="878" y="112"/>
                    <a:pt x="956" y="112"/>
                  </a:cubicBezTo>
                  <a:lnTo>
                    <a:pt x="956" y="1"/>
                  </a:lnTo>
                  <a:close/>
                </a:path>
              </a:pathLst>
            </a:custGeom>
            <a:solidFill>
              <a:srgbClr val="5B2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36"/>
            <p:cNvSpPr/>
            <p:nvPr/>
          </p:nvSpPr>
          <p:spPr>
            <a:xfrm>
              <a:off x="6698825" y="3327100"/>
              <a:ext cx="13100" cy="5300"/>
            </a:xfrm>
            <a:custGeom>
              <a:rect b="b" l="l" r="r" t="t"/>
              <a:pathLst>
                <a:path extrusionOk="0" h="212" w="524">
                  <a:moveTo>
                    <a:pt x="523" y="0"/>
                  </a:moveTo>
                  <a:cubicBezTo>
                    <a:pt x="345" y="0"/>
                    <a:pt x="168" y="45"/>
                    <a:pt x="0" y="101"/>
                  </a:cubicBezTo>
                  <a:lnTo>
                    <a:pt x="45" y="212"/>
                  </a:lnTo>
                  <a:cubicBezTo>
                    <a:pt x="200" y="156"/>
                    <a:pt x="356" y="123"/>
                    <a:pt x="523" y="112"/>
                  </a:cubicBezTo>
                  <a:lnTo>
                    <a:pt x="523" y="0"/>
                  </a:lnTo>
                  <a:close/>
                </a:path>
              </a:pathLst>
            </a:custGeom>
            <a:solidFill>
              <a:srgbClr val="5B2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36"/>
            <p:cNvSpPr/>
            <p:nvPr/>
          </p:nvSpPr>
          <p:spPr>
            <a:xfrm>
              <a:off x="6572475" y="3354875"/>
              <a:ext cx="151375" cy="103325"/>
            </a:xfrm>
            <a:custGeom>
              <a:rect b="b" l="l" r="r" t="t"/>
              <a:pathLst>
                <a:path extrusionOk="0" h="4133" w="6055">
                  <a:moveTo>
                    <a:pt x="5943" y="0"/>
                  </a:moveTo>
                  <a:cubicBezTo>
                    <a:pt x="5866" y="501"/>
                    <a:pt x="5632" y="978"/>
                    <a:pt x="5288" y="1333"/>
                  </a:cubicBezTo>
                  <a:cubicBezTo>
                    <a:pt x="5254" y="1367"/>
                    <a:pt x="5232" y="1389"/>
                    <a:pt x="5199" y="1400"/>
                  </a:cubicBezTo>
                  <a:cubicBezTo>
                    <a:pt x="5189" y="1403"/>
                    <a:pt x="5179" y="1405"/>
                    <a:pt x="5170" y="1405"/>
                  </a:cubicBezTo>
                  <a:cubicBezTo>
                    <a:pt x="5148" y="1405"/>
                    <a:pt x="5129" y="1397"/>
                    <a:pt x="5121" y="1389"/>
                  </a:cubicBezTo>
                  <a:cubicBezTo>
                    <a:pt x="5077" y="1356"/>
                    <a:pt x="5044" y="1311"/>
                    <a:pt x="5032" y="1267"/>
                  </a:cubicBezTo>
                  <a:cubicBezTo>
                    <a:pt x="5032" y="1222"/>
                    <a:pt x="5032" y="1189"/>
                    <a:pt x="5044" y="1145"/>
                  </a:cubicBezTo>
                  <a:cubicBezTo>
                    <a:pt x="5066" y="1089"/>
                    <a:pt x="5088" y="1034"/>
                    <a:pt x="5110" y="967"/>
                  </a:cubicBezTo>
                  <a:lnTo>
                    <a:pt x="4999" y="934"/>
                  </a:lnTo>
                  <a:cubicBezTo>
                    <a:pt x="4977" y="990"/>
                    <a:pt x="4943" y="1045"/>
                    <a:pt x="4933" y="1111"/>
                  </a:cubicBezTo>
                  <a:cubicBezTo>
                    <a:pt x="4632" y="1867"/>
                    <a:pt x="4088" y="2533"/>
                    <a:pt x="3400" y="2955"/>
                  </a:cubicBezTo>
                  <a:cubicBezTo>
                    <a:pt x="3356" y="2982"/>
                    <a:pt x="3285" y="3021"/>
                    <a:pt x="3224" y="3021"/>
                  </a:cubicBezTo>
                  <a:cubicBezTo>
                    <a:pt x="3208" y="3021"/>
                    <a:pt x="3192" y="3018"/>
                    <a:pt x="3178" y="3011"/>
                  </a:cubicBezTo>
                  <a:cubicBezTo>
                    <a:pt x="3133" y="2989"/>
                    <a:pt x="3111" y="2933"/>
                    <a:pt x="3089" y="2834"/>
                  </a:cubicBezTo>
                  <a:cubicBezTo>
                    <a:pt x="3066" y="2711"/>
                    <a:pt x="3066" y="2589"/>
                    <a:pt x="3077" y="2478"/>
                  </a:cubicBezTo>
                  <a:cubicBezTo>
                    <a:pt x="3144" y="2355"/>
                    <a:pt x="3178" y="2234"/>
                    <a:pt x="3155" y="2100"/>
                  </a:cubicBezTo>
                  <a:lnTo>
                    <a:pt x="3133" y="1867"/>
                  </a:lnTo>
                  <a:lnTo>
                    <a:pt x="3044" y="2089"/>
                  </a:lnTo>
                  <a:cubicBezTo>
                    <a:pt x="3000" y="2200"/>
                    <a:pt x="2978" y="2311"/>
                    <a:pt x="2955" y="2434"/>
                  </a:cubicBezTo>
                  <a:cubicBezTo>
                    <a:pt x="2911" y="2523"/>
                    <a:pt x="2833" y="2600"/>
                    <a:pt x="2766" y="2678"/>
                  </a:cubicBezTo>
                  <a:cubicBezTo>
                    <a:pt x="2411" y="3089"/>
                    <a:pt x="2044" y="3500"/>
                    <a:pt x="1578" y="3767"/>
                  </a:cubicBezTo>
                  <a:cubicBezTo>
                    <a:pt x="1326" y="3909"/>
                    <a:pt x="1000" y="4019"/>
                    <a:pt x="673" y="4019"/>
                  </a:cubicBezTo>
                  <a:cubicBezTo>
                    <a:pt x="465" y="4019"/>
                    <a:pt x="257" y="3974"/>
                    <a:pt x="67" y="3866"/>
                  </a:cubicBezTo>
                  <a:lnTo>
                    <a:pt x="0" y="3967"/>
                  </a:lnTo>
                  <a:cubicBezTo>
                    <a:pt x="200" y="4078"/>
                    <a:pt x="433" y="4133"/>
                    <a:pt x="678" y="4133"/>
                  </a:cubicBezTo>
                  <a:cubicBezTo>
                    <a:pt x="989" y="4133"/>
                    <a:pt x="1322" y="4044"/>
                    <a:pt x="1633" y="3878"/>
                  </a:cubicBezTo>
                  <a:cubicBezTo>
                    <a:pt x="2122" y="3600"/>
                    <a:pt x="2499" y="3167"/>
                    <a:pt x="2855" y="2755"/>
                  </a:cubicBezTo>
                  <a:lnTo>
                    <a:pt x="2955" y="2656"/>
                  </a:lnTo>
                  <a:cubicBezTo>
                    <a:pt x="2955" y="2722"/>
                    <a:pt x="2955" y="2789"/>
                    <a:pt x="2966" y="2856"/>
                  </a:cubicBezTo>
                  <a:cubicBezTo>
                    <a:pt x="3000" y="2989"/>
                    <a:pt x="3044" y="3078"/>
                    <a:pt x="3133" y="3122"/>
                  </a:cubicBezTo>
                  <a:cubicBezTo>
                    <a:pt x="3165" y="3137"/>
                    <a:pt x="3198" y="3143"/>
                    <a:pt x="3229" y="3143"/>
                  </a:cubicBezTo>
                  <a:cubicBezTo>
                    <a:pt x="3317" y="3143"/>
                    <a:pt x="3401" y="3096"/>
                    <a:pt x="3466" y="3056"/>
                  </a:cubicBezTo>
                  <a:cubicBezTo>
                    <a:pt x="4111" y="2656"/>
                    <a:pt x="4632" y="2056"/>
                    <a:pt x="4943" y="1378"/>
                  </a:cubicBezTo>
                  <a:cubicBezTo>
                    <a:pt x="4977" y="1422"/>
                    <a:pt x="5010" y="1456"/>
                    <a:pt x="5054" y="1489"/>
                  </a:cubicBezTo>
                  <a:cubicBezTo>
                    <a:pt x="5097" y="1514"/>
                    <a:pt x="5138" y="1527"/>
                    <a:pt x="5185" y="1527"/>
                  </a:cubicBezTo>
                  <a:cubicBezTo>
                    <a:pt x="5200" y="1527"/>
                    <a:pt x="5216" y="1525"/>
                    <a:pt x="5232" y="1523"/>
                  </a:cubicBezTo>
                  <a:cubicBezTo>
                    <a:pt x="5288" y="1501"/>
                    <a:pt x="5333" y="1456"/>
                    <a:pt x="5377" y="1412"/>
                  </a:cubicBezTo>
                  <a:cubicBezTo>
                    <a:pt x="5743" y="1034"/>
                    <a:pt x="5988" y="545"/>
                    <a:pt x="6054" y="23"/>
                  </a:cubicBezTo>
                  <a:lnTo>
                    <a:pt x="5943" y="0"/>
                  </a:lnTo>
                  <a:close/>
                </a:path>
              </a:pathLst>
            </a:custGeom>
            <a:solidFill>
              <a:srgbClr val="5B2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36"/>
            <p:cNvSpPr/>
            <p:nvPr/>
          </p:nvSpPr>
          <p:spPr>
            <a:xfrm>
              <a:off x="6381950" y="3826450"/>
              <a:ext cx="148900" cy="160525"/>
            </a:xfrm>
            <a:custGeom>
              <a:rect b="b" l="l" r="r" t="t"/>
              <a:pathLst>
                <a:path extrusionOk="0" h="6421" w="5956">
                  <a:moveTo>
                    <a:pt x="1534" y="0"/>
                  </a:moveTo>
                  <a:cubicBezTo>
                    <a:pt x="1178" y="644"/>
                    <a:pt x="823" y="1278"/>
                    <a:pt x="467" y="1922"/>
                  </a:cubicBezTo>
                  <a:cubicBezTo>
                    <a:pt x="178" y="2456"/>
                    <a:pt x="1" y="2811"/>
                    <a:pt x="490" y="3300"/>
                  </a:cubicBezTo>
                  <a:cubicBezTo>
                    <a:pt x="1011" y="3799"/>
                    <a:pt x="1678" y="4078"/>
                    <a:pt x="2289" y="4421"/>
                  </a:cubicBezTo>
                  <a:cubicBezTo>
                    <a:pt x="2911" y="4777"/>
                    <a:pt x="3522" y="5233"/>
                    <a:pt x="3788" y="5910"/>
                  </a:cubicBezTo>
                  <a:cubicBezTo>
                    <a:pt x="3833" y="6033"/>
                    <a:pt x="3877" y="6154"/>
                    <a:pt x="3955" y="6255"/>
                  </a:cubicBezTo>
                  <a:cubicBezTo>
                    <a:pt x="4043" y="6372"/>
                    <a:pt x="4114" y="6421"/>
                    <a:pt x="4173" y="6421"/>
                  </a:cubicBezTo>
                  <a:cubicBezTo>
                    <a:pt x="4465" y="6421"/>
                    <a:pt x="4433" y="5194"/>
                    <a:pt x="4378" y="4999"/>
                  </a:cubicBezTo>
                  <a:lnTo>
                    <a:pt x="4378" y="4999"/>
                  </a:lnTo>
                  <a:cubicBezTo>
                    <a:pt x="4489" y="5377"/>
                    <a:pt x="4610" y="5755"/>
                    <a:pt x="4722" y="6132"/>
                  </a:cubicBezTo>
                  <a:cubicBezTo>
                    <a:pt x="4744" y="6199"/>
                    <a:pt x="4788" y="6288"/>
                    <a:pt x="4866" y="6288"/>
                  </a:cubicBezTo>
                  <a:cubicBezTo>
                    <a:pt x="4921" y="6277"/>
                    <a:pt x="4955" y="6221"/>
                    <a:pt x="4977" y="6177"/>
                  </a:cubicBezTo>
                  <a:cubicBezTo>
                    <a:pt x="5144" y="5821"/>
                    <a:pt x="5155" y="5411"/>
                    <a:pt x="5010" y="5055"/>
                  </a:cubicBezTo>
                  <a:lnTo>
                    <a:pt x="5010" y="5055"/>
                  </a:lnTo>
                  <a:cubicBezTo>
                    <a:pt x="5133" y="5332"/>
                    <a:pt x="5255" y="5621"/>
                    <a:pt x="5377" y="5899"/>
                  </a:cubicBezTo>
                  <a:cubicBezTo>
                    <a:pt x="5388" y="5932"/>
                    <a:pt x="5410" y="5977"/>
                    <a:pt x="5444" y="5999"/>
                  </a:cubicBezTo>
                  <a:cubicBezTo>
                    <a:pt x="5464" y="6014"/>
                    <a:pt x="5486" y="6021"/>
                    <a:pt x="5508" y="6021"/>
                  </a:cubicBezTo>
                  <a:cubicBezTo>
                    <a:pt x="5585" y="6021"/>
                    <a:pt x="5670" y="5943"/>
                    <a:pt x="5721" y="5866"/>
                  </a:cubicBezTo>
                  <a:cubicBezTo>
                    <a:pt x="5955" y="5444"/>
                    <a:pt x="5844" y="4900"/>
                    <a:pt x="5577" y="4510"/>
                  </a:cubicBezTo>
                  <a:cubicBezTo>
                    <a:pt x="5311" y="4133"/>
                    <a:pt x="4911" y="3878"/>
                    <a:pt x="4522" y="3633"/>
                  </a:cubicBezTo>
                  <a:cubicBezTo>
                    <a:pt x="3889" y="3233"/>
                    <a:pt x="3267" y="2833"/>
                    <a:pt x="2633" y="2444"/>
                  </a:cubicBezTo>
                  <a:cubicBezTo>
                    <a:pt x="2433" y="2311"/>
                    <a:pt x="2189" y="2122"/>
                    <a:pt x="2233" y="1866"/>
                  </a:cubicBezTo>
                  <a:cubicBezTo>
                    <a:pt x="2245" y="1778"/>
                    <a:pt x="2289" y="1700"/>
                    <a:pt x="2344" y="1622"/>
                  </a:cubicBezTo>
                  <a:cubicBezTo>
                    <a:pt x="2522" y="1323"/>
                    <a:pt x="2845" y="1012"/>
                    <a:pt x="2700" y="700"/>
                  </a:cubicBezTo>
                  <a:cubicBezTo>
                    <a:pt x="2566" y="434"/>
                    <a:pt x="1789" y="156"/>
                    <a:pt x="1534" y="0"/>
                  </a:cubicBezTo>
                  <a:close/>
                </a:path>
              </a:pathLst>
            </a:custGeom>
            <a:solidFill>
              <a:srgbClr val="E591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36"/>
            <p:cNvSpPr/>
            <p:nvPr/>
          </p:nvSpPr>
          <p:spPr>
            <a:xfrm>
              <a:off x="6480525" y="3971675"/>
              <a:ext cx="9775" cy="13100"/>
            </a:xfrm>
            <a:custGeom>
              <a:rect b="b" l="l" r="r" t="t"/>
              <a:pathLst>
                <a:path extrusionOk="0" h="524" w="391">
                  <a:moveTo>
                    <a:pt x="339" y="1"/>
                  </a:moveTo>
                  <a:cubicBezTo>
                    <a:pt x="323" y="1"/>
                    <a:pt x="300" y="8"/>
                    <a:pt x="268" y="24"/>
                  </a:cubicBezTo>
                  <a:cubicBezTo>
                    <a:pt x="179" y="68"/>
                    <a:pt x="90" y="135"/>
                    <a:pt x="1" y="202"/>
                  </a:cubicBezTo>
                  <a:cubicBezTo>
                    <a:pt x="68" y="323"/>
                    <a:pt x="156" y="434"/>
                    <a:pt x="268" y="513"/>
                  </a:cubicBezTo>
                  <a:cubicBezTo>
                    <a:pt x="268" y="513"/>
                    <a:pt x="279" y="523"/>
                    <a:pt x="290" y="523"/>
                  </a:cubicBezTo>
                  <a:cubicBezTo>
                    <a:pt x="301" y="523"/>
                    <a:pt x="312" y="490"/>
                    <a:pt x="312" y="468"/>
                  </a:cubicBezTo>
                  <a:cubicBezTo>
                    <a:pt x="334" y="368"/>
                    <a:pt x="346" y="257"/>
                    <a:pt x="368" y="146"/>
                  </a:cubicBezTo>
                  <a:cubicBezTo>
                    <a:pt x="376" y="70"/>
                    <a:pt x="391" y="1"/>
                    <a:pt x="339" y="1"/>
                  </a:cubicBezTo>
                  <a:close/>
                </a:path>
              </a:pathLst>
            </a:custGeom>
            <a:solidFill>
              <a:srgbClr val="F7AD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36"/>
            <p:cNvSpPr/>
            <p:nvPr/>
          </p:nvSpPr>
          <p:spPr>
            <a:xfrm>
              <a:off x="6408875" y="3826450"/>
              <a:ext cx="44200" cy="49450"/>
            </a:xfrm>
            <a:custGeom>
              <a:rect b="b" l="l" r="r" t="t"/>
              <a:pathLst>
                <a:path extrusionOk="0" h="1978" w="1768">
                  <a:moveTo>
                    <a:pt x="1267" y="1622"/>
                  </a:moveTo>
                  <a:cubicBezTo>
                    <a:pt x="1212" y="1700"/>
                    <a:pt x="1168" y="1778"/>
                    <a:pt x="1156" y="1866"/>
                  </a:cubicBezTo>
                  <a:cubicBezTo>
                    <a:pt x="1145" y="1911"/>
                    <a:pt x="1145" y="1945"/>
                    <a:pt x="1156" y="1978"/>
                  </a:cubicBezTo>
                  <a:lnTo>
                    <a:pt x="1156" y="1978"/>
                  </a:lnTo>
                  <a:cubicBezTo>
                    <a:pt x="1145" y="1945"/>
                    <a:pt x="1145" y="1911"/>
                    <a:pt x="1156" y="1866"/>
                  </a:cubicBezTo>
                  <a:cubicBezTo>
                    <a:pt x="1168" y="1778"/>
                    <a:pt x="1212" y="1700"/>
                    <a:pt x="1267" y="1622"/>
                  </a:cubicBezTo>
                  <a:close/>
                  <a:moveTo>
                    <a:pt x="346" y="200"/>
                  </a:moveTo>
                  <a:cubicBezTo>
                    <a:pt x="235" y="412"/>
                    <a:pt x="112" y="622"/>
                    <a:pt x="1" y="822"/>
                  </a:cubicBezTo>
                  <a:lnTo>
                    <a:pt x="1" y="822"/>
                  </a:lnTo>
                  <a:cubicBezTo>
                    <a:pt x="112" y="622"/>
                    <a:pt x="235" y="412"/>
                    <a:pt x="346" y="200"/>
                  </a:cubicBezTo>
                  <a:close/>
                  <a:moveTo>
                    <a:pt x="457" y="0"/>
                  </a:moveTo>
                  <a:lnTo>
                    <a:pt x="457" y="0"/>
                  </a:lnTo>
                  <a:lnTo>
                    <a:pt x="457" y="0"/>
                  </a:lnTo>
                  <a:cubicBezTo>
                    <a:pt x="712" y="156"/>
                    <a:pt x="1489" y="434"/>
                    <a:pt x="1623" y="700"/>
                  </a:cubicBezTo>
                  <a:cubicBezTo>
                    <a:pt x="1768" y="1000"/>
                    <a:pt x="1457" y="1311"/>
                    <a:pt x="1267" y="1611"/>
                  </a:cubicBezTo>
                  <a:cubicBezTo>
                    <a:pt x="1457" y="1311"/>
                    <a:pt x="1768" y="1000"/>
                    <a:pt x="1623" y="700"/>
                  </a:cubicBezTo>
                  <a:cubicBezTo>
                    <a:pt x="1489" y="434"/>
                    <a:pt x="712" y="156"/>
                    <a:pt x="457" y="0"/>
                  </a:cubicBezTo>
                  <a:close/>
                </a:path>
              </a:pathLst>
            </a:custGeom>
            <a:solidFill>
              <a:srgbClr val="D9BB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36"/>
            <p:cNvSpPr/>
            <p:nvPr/>
          </p:nvSpPr>
          <p:spPr>
            <a:xfrm>
              <a:off x="6403325" y="3826450"/>
              <a:ext cx="49750" cy="56125"/>
            </a:xfrm>
            <a:custGeom>
              <a:rect b="b" l="l" r="r" t="t"/>
              <a:pathLst>
                <a:path extrusionOk="0" h="2245" w="1990">
                  <a:moveTo>
                    <a:pt x="679" y="0"/>
                  </a:moveTo>
                  <a:cubicBezTo>
                    <a:pt x="645" y="67"/>
                    <a:pt x="601" y="133"/>
                    <a:pt x="568" y="200"/>
                  </a:cubicBezTo>
                  <a:cubicBezTo>
                    <a:pt x="457" y="412"/>
                    <a:pt x="334" y="622"/>
                    <a:pt x="223" y="822"/>
                  </a:cubicBezTo>
                  <a:cubicBezTo>
                    <a:pt x="134" y="1234"/>
                    <a:pt x="1" y="1767"/>
                    <a:pt x="279" y="2066"/>
                  </a:cubicBezTo>
                  <a:cubicBezTo>
                    <a:pt x="390" y="2189"/>
                    <a:pt x="534" y="2244"/>
                    <a:pt x="679" y="2244"/>
                  </a:cubicBezTo>
                  <a:cubicBezTo>
                    <a:pt x="901" y="2244"/>
                    <a:pt x="1156" y="2122"/>
                    <a:pt x="1378" y="1978"/>
                  </a:cubicBezTo>
                  <a:cubicBezTo>
                    <a:pt x="1367" y="1945"/>
                    <a:pt x="1367" y="1911"/>
                    <a:pt x="1378" y="1866"/>
                  </a:cubicBezTo>
                  <a:cubicBezTo>
                    <a:pt x="1390" y="1778"/>
                    <a:pt x="1434" y="1700"/>
                    <a:pt x="1489" y="1622"/>
                  </a:cubicBezTo>
                  <a:lnTo>
                    <a:pt x="1489" y="1611"/>
                  </a:lnTo>
                  <a:cubicBezTo>
                    <a:pt x="1679" y="1311"/>
                    <a:pt x="1990" y="1000"/>
                    <a:pt x="1845" y="700"/>
                  </a:cubicBezTo>
                  <a:cubicBezTo>
                    <a:pt x="1711" y="434"/>
                    <a:pt x="934" y="156"/>
                    <a:pt x="679" y="0"/>
                  </a:cubicBezTo>
                  <a:close/>
                </a:path>
              </a:pathLst>
            </a:custGeom>
            <a:solidFill>
              <a:srgbClr val="CD85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36"/>
            <p:cNvSpPr/>
            <p:nvPr/>
          </p:nvSpPr>
          <p:spPr>
            <a:xfrm>
              <a:off x="6382500" y="3697025"/>
              <a:ext cx="148600" cy="167175"/>
            </a:xfrm>
            <a:custGeom>
              <a:rect b="b" l="l" r="r" t="t"/>
              <a:pathLst>
                <a:path extrusionOk="0" h="6687" w="5944">
                  <a:moveTo>
                    <a:pt x="2794" y="1"/>
                  </a:moveTo>
                  <a:cubicBezTo>
                    <a:pt x="2593" y="1"/>
                    <a:pt x="2385" y="121"/>
                    <a:pt x="2167" y="412"/>
                  </a:cubicBezTo>
                  <a:cubicBezTo>
                    <a:pt x="1845" y="823"/>
                    <a:pt x="1223" y="2456"/>
                    <a:pt x="967" y="2911"/>
                  </a:cubicBezTo>
                  <a:cubicBezTo>
                    <a:pt x="890" y="2723"/>
                    <a:pt x="856" y="2523"/>
                    <a:pt x="856" y="2323"/>
                  </a:cubicBezTo>
                  <a:cubicBezTo>
                    <a:pt x="534" y="2755"/>
                    <a:pt x="379" y="3311"/>
                    <a:pt x="423" y="3844"/>
                  </a:cubicBezTo>
                  <a:cubicBezTo>
                    <a:pt x="345" y="3678"/>
                    <a:pt x="300" y="3500"/>
                    <a:pt x="278" y="3322"/>
                  </a:cubicBezTo>
                  <a:lnTo>
                    <a:pt x="278" y="3322"/>
                  </a:lnTo>
                  <a:cubicBezTo>
                    <a:pt x="1" y="3789"/>
                    <a:pt x="123" y="4389"/>
                    <a:pt x="290" y="4911"/>
                  </a:cubicBezTo>
                  <a:cubicBezTo>
                    <a:pt x="470" y="5472"/>
                    <a:pt x="1325" y="6138"/>
                    <a:pt x="1966" y="6138"/>
                  </a:cubicBezTo>
                  <a:cubicBezTo>
                    <a:pt x="2074" y="6138"/>
                    <a:pt x="2176" y="6119"/>
                    <a:pt x="2267" y="6077"/>
                  </a:cubicBezTo>
                  <a:lnTo>
                    <a:pt x="2267" y="6077"/>
                  </a:lnTo>
                  <a:cubicBezTo>
                    <a:pt x="2245" y="6155"/>
                    <a:pt x="2256" y="6233"/>
                    <a:pt x="2278" y="6310"/>
                  </a:cubicBezTo>
                  <a:cubicBezTo>
                    <a:pt x="2322" y="6477"/>
                    <a:pt x="2467" y="6611"/>
                    <a:pt x="2645" y="6666"/>
                  </a:cubicBezTo>
                  <a:cubicBezTo>
                    <a:pt x="2698" y="6680"/>
                    <a:pt x="2751" y="6687"/>
                    <a:pt x="2805" y="6687"/>
                  </a:cubicBezTo>
                  <a:cubicBezTo>
                    <a:pt x="3001" y="6687"/>
                    <a:pt x="3199" y="6599"/>
                    <a:pt x="3356" y="6477"/>
                  </a:cubicBezTo>
                  <a:cubicBezTo>
                    <a:pt x="3556" y="6310"/>
                    <a:pt x="3700" y="6088"/>
                    <a:pt x="3845" y="5877"/>
                  </a:cubicBezTo>
                  <a:cubicBezTo>
                    <a:pt x="4356" y="5088"/>
                    <a:pt x="5944" y="3456"/>
                    <a:pt x="5033" y="2634"/>
                  </a:cubicBezTo>
                  <a:cubicBezTo>
                    <a:pt x="4302" y="1975"/>
                    <a:pt x="3608" y="1"/>
                    <a:pt x="2794" y="1"/>
                  </a:cubicBezTo>
                  <a:close/>
                </a:path>
              </a:pathLst>
            </a:custGeom>
            <a:solidFill>
              <a:srgbClr val="7741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36"/>
            <p:cNvSpPr/>
            <p:nvPr/>
          </p:nvSpPr>
          <p:spPr>
            <a:xfrm>
              <a:off x="6398625" y="3765900"/>
              <a:ext cx="41125" cy="81400"/>
            </a:xfrm>
            <a:custGeom>
              <a:rect b="b" l="l" r="r" t="t"/>
              <a:pathLst>
                <a:path extrusionOk="0" h="3256" w="1645">
                  <a:moveTo>
                    <a:pt x="1444" y="2000"/>
                  </a:moveTo>
                  <a:cubicBezTo>
                    <a:pt x="1467" y="2000"/>
                    <a:pt x="1477" y="2012"/>
                    <a:pt x="1489" y="2022"/>
                  </a:cubicBezTo>
                  <a:cubicBezTo>
                    <a:pt x="1522" y="2056"/>
                    <a:pt x="1533" y="2111"/>
                    <a:pt x="1522" y="2156"/>
                  </a:cubicBezTo>
                  <a:cubicBezTo>
                    <a:pt x="1489" y="2234"/>
                    <a:pt x="1411" y="2289"/>
                    <a:pt x="1333" y="2333"/>
                  </a:cubicBezTo>
                  <a:lnTo>
                    <a:pt x="1267" y="2367"/>
                  </a:lnTo>
                  <a:lnTo>
                    <a:pt x="1333" y="2133"/>
                  </a:lnTo>
                  <a:cubicBezTo>
                    <a:pt x="1356" y="2056"/>
                    <a:pt x="1388" y="2012"/>
                    <a:pt x="1422" y="2000"/>
                  </a:cubicBezTo>
                  <a:close/>
                  <a:moveTo>
                    <a:pt x="956" y="0"/>
                  </a:moveTo>
                  <a:cubicBezTo>
                    <a:pt x="389" y="501"/>
                    <a:pt x="33" y="1256"/>
                    <a:pt x="11" y="2022"/>
                  </a:cubicBezTo>
                  <a:cubicBezTo>
                    <a:pt x="0" y="2267"/>
                    <a:pt x="67" y="2422"/>
                    <a:pt x="200" y="2489"/>
                  </a:cubicBezTo>
                  <a:cubicBezTo>
                    <a:pt x="241" y="2510"/>
                    <a:pt x="282" y="2520"/>
                    <a:pt x="323" y="2520"/>
                  </a:cubicBezTo>
                  <a:cubicBezTo>
                    <a:pt x="450" y="2520"/>
                    <a:pt x="577" y="2431"/>
                    <a:pt x="677" y="2356"/>
                  </a:cubicBezTo>
                  <a:cubicBezTo>
                    <a:pt x="722" y="2323"/>
                    <a:pt x="778" y="2278"/>
                    <a:pt x="833" y="2222"/>
                  </a:cubicBezTo>
                  <a:cubicBezTo>
                    <a:pt x="845" y="2323"/>
                    <a:pt x="889" y="2422"/>
                    <a:pt x="989" y="2467"/>
                  </a:cubicBezTo>
                  <a:cubicBezTo>
                    <a:pt x="1024" y="2488"/>
                    <a:pt x="1063" y="2496"/>
                    <a:pt x="1102" y="2496"/>
                  </a:cubicBezTo>
                  <a:cubicBezTo>
                    <a:pt x="1124" y="2496"/>
                    <a:pt x="1146" y="2493"/>
                    <a:pt x="1166" y="2489"/>
                  </a:cubicBezTo>
                  <a:lnTo>
                    <a:pt x="1166" y="2489"/>
                  </a:lnTo>
                  <a:cubicBezTo>
                    <a:pt x="1156" y="2578"/>
                    <a:pt x="1144" y="2678"/>
                    <a:pt x="1144" y="2767"/>
                  </a:cubicBezTo>
                  <a:cubicBezTo>
                    <a:pt x="1144" y="2867"/>
                    <a:pt x="1144" y="2989"/>
                    <a:pt x="1188" y="3089"/>
                  </a:cubicBezTo>
                  <a:cubicBezTo>
                    <a:pt x="1233" y="3178"/>
                    <a:pt x="1311" y="3244"/>
                    <a:pt x="1388" y="3256"/>
                  </a:cubicBezTo>
                  <a:lnTo>
                    <a:pt x="1455" y="3256"/>
                  </a:lnTo>
                  <a:cubicBezTo>
                    <a:pt x="1522" y="3244"/>
                    <a:pt x="1578" y="3200"/>
                    <a:pt x="1611" y="3145"/>
                  </a:cubicBezTo>
                  <a:cubicBezTo>
                    <a:pt x="1644" y="3089"/>
                    <a:pt x="1644" y="3022"/>
                    <a:pt x="1611" y="2978"/>
                  </a:cubicBezTo>
                  <a:lnTo>
                    <a:pt x="1544" y="3011"/>
                  </a:lnTo>
                  <a:cubicBezTo>
                    <a:pt x="1566" y="3044"/>
                    <a:pt x="1555" y="3078"/>
                    <a:pt x="1544" y="3111"/>
                  </a:cubicBezTo>
                  <a:cubicBezTo>
                    <a:pt x="1522" y="3145"/>
                    <a:pt x="1489" y="3178"/>
                    <a:pt x="1444" y="3178"/>
                  </a:cubicBezTo>
                  <a:cubicBezTo>
                    <a:pt x="1435" y="3180"/>
                    <a:pt x="1426" y="3181"/>
                    <a:pt x="1416" y="3181"/>
                  </a:cubicBezTo>
                  <a:cubicBezTo>
                    <a:pt x="1348" y="3181"/>
                    <a:pt x="1285" y="3115"/>
                    <a:pt x="1255" y="3056"/>
                  </a:cubicBezTo>
                  <a:cubicBezTo>
                    <a:pt x="1211" y="2967"/>
                    <a:pt x="1211" y="2867"/>
                    <a:pt x="1222" y="2778"/>
                  </a:cubicBezTo>
                  <a:cubicBezTo>
                    <a:pt x="1222" y="2667"/>
                    <a:pt x="1233" y="2567"/>
                    <a:pt x="1255" y="2456"/>
                  </a:cubicBezTo>
                  <a:cubicBezTo>
                    <a:pt x="1289" y="2444"/>
                    <a:pt x="1333" y="2422"/>
                    <a:pt x="1366" y="2400"/>
                  </a:cubicBezTo>
                  <a:cubicBezTo>
                    <a:pt x="1467" y="2345"/>
                    <a:pt x="1555" y="2278"/>
                    <a:pt x="1588" y="2178"/>
                  </a:cubicBezTo>
                  <a:cubicBezTo>
                    <a:pt x="1611" y="2111"/>
                    <a:pt x="1588" y="2022"/>
                    <a:pt x="1544" y="1967"/>
                  </a:cubicBezTo>
                  <a:cubicBezTo>
                    <a:pt x="1508" y="1940"/>
                    <a:pt x="1471" y="1920"/>
                    <a:pt x="1435" y="1920"/>
                  </a:cubicBezTo>
                  <a:cubicBezTo>
                    <a:pt x="1427" y="1920"/>
                    <a:pt x="1419" y="1921"/>
                    <a:pt x="1411" y="1923"/>
                  </a:cubicBezTo>
                  <a:cubicBezTo>
                    <a:pt x="1322" y="1945"/>
                    <a:pt x="1277" y="2044"/>
                    <a:pt x="1255" y="2111"/>
                  </a:cubicBezTo>
                  <a:cubicBezTo>
                    <a:pt x="1233" y="2212"/>
                    <a:pt x="1200" y="2300"/>
                    <a:pt x="1188" y="2400"/>
                  </a:cubicBezTo>
                  <a:cubicBezTo>
                    <a:pt x="1161" y="2411"/>
                    <a:pt x="1130" y="2417"/>
                    <a:pt x="1101" y="2417"/>
                  </a:cubicBezTo>
                  <a:cubicBezTo>
                    <a:pt x="1072" y="2417"/>
                    <a:pt x="1044" y="2411"/>
                    <a:pt x="1022" y="2400"/>
                  </a:cubicBezTo>
                  <a:cubicBezTo>
                    <a:pt x="933" y="2356"/>
                    <a:pt x="900" y="2244"/>
                    <a:pt x="911" y="2156"/>
                  </a:cubicBezTo>
                  <a:lnTo>
                    <a:pt x="911" y="2133"/>
                  </a:lnTo>
                  <a:cubicBezTo>
                    <a:pt x="978" y="2044"/>
                    <a:pt x="1011" y="1945"/>
                    <a:pt x="1011" y="1834"/>
                  </a:cubicBezTo>
                  <a:lnTo>
                    <a:pt x="1000" y="1689"/>
                  </a:lnTo>
                  <a:lnTo>
                    <a:pt x="933" y="1822"/>
                  </a:lnTo>
                  <a:cubicBezTo>
                    <a:pt x="900" y="1901"/>
                    <a:pt x="855" y="2000"/>
                    <a:pt x="833" y="2100"/>
                  </a:cubicBezTo>
                  <a:cubicBezTo>
                    <a:pt x="778" y="2178"/>
                    <a:pt x="700" y="2244"/>
                    <a:pt x="633" y="2300"/>
                  </a:cubicBezTo>
                  <a:cubicBezTo>
                    <a:pt x="506" y="2396"/>
                    <a:pt x="407" y="2446"/>
                    <a:pt x="324" y="2446"/>
                  </a:cubicBezTo>
                  <a:cubicBezTo>
                    <a:pt x="292" y="2446"/>
                    <a:pt x="262" y="2438"/>
                    <a:pt x="233" y="2422"/>
                  </a:cubicBezTo>
                  <a:cubicBezTo>
                    <a:pt x="100" y="2356"/>
                    <a:pt x="78" y="2178"/>
                    <a:pt x="89" y="2022"/>
                  </a:cubicBezTo>
                  <a:cubicBezTo>
                    <a:pt x="111" y="1278"/>
                    <a:pt x="455" y="545"/>
                    <a:pt x="1011" y="56"/>
                  </a:cubicBezTo>
                  <a:lnTo>
                    <a:pt x="956" y="0"/>
                  </a:lnTo>
                  <a:close/>
                </a:path>
              </a:pathLst>
            </a:custGeom>
            <a:solidFill>
              <a:srgbClr val="5B2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36"/>
            <p:cNvSpPr/>
            <p:nvPr/>
          </p:nvSpPr>
          <p:spPr>
            <a:xfrm>
              <a:off x="6515525" y="3958125"/>
              <a:ext cx="10575" cy="14425"/>
            </a:xfrm>
            <a:custGeom>
              <a:rect b="b" l="l" r="r" t="t"/>
              <a:pathLst>
                <a:path extrusionOk="0" h="577" w="423">
                  <a:moveTo>
                    <a:pt x="370" y="0"/>
                  </a:moveTo>
                  <a:cubicBezTo>
                    <a:pt x="352" y="0"/>
                    <a:pt x="326" y="10"/>
                    <a:pt x="289" y="33"/>
                  </a:cubicBezTo>
                  <a:cubicBezTo>
                    <a:pt x="190" y="88"/>
                    <a:pt x="90" y="154"/>
                    <a:pt x="1" y="243"/>
                  </a:cubicBezTo>
                  <a:cubicBezTo>
                    <a:pt x="67" y="376"/>
                    <a:pt x="168" y="488"/>
                    <a:pt x="289" y="566"/>
                  </a:cubicBezTo>
                  <a:cubicBezTo>
                    <a:pt x="301" y="576"/>
                    <a:pt x="301" y="576"/>
                    <a:pt x="312" y="576"/>
                  </a:cubicBezTo>
                  <a:cubicBezTo>
                    <a:pt x="334" y="576"/>
                    <a:pt x="345" y="554"/>
                    <a:pt x="345" y="532"/>
                  </a:cubicBezTo>
                  <a:cubicBezTo>
                    <a:pt x="368" y="410"/>
                    <a:pt x="378" y="288"/>
                    <a:pt x="390" y="166"/>
                  </a:cubicBezTo>
                  <a:cubicBezTo>
                    <a:pt x="406" y="83"/>
                    <a:pt x="423" y="0"/>
                    <a:pt x="370" y="0"/>
                  </a:cubicBezTo>
                  <a:close/>
                </a:path>
              </a:pathLst>
            </a:custGeom>
            <a:solidFill>
              <a:srgbClr val="F7AD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36"/>
            <p:cNvSpPr/>
            <p:nvPr/>
          </p:nvSpPr>
          <p:spPr>
            <a:xfrm>
              <a:off x="6499425" y="3967750"/>
              <a:ext cx="8875" cy="11200"/>
            </a:xfrm>
            <a:custGeom>
              <a:rect b="b" l="l" r="r" t="t"/>
              <a:pathLst>
                <a:path extrusionOk="0" h="448" w="355">
                  <a:moveTo>
                    <a:pt x="301" y="1"/>
                  </a:moveTo>
                  <a:cubicBezTo>
                    <a:pt x="287" y="1"/>
                    <a:pt x="269" y="5"/>
                    <a:pt x="245" y="14"/>
                  </a:cubicBezTo>
                  <a:cubicBezTo>
                    <a:pt x="156" y="47"/>
                    <a:pt x="79" y="92"/>
                    <a:pt x="0" y="147"/>
                  </a:cubicBezTo>
                  <a:cubicBezTo>
                    <a:pt x="34" y="258"/>
                    <a:pt x="101" y="359"/>
                    <a:pt x="190" y="436"/>
                  </a:cubicBezTo>
                  <a:cubicBezTo>
                    <a:pt x="200" y="447"/>
                    <a:pt x="200" y="447"/>
                    <a:pt x="212" y="447"/>
                  </a:cubicBezTo>
                  <a:cubicBezTo>
                    <a:pt x="222" y="447"/>
                    <a:pt x="234" y="425"/>
                    <a:pt x="245" y="414"/>
                  </a:cubicBezTo>
                  <a:cubicBezTo>
                    <a:pt x="267" y="325"/>
                    <a:pt x="289" y="225"/>
                    <a:pt x="311" y="136"/>
                  </a:cubicBezTo>
                  <a:cubicBezTo>
                    <a:pt x="329" y="65"/>
                    <a:pt x="354" y="1"/>
                    <a:pt x="301" y="1"/>
                  </a:cubicBezTo>
                  <a:close/>
                </a:path>
              </a:pathLst>
            </a:custGeom>
            <a:solidFill>
              <a:srgbClr val="F7AD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36"/>
            <p:cNvSpPr/>
            <p:nvPr/>
          </p:nvSpPr>
          <p:spPr>
            <a:xfrm>
              <a:off x="6447775" y="3709800"/>
              <a:ext cx="18625" cy="15875"/>
            </a:xfrm>
            <a:custGeom>
              <a:rect b="b" l="l" r="r" t="t"/>
              <a:pathLst>
                <a:path extrusionOk="0" h="635" w="745">
                  <a:moveTo>
                    <a:pt x="711" y="0"/>
                  </a:moveTo>
                  <a:cubicBezTo>
                    <a:pt x="412" y="101"/>
                    <a:pt x="167" y="312"/>
                    <a:pt x="0" y="578"/>
                  </a:cubicBezTo>
                  <a:lnTo>
                    <a:pt x="101" y="634"/>
                  </a:lnTo>
                  <a:cubicBezTo>
                    <a:pt x="244" y="400"/>
                    <a:pt x="489" y="212"/>
                    <a:pt x="745" y="112"/>
                  </a:cubicBezTo>
                  <a:lnTo>
                    <a:pt x="711" y="0"/>
                  </a:lnTo>
                  <a:close/>
                </a:path>
              </a:pathLst>
            </a:custGeom>
            <a:solidFill>
              <a:srgbClr val="5B2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36"/>
            <p:cNvSpPr/>
            <p:nvPr/>
          </p:nvSpPr>
          <p:spPr>
            <a:xfrm>
              <a:off x="6451100" y="3730900"/>
              <a:ext cx="11125" cy="13925"/>
            </a:xfrm>
            <a:custGeom>
              <a:rect b="b" l="l" r="r" t="t"/>
              <a:pathLst>
                <a:path extrusionOk="0" h="557" w="445">
                  <a:moveTo>
                    <a:pt x="367" y="1"/>
                  </a:moveTo>
                  <a:cubicBezTo>
                    <a:pt x="200" y="134"/>
                    <a:pt x="79" y="312"/>
                    <a:pt x="0" y="512"/>
                  </a:cubicBezTo>
                  <a:lnTo>
                    <a:pt x="111" y="556"/>
                  </a:lnTo>
                  <a:cubicBezTo>
                    <a:pt x="178" y="378"/>
                    <a:pt x="301" y="212"/>
                    <a:pt x="445" y="90"/>
                  </a:cubicBezTo>
                  <a:lnTo>
                    <a:pt x="367" y="1"/>
                  </a:lnTo>
                  <a:close/>
                </a:path>
              </a:pathLst>
            </a:custGeom>
            <a:solidFill>
              <a:srgbClr val="5B2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36"/>
            <p:cNvSpPr/>
            <p:nvPr/>
          </p:nvSpPr>
          <p:spPr>
            <a:xfrm>
              <a:off x="6436400" y="3741450"/>
              <a:ext cx="5275" cy="6700"/>
            </a:xfrm>
            <a:custGeom>
              <a:rect b="b" l="l" r="r" t="t"/>
              <a:pathLst>
                <a:path extrusionOk="0" h="268" w="211">
                  <a:moveTo>
                    <a:pt x="89" y="1"/>
                  </a:moveTo>
                  <a:cubicBezTo>
                    <a:pt x="77" y="68"/>
                    <a:pt x="44" y="134"/>
                    <a:pt x="0" y="190"/>
                  </a:cubicBezTo>
                  <a:lnTo>
                    <a:pt x="100" y="267"/>
                  </a:lnTo>
                  <a:cubicBezTo>
                    <a:pt x="156" y="201"/>
                    <a:pt x="188" y="112"/>
                    <a:pt x="211" y="23"/>
                  </a:cubicBezTo>
                  <a:lnTo>
                    <a:pt x="89" y="1"/>
                  </a:lnTo>
                  <a:close/>
                </a:path>
              </a:pathLst>
            </a:custGeom>
            <a:solidFill>
              <a:srgbClr val="5B2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36"/>
            <p:cNvSpPr/>
            <p:nvPr/>
          </p:nvSpPr>
          <p:spPr>
            <a:xfrm>
              <a:off x="6443875" y="3761750"/>
              <a:ext cx="4200" cy="4175"/>
            </a:xfrm>
            <a:custGeom>
              <a:rect b="b" l="l" r="r" t="t"/>
              <a:pathLst>
                <a:path extrusionOk="0" h="167" w="168">
                  <a:moveTo>
                    <a:pt x="57" y="0"/>
                  </a:moveTo>
                  <a:lnTo>
                    <a:pt x="1" y="111"/>
                  </a:lnTo>
                  <a:lnTo>
                    <a:pt x="101" y="166"/>
                  </a:lnTo>
                  <a:lnTo>
                    <a:pt x="168" y="55"/>
                  </a:lnTo>
                  <a:lnTo>
                    <a:pt x="57" y="0"/>
                  </a:lnTo>
                  <a:close/>
                </a:path>
              </a:pathLst>
            </a:custGeom>
            <a:solidFill>
              <a:srgbClr val="5B2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36"/>
            <p:cNvSpPr/>
            <p:nvPr/>
          </p:nvSpPr>
          <p:spPr>
            <a:xfrm>
              <a:off x="6531925" y="3433750"/>
              <a:ext cx="4175" cy="8075"/>
            </a:xfrm>
            <a:custGeom>
              <a:rect b="b" l="l" r="r" t="t"/>
              <a:pathLst>
                <a:path extrusionOk="0" h="323" w="167">
                  <a:moveTo>
                    <a:pt x="67" y="0"/>
                  </a:moveTo>
                  <a:cubicBezTo>
                    <a:pt x="23" y="45"/>
                    <a:pt x="0" y="111"/>
                    <a:pt x="11" y="178"/>
                  </a:cubicBezTo>
                  <a:cubicBezTo>
                    <a:pt x="23" y="234"/>
                    <a:pt x="56" y="289"/>
                    <a:pt x="112" y="323"/>
                  </a:cubicBezTo>
                  <a:lnTo>
                    <a:pt x="167" y="222"/>
                  </a:lnTo>
                  <a:cubicBezTo>
                    <a:pt x="156" y="212"/>
                    <a:pt x="134" y="178"/>
                    <a:pt x="134" y="156"/>
                  </a:cubicBezTo>
                  <a:cubicBezTo>
                    <a:pt x="134" y="123"/>
                    <a:pt x="134" y="101"/>
                    <a:pt x="156" y="78"/>
                  </a:cubicBezTo>
                  <a:lnTo>
                    <a:pt x="67" y="0"/>
                  </a:lnTo>
                  <a:close/>
                </a:path>
              </a:pathLst>
            </a:custGeom>
            <a:solidFill>
              <a:srgbClr val="5B2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36"/>
            <p:cNvSpPr/>
            <p:nvPr/>
          </p:nvSpPr>
          <p:spPr>
            <a:xfrm>
              <a:off x="6526625" y="3417925"/>
              <a:ext cx="3650" cy="6950"/>
            </a:xfrm>
            <a:custGeom>
              <a:rect b="b" l="l" r="r" t="t"/>
              <a:pathLst>
                <a:path extrusionOk="0" h="278" w="146">
                  <a:moveTo>
                    <a:pt x="68" y="1"/>
                  </a:moveTo>
                  <a:cubicBezTo>
                    <a:pt x="23" y="33"/>
                    <a:pt x="1" y="89"/>
                    <a:pt x="13" y="144"/>
                  </a:cubicBezTo>
                  <a:cubicBezTo>
                    <a:pt x="13" y="200"/>
                    <a:pt x="35" y="245"/>
                    <a:pt x="79" y="278"/>
                  </a:cubicBezTo>
                  <a:lnTo>
                    <a:pt x="146" y="178"/>
                  </a:lnTo>
                  <a:cubicBezTo>
                    <a:pt x="134" y="167"/>
                    <a:pt x="134" y="156"/>
                    <a:pt x="124" y="134"/>
                  </a:cubicBezTo>
                  <a:cubicBezTo>
                    <a:pt x="124" y="122"/>
                    <a:pt x="134" y="100"/>
                    <a:pt x="146" y="89"/>
                  </a:cubicBezTo>
                  <a:lnTo>
                    <a:pt x="68" y="1"/>
                  </a:lnTo>
                  <a:close/>
                </a:path>
              </a:pathLst>
            </a:custGeom>
            <a:solidFill>
              <a:srgbClr val="5B2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36"/>
            <p:cNvSpPr/>
            <p:nvPr/>
          </p:nvSpPr>
          <p:spPr>
            <a:xfrm>
              <a:off x="6185050" y="3499850"/>
              <a:ext cx="480750" cy="153175"/>
            </a:xfrm>
            <a:custGeom>
              <a:rect b="b" l="l" r="r" t="t"/>
              <a:pathLst>
                <a:path extrusionOk="0" h="6127" w="19230">
                  <a:moveTo>
                    <a:pt x="19074" y="0"/>
                  </a:moveTo>
                  <a:lnTo>
                    <a:pt x="1900" y="501"/>
                  </a:lnTo>
                  <a:lnTo>
                    <a:pt x="1900" y="656"/>
                  </a:lnTo>
                  <a:cubicBezTo>
                    <a:pt x="1456" y="800"/>
                    <a:pt x="1044" y="1022"/>
                    <a:pt x="678" y="1355"/>
                  </a:cubicBezTo>
                  <a:cubicBezTo>
                    <a:pt x="634" y="1400"/>
                    <a:pt x="589" y="1444"/>
                    <a:pt x="578" y="1500"/>
                  </a:cubicBezTo>
                  <a:cubicBezTo>
                    <a:pt x="568" y="1562"/>
                    <a:pt x="614" y="1623"/>
                    <a:pt x="674" y="1623"/>
                  </a:cubicBezTo>
                  <a:cubicBezTo>
                    <a:pt x="679" y="1623"/>
                    <a:pt x="684" y="1623"/>
                    <a:pt x="689" y="1622"/>
                  </a:cubicBezTo>
                  <a:lnTo>
                    <a:pt x="689" y="1622"/>
                  </a:lnTo>
                  <a:cubicBezTo>
                    <a:pt x="333" y="1922"/>
                    <a:pt x="111" y="2355"/>
                    <a:pt x="67" y="2800"/>
                  </a:cubicBezTo>
                  <a:cubicBezTo>
                    <a:pt x="56" y="2844"/>
                    <a:pt x="56" y="2900"/>
                    <a:pt x="78" y="2933"/>
                  </a:cubicBezTo>
                  <a:cubicBezTo>
                    <a:pt x="102" y="2965"/>
                    <a:pt x="139" y="2986"/>
                    <a:pt x="174" y="2986"/>
                  </a:cubicBezTo>
                  <a:cubicBezTo>
                    <a:pt x="187" y="2986"/>
                    <a:pt x="200" y="2983"/>
                    <a:pt x="212" y="2977"/>
                  </a:cubicBezTo>
                  <a:lnTo>
                    <a:pt x="212" y="2977"/>
                  </a:lnTo>
                  <a:cubicBezTo>
                    <a:pt x="101" y="3100"/>
                    <a:pt x="45" y="3244"/>
                    <a:pt x="22" y="3389"/>
                  </a:cubicBezTo>
                  <a:cubicBezTo>
                    <a:pt x="0" y="3577"/>
                    <a:pt x="22" y="3767"/>
                    <a:pt x="56" y="3955"/>
                  </a:cubicBezTo>
                  <a:cubicBezTo>
                    <a:pt x="133" y="4344"/>
                    <a:pt x="267" y="4722"/>
                    <a:pt x="389" y="5100"/>
                  </a:cubicBezTo>
                  <a:cubicBezTo>
                    <a:pt x="422" y="5166"/>
                    <a:pt x="456" y="5255"/>
                    <a:pt x="523" y="5288"/>
                  </a:cubicBezTo>
                  <a:cubicBezTo>
                    <a:pt x="538" y="5295"/>
                    <a:pt x="556" y="5298"/>
                    <a:pt x="574" y="5298"/>
                  </a:cubicBezTo>
                  <a:cubicBezTo>
                    <a:pt x="644" y="5298"/>
                    <a:pt x="718" y="5250"/>
                    <a:pt x="700" y="5188"/>
                  </a:cubicBezTo>
                  <a:lnTo>
                    <a:pt x="700" y="5188"/>
                  </a:lnTo>
                  <a:cubicBezTo>
                    <a:pt x="945" y="5444"/>
                    <a:pt x="1200" y="5699"/>
                    <a:pt x="1545" y="5799"/>
                  </a:cubicBezTo>
                  <a:cubicBezTo>
                    <a:pt x="1711" y="5843"/>
                    <a:pt x="1889" y="5866"/>
                    <a:pt x="2056" y="5932"/>
                  </a:cubicBezTo>
                  <a:lnTo>
                    <a:pt x="2056" y="6110"/>
                  </a:lnTo>
                  <a:lnTo>
                    <a:pt x="2511" y="6088"/>
                  </a:lnTo>
                  <a:cubicBezTo>
                    <a:pt x="2544" y="6099"/>
                    <a:pt x="2589" y="6110"/>
                    <a:pt x="2622" y="6110"/>
                  </a:cubicBezTo>
                  <a:cubicBezTo>
                    <a:pt x="2702" y="6122"/>
                    <a:pt x="2785" y="6127"/>
                    <a:pt x="2870" y="6127"/>
                  </a:cubicBezTo>
                  <a:cubicBezTo>
                    <a:pt x="3103" y="6127"/>
                    <a:pt x="3349" y="6090"/>
                    <a:pt x="3577" y="6066"/>
                  </a:cubicBezTo>
                  <a:lnTo>
                    <a:pt x="19230" y="5611"/>
                  </a:lnTo>
                  <a:lnTo>
                    <a:pt x="19074" y="0"/>
                  </a:lnTo>
                  <a:close/>
                </a:path>
              </a:pathLst>
            </a:custGeom>
            <a:solidFill>
              <a:srgbClr val="0931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36"/>
            <p:cNvSpPr/>
            <p:nvPr/>
          </p:nvSpPr>
          <p:spPr>
            <a:xfrm>
              <a:off x="6192000" y="3586975"/>
              <a:ext cx="473800" cy="140625"/>
            </a:xfrm>
            <a:custGeom>
              <a:rect b="b" l="l" r="r" t="t"/>
              <a:pathLst>
                <a:path extrusionOk="0" h="5625" w="18952">
                  <a:moveTo>
                    <a:pt x="18741" y="0"/>
                  </a:moveTo>
                  <a:cubicBezTo>
                    <a:pt x="18526" y="0"/>
                    <a:pt x="18311" y="15"/>
                    <a:pt x="18096" y="15"/>
                  </a:cubicBezTo>
                  <a:cubicBezTo>
                    <a:pt x="17597" y="15"/>
                    <a:pt x="17096" y="15"/>
                    <a:pt x="16597" y="26"/>
                  </a:cubicBezTo>
                  <a:cubicBezTo>
                    <a:pt x="14819" y="70"/>
                    <a:pt x="13053" y="137"/>
                    <a:pt x="11275" y="181"/>
                  </a:cubicBezTo>
                  <a:cubicBezTo>
                    <a:pt x="10409" y="203"/>
                    <a:pt x="9532" y="226"/>
                    <a:pt x="8665" y="248"/>
                  </a:cubicBezTo>
                  <a:cubicBezTo>
                    <a:pt x="7898" y="259"/>
                    <a:pt x="7121" y="237"/>
                    <a:pt x="6365" y="370"/>
                  </a:cubicBezTo>
                  <a:cubicBezTo>
                    <a:pt x="6565" y="448"/>
                    <a:pt x="6765" y="526"/>
                    <a:pt x="6932" y="648"/>
                  </a:cubicBezTo>
                  <a:cubicBezTo>
                    <a:pt x="6954" y="670"/>
                    <a:pt x="6954" y="704"/>
                    <a:pt x="6932" y="714"/>
                  </a:cubicBezTo>
                  <a:cubicBezTo>
                    <a:pt x="6654" y="825"/>
                    <a:pt x="6365" y="848"/>
                    <a:pt x="6066" y="859"/>
                  </a:cubicBezTo>
                  <a:lnTo>
                    <a:pt x="5032" y="926"/>
                  </a:lnTo>
                  <a:cubicBezTo>
                    <a:pt x="4255" y="981"/>
                    <a:pt x="3477" y="1037"/>
                    <a:pt x="2689" y="1092"/>
                  </a:cubicBezTo>
                  <a:cubicBezTo>
                    <a:pt x="1800" y="1148"/>
                    <a:pt x="900" y="1225"/>
                    <a:pt x="0" y="1281"/>
                  </a:cubicBezTo>
                  <a:cubicBezTo>
                    <a:pt x="45" y="1392"/>
                    <a:pt x="78" y="1503"/>
                    <a:pt x="111" y="1615"/>
                  </a:cubicBezTo>
                  <a:cubicBezTo>
                    <a:pt x="144" y="1681"/>
                    <a:pt x="178" y="1770"/>
                    <a:pt x="245" y="1803"/>
                  </a:cubicBezTo>
                  <a:cubicBezTo>
                    <a:pt x="260" y="1810"/>
                    <a:pt x="278" y="1813"/>
                    <a:pt x="296" y="1813"/>
                  </a:cubicBezTo>
                  <a:cubicBezTo>
                    <a:pt x="366" y="1813"/>
                    <a:pt x="440" y="1765"/>
                    <a:pt x="422" y="1703"/>
                  </a:cubicBezTo>
                  <a:lnTo>
                    <a:pt x="422" y="1703"/>
                  </a:lnTo>
                  <a:cubicBezTo>
                    <a:pt x="667" y="1959"/>
                    <a:pt x="922" y="2214"/>
                    <a:pt x="1267" y="2314"/>
                  </a:cubicBezTo>
                  <a:cubicBezTo>
                    <a:pt x="1433" y="2358"/>
                    <a:pt x="1611" y="2381"/>
                    <a:pt x="1778" y="2447"/>
                  </a:cubicBezTo>
                  <a:lnTo>
                    <a:pt x="1778" y="2625"/>
                  </a:lnTo>
                  <a:lnTo>
                    <a:pt x="2233" y="2603"/>
                  </a:lnTo>
                  <a:cubicBezTo>
                    <a:pt x="2266" y="2614"/>
                    <a:pt x="2311" y="2625"/>
                    <a:pt x="2344" y="2625"/>
                  </a:cubicBezTo>
                  <a:cubicBezTo>
                    <a:pt x="2436" y="2637"/>
                    <a:pt x="2530" y="2642"/>
                    <a:pt x="2624" y="2642"/>
                  </a:cubicBezTo>
                  <a:cubicBezTo>
                    <a:pt x="2982" y="2642"/>
                    <a:pt x="3347" y="2571"/>
                    <a:pt x="3699" y="2536"/>
                  </a:cubicBezTo>
                  <a:cubicBezTo>
                    <a:pt x="3843" y="2526"/>
                    <a:pt x="3986" y="2521"/>
                    <a:pt x="4129" y="2521"/>
                  </a:cubicBezTo>
                  <a:cubicBezTo>
                    <a:pt x="4452" y="2521"/>
                    <a:pt x="4772" y="2546"/>
                    <a:pt x="5088" y="2592"/>
                  </a:cubicBezTo>
                  <a:cubicBezTo>
                    <a:pt x="5098" y="2589"/>
                    <a:pt x="5108" y="2587"/>
                    <a:pt x="5117" y="2587"/>
                  </a:cubicBezTo>
                  <a:cubicBezTo>
                    <a:pt x="5140" y="2587"/>
                    <a:pt x="5161" y="2595"/>
                    <a:pt x="5177" y="2603"/>
                  </a:cubicBezTo>
                  <a:cubicBezTo>
                    <a:pt x="5199" y="2603"/>
                    <a:pt x="5221" y="2614"/>
                    <a:pt x="5244" y="2625"/>
                  </a:cubicBezTo>
                  <a:cubicBezTo>
                    <a:pt x="5266" y="2647"/>
                    <a:pt x="5277" y="2669"/>
                    <a:pt x="5277" y="2692"/>
                  </a:cubicBezTo>
                  <a:cubicBezTo>
                    <a:pt x="5288" y="2725"/>
                    <a:pt x="5288" y="2758"/>
                    <a:pt x="5277" y="2792"/>
                  </a:cubicBezTo>
                  <a:cubicBezTo>
                    <a:pt x="5165" y="3103"/>
                    <a:pt x="4854" y="3292"/>
                    <a:pt x="4577" y="3469"/>
                  </a:cubicBezTo>
                  <a:cubicBezTo>
                    <a:pt x="4277" y="3669"/>
                    <a:pt x="4022" y="3925"/>
                    <a:pt x="3699" y="4103"/>
                  </a:cubicBezTo>
                  <a:cubicBezTo>
                    <a:pt x="3277" y="4336"/>
                    <a:pt x="2866" y="4592"/>
                    <a:pt x="2600" y="4947"/>
                  </a:cubicBezTo>
                  <a:cubicBezTo>
                    <a:pt x="2600" y="4980"/>
                    <a:pt x="2610" y="5014"/>
                    <a:pt x="2622" y="5047"/>
                  </a:cubicBezTo>
                  <a:cubicBezTo>
                    <a:pt x="2810" y="4947"/>
                    <a:pt x="3000" y="4858"/>
                    <a:pt x="3188" y="4758"/>
                  </a:cubicBezTo>
                  <a:cubicBezTo>
                    <a:pt x="3388" y="4636"/>
                    <a:pt x="3632" y="4392"/>
                    <a:pt x="3888" y="4314"/>
                  </a:cubicBezTo>
                  <a:cubicBezTo>
                    <a:pt x="3917" y="4292"/>
                    <a:pt x="3946" y="4275"/>
                    <a:pt x="3975" y="4275"/>
                  </a:cubicBezTo>
                  <a:cubicBezTo>
                    <a:pt x="3991" y="4275"/>
                    <a:pt x="4006" y="4280"/>
                    <a:pt x="4022" y="4291"/>
                  </a:cubicBezTo>
                  <a:lnTo>
                    <a:pt x="4022" y="4303"/>
                  </a:lnTo>
                  <a:cubicBezTo>
                    <a:pt x="4029" y="4299"/>
                    <a:pt x="4037" y="4298"/>
                    <a:pt x="4044" y="4298"/>
                  </a:cubicBezTo>
                  <a:cubicBezTo>
                    <a:pt x="4059" y="4298"/>
                    <a:pt x="4074" y="4303"/>
                    <a:pt x="4088" y="4303"/>
                  </a:cubicBezTo>
                  <a:cubicBezTo>
                    <a:pt x="4121" y="4303"/>
                    <a:pt x="4155" y="4336"/>
                    <a:pt x="4143" y="4370"/>
                  </a:cubicBezTo>
                  <a:cubicBezTo>
                    <a:pt x="4066" y="4714"/>
                    <a:pt x="3943" y="5047"/>
                    <a:pt x="3744" y="5347"/>
                  </a:cubicBezTo>
                  <a:cubicBezTo>
                    <a:pt x="3733" y="5380"/>
                    <a:pt x="3711" y="5414"/>
                    <a:pt x="3699" y="5436"/>
                  </a:cubicBezTo>
                  <a:cubicBezTo>
                    <a:pt x="3699" y="5503"/>
                    <a:pt x="3721" y="5569"/>
                    <a:pt x="3755" y="5624"/>
                  </a:cubicBezTo>
                  <a:cubicBezTo>
                    <a:pt x="4077" y="5214"/>
                    <a:pt x="4311" y="4725"/>
                    <a:pt x="4410" y="4214"/>
                  </a:cubicBezTo>
                  <a:cubicBezTo>
                    <a:pt x="4432" y="4103"/>
                    <a:pt x="4454" y="3992"/>
                    <a:pt x="4543" y="3914"/>
                  </a:cubicBezTo>
                  <a:cubicBezTo>
                    <a:pt x="4588" y="3869"/>
                    <a:pt x="4666" y="3847"/>
                    <a:pt x="4733" y="3814"/>
                  </a:cubicBezTo>
                  <a:cubicBezTo>
                    <a:pt x="4766" y="3803"/>
                    <a:pt x="4810" y="3780"/>
                    <a:pt x="4844" y="3770"/>
                  </a:cubicBezTo>
                  <a:cubicBezTo>
                    <a:pt x="4965" y="3669"/>
                    <a:pt x="5099" y="3570"/>
                    <a:pt x="5210" y="3459"/>
                  </a:cubicBezTo>
                  <a:cubicBezTo>
                    <a:pt x="5399" y="3259"/>
                    <a:pt x="5666" y="2814"/>
                    <a:pt x="5999" y="2714"/>
                  </a:cubicBezTo>
                  <a:cubicBezTo>
                    <a:pt x="6555" y="2425"/>
                    <a:pt x="7143" y="2470"/>
                    <a:pt x="7776" y="2447"/>
                  </a:cubicBezTo>
                  <a:lnTo>
                    <a:pt x="18952" y="2126"/>
                  </a:lnTo>
                  <a:lnTo>
                    <a:pt x="18896" y="3"/>
                  </a:lnTo>
                  <a:cubicBezTo>
                    <a:pt x="18844" y="1"/>
                    <a:pt x="18793" y="0"/>
                    <a:pt x="18741" y="0"/>
                  </a:cubicBezTo>
                  <a:close/>
                </a:path>
              </a:pathLst>
            </a:custGeom>
            <a:solidFill>
              <a:srgbClr val="072D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36"/>
            <p:cNvSpPr/>
            <p:nvPr/>
          </p:nvSpPr>
          <p:spPr>
            <a:xfrm>
              <a:off x="6186450" y="3499850"/>
              <a:ext cx="478800" cy="74725"/>
            </a:xfrm>
            <a:custGeom>
              <a:rect b="b" l="l" r="r" t="t"/>
              <a:pathLst>
                <a:path extrusionOk="0" h="2989" w="19152">
                  <a:moveTo>
                    <a:pt x="19018" y="0"/>
                  </a:moveTo>
                  <a:lnTo>
                    <a:pt x="1844" y="501"/>
                  </a:lnTo>
                  <a:lnTo>
                    <a:pt x="1844" y="656"/>
                  </a:lnTo>
                  <a:cubicBezTo>
                    <a:pt x="1400" y="800"/>
                    <a:pt x="988" y="1022"/>
                    <a:pt x="622" y="1355"/>
                  </a:cubicBezTo>
                  <a:cubicBezTo>
                    <a:pt x="578" y="1400"/>
                    <a:pt x="533" y="1444"/>
                    <a:pt x="522" y="1500"/>
                  </a:cubicBezTo>
                  <a:cubicBezTo>
                    <a:pt x="512" y="1562"/>
                    <a:pt x="558" y="1623"/>
                    <a:pt x="618" y="1623"/>
                  </a:cubicBezTo>
                  <a:cubicBezTo>
                    <a:pt x="623" y="1623"/>
                    <a:pt x="628" y="1623"/>
                    <a:pt x="633" y="1622"/>
                  </a:cubicBezTo>
                  <a:lnTo>
                    <a:pt x="633" y="1622"/>
                  </a:lnTo>
                  <a:cubicBezTo>
                    <a:pt x="277" y="1922"/>
                    <a:pt x="55" y="2355"/>
                    <a:pt x="11" y="2800"/>
                  </a:cubicBezTo>
                  <a:cubicBezTo>
                    <a:pt x="0" y="2844"/>
                    <a:pt x="0" y="2900"/>
                    <a:pt x="22" y="2933"/>
                  </a:cubicBezTo>
                  <a:cubicBezTo>
                    <a:pt x="46" y="2965"/>
                    <a:pt x="83" y="2986"/>
                    <a:pt x="118" y="2986"/>
                  </a:cubicBezTo>
                  <a:cubicBezTo>
                    <a:pt x="127" y="2986"/>
                    <a:pt x="136" y="2985"/>
                    <a:pt x="144" y="2982"/>
                  </a:cubicBezTo>
                  <a:lnTo>
                    <a:pt x="144" y="2982"/>
                  </a:lnTo>
                  <a:cubicBezTo>
                    <a:pt x="144" y="2984"/>
                    <a:pt x="144" y="2986"/>
                    <a:pt x="144" y="2989"/>
                  </a:cubicBezTo>
                  <a:cubicBezTo>
                    <a:pt x="222" y="2967"/>
                    <a:pt x="311" y="2955"/>
                    <a:pt x="388" y="2944"/>
                  </a:cubicBezTo>
                  <a:cubicBezTo>
                    <a:pt x="1588" y="2911"/>
                    <a:pt x="2777" y="2689"/>
                    <a:pt x="3988" y="2622"/>
                  </a:cubicBezTo>
                  <a:cubicBezTo>
                    <a:pt x="4254" y="2611"/>
                    <a:pt x="4610" y="2500"/>
                    <a:pt x="4577" y="2256"/>
                  </a:cubicBezTo>
                  <a:cubicBezTo>
                    <a:pt x="4221" y="2155"/>
                    <a:pt x="3888" y="2000"/>
                    <a:pt x="3599" y="1778"/>
                  </a:cubicBezTo>
                  <a:cubicBezTo>
                    <a:pt x="6059" y="1554"/>
                    <a:pt x="8537" y="1450"/>
                    <a:pt x="11009" y="1450"/>
                  </a:cubicBezTo>
                  <a:cubicBezTo>
                    <a:pt x="11361" y="1450"/>
                    <a:pt x="11713" y="1452"/>
                    <a:pt x="12064" y="1456"/>
                  </a:cubicBezTo>
                  <a:cubicBezTo>
                    <a:pt x="12075" y="1800"/>
                    <a:pt x="11798" y="2133"/>
                    <a:pt x="11442" y="2200"/>
                  </a:cubicBezTo>
                  <a:cubicBezTo>
                    <a:pt x="13531" y="2145"/>
                    <a:pt x="15630" y="2089"/>
                    <a:pt x="17730" y="2034"/>
                  </a:cubicBezTo>
                  <a:cubicBezTo>
                    <a:pt x="17878" y="2034"/>
                    <a:pt x="18137" y="2055"/>
                    <a:pt x="18390" y="2055"/>
                  </a:cubicBezTo>
                  <a:cubicBezTo>
                    <a:pt x="18686" y="2055"/>
                    <a:pt x="18973" y="2026"/>
                    <a:pt x="19063" y="1900"/>
                  </a:cubicBezTo>
                  <a:cubicBezTo>
                    <a:pt x="19152" y="1789"/>
                    <a:pt x="19051" y="1355"/>
                    <a:pt x="19051" y="1222"/>
                  </a:cubicBezTo>
                  <a:cubicBezTo>
                    <a:pt x="19041" y="812"/>
                    <a:pt x="19029" y="412"/>
                    <a:pt x="19018" y="0"/>
                  </a:cubicBezTo>
                  <a:close/>
                </a:path>
              </a:pathLst>
            </a:custGeom>
            <a:solidFill>
              <a:srgbClr val="072D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36"/>
            <p:cNvSpPr/>
            <p:nvPr/>
          </p:nvSpPr>
          <p:spPr>
            <a:xfrm>
              <a:off x="6595500" y="3500575"/>
              <a:ext cx="151400" cy="140750"/>
            </a:xfrm>
            <a:custGeom>
              <a:rect b="b" l="l" r="r" t="t"/>
              <a:pathLst>
                <a:path extrusionOk="0" h="5630" w="6056">
                  <a:moveTo>
                    <a:pt x="2940" y="1"/>
                  </a:moveTo>
                  <a:cubicBezTo>
                    <a:pt x="2123" y="1"/>
                    <a:pt x="1329" y="271"/>
                    <a:pt x="690" y="849"/>
                  </a:cubicBezTo>
                  <a:cubicBezTo>
                    <a:pt x="645" y="894"/>
                    <a:pt x="590" y="938"/>
                    <a:pt x="590" y="1005"/>
                  </a:cubicBezTo>
                  <a:cubicBezTo>
                    <a:pt x="579" y="1056"/>
                    <a:pt x="627" y="1117"/>
                    <a:pt x="678" y="1117"/>
                  </a:cubicBezTo>
                  <a:cubicBezTo>
                    <a:pt x="682" y="1117"/>
                    <a:pt x="686" y="1117"/>
                    <a:pt x="690" y="1116"/>
                  </a:cubicBezTo>
                  <a:lnTo>
                    <a:pt x="690" y="1116"/>
                  </a:lnTo>
                  <a:cubicBezTo>
                    <a:pt x="346" y="1427"/>
                    <a:pt x="124" y="1849"/>
                    <a:pt x="79" y="2304"/>
                  </a:cubicBezTo>
                  <a:cubicBezTo>
                    <a:pt x="68" y="2348"/>
                    <a:pt x="68" y="2393"/>
                    <a:pt x="90" y="2437"/>
                  </a:cubicBezTo>
                  <a:cubicBezTo>
                    <a:pt x="106" y="2462"/>
                    <a:pt x="145" y="2480"/>
                    <a:pt x="178" y="2480"/>
                  </a:cubicBezTo>
                  <a:cubicBezTo>
                    <a:pt x="191" y="2480"/>
                    <a:pt x="203" y="2477"/>
                    <a:pt x="212" y="2471"/>
                  </a:cubicBezTo>
                  <a:lnTo>
                    <a:pt x="212" y="2471"/>
                  </a:lnTo>
                  <a:cubicBezTo>
                    <a:pt x="112" y="2593"/>
                    <a:pt x="57" y="2738"/>
                    <a:pt x="35" y="2893"/>
                  </a:cubicBezTo>
                  <a:cubicBezTo>
                    <a:pt x="1" y="3071"/>
                    <a:pt x="23" y="3271"/>
                    <a:pt x="68" y="3449"/>
                  </a:cubicBezTo>
                  <a:cubicBezTo>
                    <a:pt x="146" y="3837"/>
                    <a:pt x="268" y="4215"/>
                    <a:pt x="401" y="4592"/>
                  </a:cubicBezTo>
                  <a:cubicBezTo>
                    <a:pt x="435" y="4671"/>
                    <a:pt x="468" y="4748"/>
                    <a:pt x="534" y="4792"/>
                  </a:cubicBezTo>
                  <a:cubicBezTo>
                    <a:pt x="550" y="4799"/>
                    <a:pt x="568" y="4802"/>
                    <a:pt x="586" y="4802"/>
                  </a:cubicBezTo>
                  <a:cubicBezTo>
                    <a:pt x="656" y="4802"/>
                    <a:pt x="730" y="4754"/>
                    <a:pt x="712" y="4693"/>
                  </a:cubicBezTo>
                  <a:lnTo>
                    <a:pt x="712" y="4693"/>
                  </a:lnTo>
                  <a:cubicBezTo>
                    <a:pt x="956" y="4937"/>
                    <a:pt x="1212" y="5192"/>
                    <a:pt x="1556" y="5293"/>
                  </a:cubicBezTo>
                  <a:cubicBezTo>
                    <a:pt x="1734" y="5348"/>
                    <a:pt x="1912" y="5370"/>
                    <a:pt x="2089" y="5437"/>
                  </a:cubicBezTo>
                  <a:cubicBezTo>
                    <a:pt x="2267" y="5515"/>
                    <a:pt x="2434" y="5592"/>
                    <a:pt x="2645" y="5614"/>
                  </a:cubicBezTo>
                  <a:cubicBezTo>
                    <a:pt x="2720" y="5625"/>
                    <a:pt x="2797" y="5629"/>
                    <a:pt x="2876" y="5629"/>
                  </a:cubicBezTo>
                  <a:cubicBezTo>
                    <a:pt x="3135" y="5629"/>
                    <a:pt x="3409" y="5582"/>
                    <a:pt x="3656" y="5548"/>
                  </a:cubicBezTo>
                  <a:cubicBezTo>
                    <a:pt x="3856" y="5526"/>
                    <a:pt x="4045" y="5503"/>
                    <a:pt x="4222" y="5426"/>
                  </a:cubicBezTo>
                  <a:cubicBezTo>
                    <a:pt x="4412" y="5348"/>
                    <a:pt x="4567" y="5237"/>
                    <a:pt x="4723" y="5115"/>
                  </a:cubicBezTo>
                  <a:cubicBezTo>
                    <a:pt x="5100" y="4804"/>
                    <a:pt x="5434" y="4448"/>
                    <a:pt x="5678" y="4049"/>
                  </a:cubicBezTo>
                  <a:cubicBezTo>
                    <a:pt x="5955" y="3570"/>
                    <a:pt x="6056" y="3093"/>
                    <a:pt x="6034" y="2548"/>
                  </a:cubicBezTo>
                  <a:cubicBezTo>
                    <a:pt x="6011" y="2205"/>
                    <a:pt x="5933" y="1849"/>
                    <a:pt x="5722" y="1571"/>
                  </a:cubicBezTo>
                  <a:lnTo>
                    <a:pt x="5722" y="1571"/>
                  </a:lnTo>
                  <a:cubicBezTo>
                    <a:pt x="5778" y="1638"/>
                    <a:pt x="5866" y="1682"/>
                    <a:pt x="5967" y="1694"/>
                  </a:cubicBezTo>
                  <a:cubicBezTo>
                    <a:pt x="5967" y="1605"/>
                    <a:pt x="5933" y="1526"/>
                    <a:pt x="5889" y="1460"/>
                  </a:cubicBezTo>
                  <a:cubicBezTo>
                    <a:pt x="5589" y="938"/>
                    <a:pt x="5067" y="549"/>
                    <a:pt x="4489" y="316"/>
                  </a:cubicBezTo>
                  <a:cubicBezTo>
                    <a:pt x="3985" y="109"/>
                    <a:pt x="3458" y="1"/>
                    <a:pt x="2940" y="1"/>
                  </a:cubicBezTo>
                  <a:close/>
                </a:path>
              </a:pathLst>
            </a:custGeom>
            <a:solidFill>
              <a:srgbClr val="467A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36"/>
            <p:cNvSpPr/>
            <p:nvPr/>
          </p:nvSpPr>
          <p:spPr>
            <a:xfrm>
              <a:off x="6626625" y="3507925"/>
              <a:ext cx="112500" cy="91375"/>
            </a:xfrm>
            <a:custGeom>
              <a:rect b="b" l="l" r="r" t="t"/>
              <a:pathLst>
                <a:path extrusionOk="0" h="3655" w="4500">
                  <a:moveTo>
                    <a:pt x="2084" y="1"/>
                  </a:moveTo>
                  <a:cubicBezTo>
                    <a:pt x="1378" y="1"/>
                    <a:pt x="631" y="266"/>
                    <a:pt x="45" y="744"/>
                  </a:cubicBezTo>
                  <a:lnTo>
                    <a:pt x="0" y="744"/>
                  </a:lnTo>
                  <a:lnTo>
                    <a:pt x="12" y="933"/>
                  </a:lnTo>
                  <a:lnTo>
                    <a:pt x="89" y="866"/>
                  </a:lnTo>
                  <a:lnTo>
                    <a:pt x="123" y="866"/>
                  </a:lnTo>
                  <a:lnTo>
                    <a:pt x="123" y="833"/>
                  </a:lnTo>
                  <a:cubicBezTo>
                    <a:pt x="689" y="383"/>
                    <a:pt x="1402" y="122"/>
                    <a:pt x="2078" y="122"/>
                  </a:cubicBezTo>
                  <a:cubicBezTo>
                    <a:pt x="2236" y="122"/>
                    <a:pt x="2393" y="136"/>
                    <a:pt x="2545" y="166"/>
                  </a:cubicBezTo>
                  <a:cubicBezTo>
                    <a:pt x="3066" y="255"/>
                    <a:pt x="3555" y="511"/>
                    <a:pt x="3910" y="877"/>
                  </a:cubicBezTo>
                  <a:cubicBezTo>
                    <a:pt x="3922" y="888"/>
                    <a:pt x="3944" y="911"/>
                    <a:pt x="3944" y="921"/>
                  </a:cubicBezTo>
                  <a:lnTo>
                    <a:pt x="3678" y="721"/>
                  </a:lnTo>
                  <a:lnTo>
                    <a:pt x="3866" y="1010"/>
                  </a:lnTo>
                  <a:cubicBezTo>
                    <a:pt x="4144" y="1422"/>
                    <a:pt x="4300" y="1866"/>
                    <a:pt x="4333" y="2288"/>
                  </a:cubicBezTo>
                  <a:cubicBezTo>
                    <a:pt x="4377" y="2755"/>
                    <a:pt x="4266" y="3221"/>
                    <a:pt x="4022" y="3587"/>
                  </a:cubicBezTo>
                  <a:lnTo>
                    <a:pt x="4122" y="3654"/>
                  </a:lnTo>
                  <a:cubicBezTo>
                    <a:pt x="4377" y="3266"/>
                    <a:pt x="4500" y="2777"/>
                    <a:pt x="4455" y="2277"/>
                  </a:cubicBezTo>
                  <a:cubicBezTo>
                    <a:pt x="4421" y="1866"/>
                    <a:pt x="4266" y="1432"/>
                    <a:pt x="4022" y="1022"/>
                  </a:cubicBezTo>
                  <a:cubicBezTo>
                    <a:pt x="4044" y="1000"/>
                    <a:pt x="4066" y="966"/>
                    <a:pt x="4066" y="933"/>
                  </a:cubicBezTo>
                  <a:cubicBezTo>
                    <a:pt x="4066" y="866"/>
                    <a:pt x="4022" y="810"/>
                    <a:pt x="3989" y="788"/>
                  </a:cubicBezTo>
                  <a:cubicBezTo>
                    <a:pt x="3622" y="410"/>
                    <a:pt x="3111" y="144"/>
                    <a:pt x="2567" y="44"/>
                  </a:cubicBezTo>
                  <a:cubicBezTo>
                    <a:pt x="2410" y="15"/>
                    <a:pt x="2248" y="1"/>
                    <a:pt x="2084" y="1"/>
                  </a:cubicBezTo>
                  <a:close/>
                </a:path>
              </a:pathLst>
            </a:custGeom>
            <a:solidFill>
              <a:srgbClr val="1B41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36"/>
            <p:cNvSpPr/>
            <p:nvPr/>
          </p:nvSpPr>
          <p:spPr>
            <a:xfrm>
              <a:off x="6615500" y="3535950"/>
              <a:ext cx="108075" cy="81950"/>
            </a:xfrm>
            <a:custGeom>
              <a:rect b="b" l="l" r="r" t="t"/>
              <a:pathLst>
                <a:path extrusionOk="0" h="3278" w="4323">
                  <a:moveTo>
                    <a:pt x="667" y="0"/>
                  </a:moveTo>
                  <a:cubicBezTo>
                    <a:pt x="501" y="134"/>
                    <a:pt x="423" y="334"/>
                    <a:pt x="356" y="523"/>
                  </a:cubicBezTo>
                  <a:cubicBezTo>
                    <a:pt x="156" y="1101"/>
                    <a:pt x="1" y="1923"/>
                    <a:pt x="401" y="2589"/>
                  </a:cubicBezTo>
                  <a:cubicBezTo>
                    <a:pt x="442" y="2671"/>
                    <a:pt x="595" y="2883"/>
                    <a:pt x="808" y="2883"/>
                  </a:cubicBezTo>
                  <a:cubicBezTo>
                    <a:pt x="828" y="2883"/>
                    <a:pt x="847" y="2882"/>
                    <a:pt x="867" y="2878"/>
                  </a:cubicBezTo>
                  <a:lnTo>
                    <a:pt x="923" y="2866"/>
                  </a:lnTo>
                  <a:lnTo>
                    <a:pt x="923" y="2745"/>
                  </a:lnTo>
                  <a:cubicBezTo>
                    <a:pt x="1089" y="2978"/>
                    <a:pt x="1368" y="3155"/>
                    <a:pt x="1689" y="3233"/>
                  </a:cubicBezTo>
                  <a:cubicBezTo>
                    <a:pt x="1823" y="3266"/>
                    <a:pt x="1956" y="3278"/>
                    <a:pt x="2111" y="3278"/>
                  </a:cubicBezTo>
                  <a:cubicBezTo>
                    <a:pt x="2345" y="3278"/>
                    <a:pt x="2600" y="3233"/>
                    <a:pt x="2845" y="3155"/>
                  </a:cubicBezTo>
                  <a:cubicBezTo>
                    <a:pt x="3523" y="2933"/>
                    <a:pt x="4067" y="2456"/>
                    <a:pt x="4323" y="1889"/>
                  </a:cubicBezTo>
                  <a:lnTo>
                    <a:pt x="4222" y="1834"/>
                  </a:lnTo>
                  <a:cubicBezTo>
                    <a:pt x="3978" y="2378"/>
                    <a:pt x="3445" y="2834"/>
                    <a:pt x="2812" y="3044"/>
                  </a:cubicBezTo>
                  <a:cubicBezTo>
                    <a:pt x="2634" y="3103"/>
                    <a:pt x="2392" y="3158"/>
                    <a:pt x="2125" y="3158"/>
                  </a:cubicBezTo>
                  <a:cubicBezTo>
                    <a:pt x="1992" y="3158"/>
                    <a:pt x="1852" y="3144"/>
                    <a:pt x="1712" y="3111"/>
                  </a:cubicBezTo>
                  <a:cubicBezTo>
                    <a:pt x="1334" y="3022"/>
                    <a:pt x="1034" y="2789"/>
                    <a:pt x="912" y="2489"/>
                  </a:cubicBezTo>
                  <a:lnTo>
                    <a:pt x="790" y="2189"/>
                  </a:lnTo>
                  <a:lnTo>
                    <a:pt x="801" y="2767"/>
                  </a:lnTo>
                  <a:cubicBezTo>
                    <a:pt x="679" y="2755"/>
                    <a:pt x="568" y="2644"/>
                    <a:pt x="512" y="2533"/>
                  </a:cubicBezTo>
                  <a:cubicBezTo>
                    <a:pt x="134" y="1900"/>
                    <a:pt x="279" y="1111"/>
                    <a:pt x="467" y="567"/>
                  </a:cubicBezTo>
                  <a:cubicBezTo>
                    <a:pt x="534" y="356"/>
                    <a:pt x="612" y="200"/>
                    <a:pt x="746" y="89"/>
                  </a:cubicBezTo>
                  <a:lnTo>
                    <a:pt x="667" y="0"/>
                  </a:lnTo>
                  <a:close/>
                </a:path>
              </a:pathLst>
            </a:custGeom>
            <a:solidFill>
              <a:srgbClr val="1B41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36"/>
            <p:cNvSpPr/>
            <p:nvPr/>
          </p:nvSpPr>
          <p:spPr>
            <a:xfrm>
              <a:off x="6596625" y="3567350"/>
              <a:ext cx="96125" cy="73325"/>
            </a:xfrm>
            <a:custGeom>
              <a:rect b="b" l="l" r="r" t="t"/>
              <a:pathLst>
                <a:path extrusionOk="0" h="2933" w="3845">
                  <a:moveTo>
                    <a:pt x="79" y="0"/>
                  </a:moveTo>
                  <a:cubicBezTo>
                    <a:pt x="0" y="267"/>
                    <a:pt x="34" y="544"/>
                    <a:pt x="79" y="788"/>
                  </a:cubicBezTo>
                  <a:cubicBezTo>
                    <a:pt x="134" y="1067"/>
                    <a:pt x="212" y="1410"/>
                    <a:pt x="356" y="1755"/>
                  </a:cubicBezTo>
                  <a:cubicBezTo>
                    <a:pt x="390" y="1844"/>
                    <a:pt x="445" y="1933"/>
                    <a:pt x="545" y="1977"/>
                  </a:cubicBezTo>
                  <a:cubicBezTo>
                    <a:pt x="563" y="1983"/>
                    <a:pt x="583" y="1986"/>
                    <a:pt x="602" y="1986"/>
                  </a:cubicBezTo>
                  <a:cubicBezTo>
                    <a:pt x="657" y="1986"/>
                    <a:pt x="715" y="1966"/>
                    <a:pt x="756" y="1933"/>
                  </a:cubicBezTo>
                  <a:cubicBezTo>
                    <a:pt x="1067" y="2366"/>
                    <a:pt x="1545" y="2699"/>
                    <a:pt x="2089" y="2844"/>
                  </a:cubicBezTo>
                  <a:cubicBezTo>
                    <a:pt x="2300" y="2899"/>
                    <a:pt x="2533" y="2933"/>
                    <a:pt x="2755" y="2933"/>
                  </a:cubicBezTo>
                  <a:cubicBezTo>
                    <a:pt x="3133" y="2933"/>
                    <a:pt x="3511" y="2855"/>
                    <a:pt x="3844" y="2688"/>
                  </a:cubicBezTo>
                  <a:lnTo>
                    <a:pt x="3800" y="2588"/>
                  </a:lnTo>
                  <a:cubicBezTo>
                    <a:pt x="3470" y="2736"/>
                    <a:pt x="3105" y="2812"/>
                    <a:pt x="2744" y="2812"/>
                  </a:cubicBezTo>
                  <a:cubicBezTo>
                    <a:pt x="2533" y="2812"/>
                    <a:pt x="2323" y="2786"/>
                    <a:pt x="2123" y="2733"/>
                  </a:cubicBezTo>
                  <a:cubicBezTo>
                    <a:pt x="1567" y="2577"/>
                    <a:pt x="1089" y="2233"/>
                    <a:pt x="790" y="1777"/>
                  </a:cubicBezTo>
                  <a:lnTo>
                    <a:pt x="556" y="1388"/>
                  </a:lnTo>
                  <a:lnTo>
                    <a:pt x="689" y="1822"/>
                  </a:lnTo>
                  <a:cubicBezTo>
                    <a:pt x="689" y="1822"/>
                    <a:pt x="689" y="1833"/>
                    <a:pt x="678" y="1844"/>
                  </a:cubicBezTo>
                  <a:cubicBezTo>
                    <a:pt x="660" y="1853"/>
                    <a:pt x="635" y="1869"/>
                    <a:pt x="608" y="1869"/>
                  </a:cubicBezTo>
                  <a:cubicBezTo>
                    <a:pt x="602" y="1869"/>
                    <a:pt x="596" y="1868"/>
                    <a:pt x="590" y="1866"/>
                  </a:cubicBezTo>
                  <a:cubicBezTo>
                    <a:pt x="534" y="1833"/>
                    <a:pt x="489" y="1777"/>
                    <a:pt x="467" y="1711"/>
                  </a:cubicBezTo>
                  <a:cubicBezTo>
                    <a:pt x="323" y="1378"/>
                    <a:pt x="245" y="1033"/>
                    <a:pt x="200" y="766"/>
                  </a:cubicBezTo>
                  <a:cubicBezTo>
                    <a:pt x="156" y="544"/>
                    <a:pt x="123" y="277"/>
                    <a:pt x="190" y="33"/>
                  </a:cubicBezTo>
                  <a:lnTo>
                    <a:pt x="79" y="0"/>
                  </a:lnTo>
                  <a:close/>
                </a:path>
              </a:pathLst>
            </a:custGeom>
            <a:solidFill>
              <a:srgbClr val="1B41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36"/>
            <p:cNvSpPr/>
            <p:nvPr/>
          </p:nvSpPr>
          <p:spPr>
            <a:xfrm>
              <a:off x="6622175" y="3501800"/>
              <a:ext cx="48075" cy="20275"/>
            </a:xfrm>
            <a:custGeom>
              <a:rect b="b" l="l" r="r" t="t"/>
              <a:pathLst>
                <a:path extrusionOk="0" h="811" w="1923">
                  <a:moveTo>
                    <a:pt x="1911" y="0"/>
                  </a:moveTo>
                  <a:cubicBezTo>
                    <a:pt x="1222" y="78"/>
                    <a:pt x="556" y="322"/>
                    <a:pt x="0" y="722"/>
                  </a:cubicBezTo>
                  <a:lnTo>
                    <a:pt x="67" y="811"/>
                  </a:lnTo>
                  <a:cubicBezTo>
                    <a:pt x="612" y="433"/>
                    <a:pt x="1256" y="189"/>
                    <a:pt x="1923" y="122"/>
                  </a:cubicBezTo>
                  <a:lnTo>
                    <a:pt x="1911" y="0"/>
                  </a:lnTo>
                  <a:close/>
                </a:path>
              </a:pathLst>
            </a:custGeom>
            <a:solidFill>
              <a:srgbClr val="1B41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36"/>
            <p:cNvSpPr/>
            <p:nvPr/>
          </p:nvSpPr>
          <p:spPr>
            <a:xfrm>
              <a:off x="6603025" y="3534025"/>
              <a:ext cx="9725" cy="18600"/>
            </a:xfrm>
            <a:custGeom>
              <a:rect b="b" l="l" r="r" t="t"/>
              <a:pathLst>
                <a:path extrusionOk="0" h="744" w="389">
                  <a:moveTo>
                    <a:pt x="311" y="0"/>
                  </a:moveTo>
                  <a:cubicBezTo>
                    <a:pt x="111" y="200"/>
                    <a:pt x="0" y="467"/>
                    <a:pt x="0" y="744"/>
                  </a:cubicBezTo>
                  <a:lnTo>
                    <a:pt x="111" y="744"/>
                  </a:lnTo>
                  <a:cubicBezTo>
                    <a:pt x="122" y="499"/>
                    <a:pt x="223" y="255"/>
                    <a:pt x="389" y="77"/>
                  </a:cubicBezTo>
                  <a:lnTo>
                    <a:pt x="311" y="0"/>
                  </a:lnTo>
                  <a:close/>
                </a:path>
              </a:pathLst>
            </a:custGeom>
            <a:solidFill>
              <a:srgbClr val="1B41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36"/>
            <p:cNvSpPr/>
            <p:nvPr/>
          </p:nvSpPr>
          <p:spPr>
            <a:xfrm>
              <a:off x="6662175" y="3562925"/>
              <a:ext cx="22800" cy="23875"/>
            </a:xfrm>
            <a:custGeom>
              <a:rect b="b" l="l" r="r" t="t"/>
              <a:pathLst>
                <a:path extrusionOk="0" h="955" w="912">
                  <a:moveTo>
                    <a:pt x="292" y="0"/>
                  </a:moveTo>
                  <a:cubicBezTo>
                    <a:pt x="227" y="0"/>
                    <a:pt x="163" y="20"/>
                    <a:pt x="111" y="66"/>
                  </a:cubicBezTo>
                  <a:cubicBezTo>
                    <a:pt x="0" y="155"/>
                    <a:pt x="22" y="310"/>
                    <a:pt x="89" y="410"/>
                  </a:cubicBezTo>
                  <a:cubicBezTo>
                    <a:pt x="123" y="488"/>
                    <a:pt x="178" y="533"/>
                    <a:pt x="244" y="555"/>
                  </a:cubicBezTo>
                  <a:cubicBezTo>
                    <a:pt x="267" y="564"/>
                    <a:pt x="292" y="569"/>
                    <a:pt x="316" y="569"/>
                  </a:cubicBezTo>
                  <a:cubicBezTo>
                    <a:pt x="376" y="569"/>
                    <a:pt x="435" y="540"/>
                    <a:pt x="467" y="477"/>
                  </a:cubicBezTo>
                  <a:cubicBezTo>
                    <a:pt x="489" y="432"/>
                    <a:pt x="489" y="377"/>
                    <a:pt x="456" y="333"/>
                  </a:cubicBezTo>
                  <a:cubicBezTo>
                    <a:pt x="430" y="299"/>
                    <a:pt x="392" y="284"/>
                    <a:pt x="356" y="284"/>
                  </a:cubicBezTo>
                  <a:cubicBezTo>
                    <a:pt x="344" y="284"/>
                    <a:pt x="333" y="285"/>
                    <a:pt x="323" y="288"/>
                  </a:cubicBezTo>
                  <a:lnTo>
                    <a:pt x="345" y="399"/>
                  </a:lnTo>
                  <a:cubicBezTo>
                    <a:pt x="356" y="399"/>
                    <a:pt x="356" y="399"/>
                    <a:pt x="356" y="410"/>
                  </a:cubicBezTo>
                  <a:cubicBezTo>
                    <a:pt x="367" y="410"/>
                    <a:pt x="367" y="421"/>
                    <a:pt x="367" y="421"/>
                  </a:cubicBezTo>
                  <a:cubicBezTo>
                    <a:pt x="359" y="438"/>
                    <a:pt x="332" y="448"/>
                    <a:pt x="306" y="448"/>
                  </a:cubicBezTo>
                  <a:cubicBezTo>
                    <a:pt x="297" y="448"/>
                    <a:pt x="287" y="447"/>
                    <a:pt x="278" y="444"/>
                  </a:cubicBezTo>
                  <a:cubicBezTo>
                    <a:pt x="244" y="432"/>
                    <a:pt x="212" y="399"/>
                    <a:pt x="189" y="355"/>
                  </a:cubicBezTo>
                  <a:cubicBezTo>
                    <a:pt x="145" y="288"/>
                    <a:pt x="133" y="199"/>
                    <a:pt x="189" y="155"/>
                  </a:cubicBezTo>
                  <a:cubicBezTo>
                    <a:pt x="214" y="130"/>
                    <a:pt x="247" y="121"/>
                    <a:pt x="283" y="121"/>
                  </a:cubicBezTo>
                  <a:cubicBezTo>
                    <a:pt x="329" y="121"/>
                    <a:pt x="379" y="136"/>
                    <a:pt x="422" y="155"/>
                  </a:cubicBezTo>
                  <a:cubicBezTo>
                    <a:pt x="622" y="244"/>
                    <a:pt x="778" y="444"/>
                    <a:pt x="789" y="654"/>
                  </a:cubicBezTo>
                  <a:cubicBezTo>
                    <a:pt x="789" y="710"/>
                    <a:pt x="778" y="765"/>
                    <a:pt x="755" y="799"/>
                  </a:cubicBezTo>
                  <a:cubicBezTo>
                    <a:pt x="731" y="824"/>
                    <a:pt x="700" y="836"/>
                    <a:pt x="672" y="836"/>
                  </a:cubicBezTo>
                  <a:cubicBezTo>
                    <a:pt x="662" y="836"/>
                    <a:pt x="653" y="835"/>
                    <a:pt x="644" y="832"/>
                  </a:cubicBezTo>
                  <a:lnTo>
                    <a:pt x="589" y="932"/>
                  </a:lnTo>
                  <a:cubicBezTo>
                    <a:pt x="612" y="955"/>
                    <a:pt x="644" y="955"/>
                    <a:pt x="667" y="955"/>
                  </a:cubicBezTo>
                  <a:cubicBezTo>
                    <a:pt x="733" y="955"/>
                    <a:pt x="800" y="921"/>
                    <a:pt x="844" y="866"/>
                  </a:cubicBezTo>
                  <a:cubicBezTo>
                    <a:pt x="889" y="810"/>
                    <a:pt x="911" y="733"/>
                    <a:pt x="900" y="644"/>
                  </a:cubicBezTo>
                  <a:cubicBezTo>
                    <a:pt x="889" y="388"/>
                    <a:pt x="711" y="143"/>
                    <a:pt x="467" y="44"/>
                  </a:cubicBezTo>
                  <a:cubicBezTo>
                    <a:pt x="413" y="17"/>
                    <a:pt x="352" y="0"/>
                    <a:pt x="292" y="0"/>
                  </a:cubicBezTo>
                  <a:close/>
                </a:path>
              </a:pathLst>
            </a:custGeom>
            <a:solidFill>
              <a:srgbClr val="1B41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36"/>
            <p:cNvSpPr/>
            <p:nvPr/>
          </p:nvSpPr>
          <p:spPr>
            <a:xfrm>
              <a:off x="6646350" y="3540350"/>
              <a:ext cx="66375" cy="59225"/>
            </a:xfrm>
            <a:custGeom>
              <a:rect b="b" l="l" r="r" t="t"/>
              <a:pathLst>
                <a:path extrusionOk="0" h="2369" w="2655">
                  <a:moveTo>
                    <a:pt x="985" y="1"/>
                  </a:moveTo>
                  <a:cubicBezTo>
                    <a:pt x="770" y="1"/>
                    <a:pt x="583" y="45"/>
                    <a:pt x="422" y="125"/>
                  </a:cubicBezTo>
                  <a:cubicBezTo>
                    <a:pt x="211" y="224"/>
                    <a:pt x="55" y="391"/>
                    <a:pt x="0" y="580"/>
                  </a:cubicBezTo>
                  <a:lnTo>
                    <a:pt x="111" y="614"/>
                  </a:lnTo>
                  <a:cubicBezTo>
                    <a:pt x="156" y="458"/>
                    <a:pt x="300" y="313"/>
                    <a:pt x="478" y="224"/>
                  </a:cubicBezTo>
                  <a:cubicBezTo>
                    <a:pt x="613" y="157"/>
                    <a:pt x="783" y="123"/>
                    <a:pt x="971" y="123"/>
                  </a:cubicBezTo>
                  <a:cubicBezTo>
                    <a:pt x="999" y="123"/>
                    <a:pt x="1027" y="123"/>
                    <a:pt x="1055" y="125"/>
                  </a:cubicBezTo>
                  <a:cubicBezTo>
                    <a:pt x="1489" y="135"/>
                    <a:pt x="1899" y="302"/>
                    <a:pt x="2155" y="580"/>
                  </a:cubicBezTo>
                  <a:cubicBezTo>
                    <a:pt x="2433" y="869"/>
                    <a:pt x="2533" y="1280"/>
                    <a:pt x="2400" y="1624"/>
                  </a:cubicBezTo>
                  <a:cubicBezTo>
                    <a:pt x="2267" y="1979"/>
                    <a:pt x="1889" y="2246"/>
                    <a:pt x="1489" y="2258"/>
                  </a:cubicBezTo>
                  <a:cubicBezTo>
                    <a:pt x="1233" y="2258"/>
                    <a:pt x="966" y="2169"/>
                    <a:pt x="678" y="1979"/>
                  </a:cubicBezTo>
                  <a:cubicBezTo>
                    <a:pt x="556" y="1891"/>
                    <a:pt x="400" y="1791"/>
                    <a:pt x="322" y="1636"/>
                  </a:cubicBezTo>
                  <a:cubicBezTo>
                    <a:pt x="211" y="1446"/>
                    <a:pt x="223" y="1191"/>
                    <a:pt x="344" y="891"/>
                  </a:cubicBezTo>
                  <a:cubicBezTo>
                    <a:pt x="378" y="802"/>
                    <a:pt x="422" y="702"/>
                    <a:pt x="500" y="646"/>
                  </a:cubicBezTo>
                  <a:cubicBezTo>
                    <a:pt x="557" y="604"/>
                    <a:pt x="632" y="584"/>
                    <a:pt x="728" y="584"/>
                  </a:cubicBezTo>
                  <a:cubicBezTo>
                    <a:pt x="783" y="584"/>
                    <a:pt x="843" y="590"/>
                    <a:pt x="911" y="602"/>
                  </a:cubicBezTo>
                  <a:cubicBezTo>
                    <a:pt x="1277" y="658"/>
                    <a:pt x="1600" y="824"/>
                    <a:pt x="1778" y="1069"/>
                  </a:cubicBezTo>
                  <a:cubicBezTo>
                    <a:pt x="1978" y="1335"/>
                    <a:pt x="1978" y="1691"/>
                    <a:pt x="1800" y="1924"/>
                  </a:cubicBezTo>
                  <a:cubicBezTo>
                    <a:pt x="1710" y="2032"/>
                    <a:pt x="1570" y="2118"/>
                    <a:pt x="1425" y="2118"/>
                  </a:cubicBezTo>
                  <a:cubicBezTo>
                    <a:pt x="1391" y="2118"/>
                    <a:pt x="1356" y="2113"/>
                    <a:pt x="1322" y="2102"/>
                  </a:cubicBezTo>
                  <a:lnTo>
                    <a:pt x="1289" y="2224"/>
                  </a:lnTo>
                  <a:cubicBezTo>
                    <a:pt x="1331" y="2236"/>
                    <a:pt x="1374" y="2241"/>
                    <a:pt x="1416" y="2241"/>
                  </a:cubicBezTo>
                  <a:cubicBezTo>
                    <a:pt x="1606" y="2241"/>
                    <a:pt x="1788" y="2129"/>
                    <a:pt x="1889" y="2002"/>
                  </a:cubicBezTo>
                  <a:cubicBezTo>
                    <a:pt x="2111" y="1724"/>
                    <a:pt x="2099" y="1313"/>
                    <a:pt x="1877" y="991"/>
                  </a:cubicBezTo>
                  <a:cubicBezTo>
                    <a:pt x="1677" y="735"/>
                    <a:pt x="1333" y="547"/>
                    <a:pt x="922" y="480"/>
                  </a:cubicBezTo>
                  <a:cubicBezTo>
                    <a:pt x="858" y="470"/>
                    <a:pt x="800" y="465"/>
                    <a:pt x="746" y="465"/>
                  </a:cubicBezTo>
                  <a:cubicBezTo>
                    <a:pt x="620" y="465"/>
                    <a:pt x="519" y="492"/>
                    <a:pt x="433" y="547"/>
                  </a:cubicBezTo>
                  <a:cubicBezTo>
                    <a:pt x="322" y="624"/>
                    <a:pt x="267" y="735"/>
                    <a:pt x="223" y="846"/>
                  </a:cubicBezTo>
                  <a:cubicBezTo>
                    <a:pt x="100" y="1180"/>
                    <a:pt x="89" y="1468"/>
                    <a:pt x="211" y="1691"/>
                  </a:cubicBezTo>
                  <a:cubicBezTo>
                    <a:pt x="311" y="1868"/>
                    <a:pt x="478" y="1991"/>
                    <a:pt x="611" y="2080"/>
                  </a:cubicBezTo>
                  <a:cubicBezTo>
                    <a:pt x="911" y="2268"/>
                    <a:pt x="1200" y="2369"/>
                    <a:pt x="1477" y="2369"/>
                  </a:cubicBezTo>
                  <a:lnTo>
                    <a:pt x="1489" y="2369"/>
                  </a:lnTo>
                  <a:cubicBezTo>
                    <a:pt x="1933" y="2369"/>
                    <a:pt x="2366" y="2068"/>
                    <a:pt x="2511" y="1658"/>
                  </a:cubicBezTo>
                  <a:cubicBezTo>
                    <a:pt x="2655" y="1280"/>
                    <a:pt x="2555" y="813"/>
                    <a:pt x="2244" y="491"/>
                  </a:cubicBezTo>
                  <a:cubicBezTo>
                    <a:pt x="1966" y="202"/>
                    <a:pt x="1522" y="14"/>
                    <a:pt x="1055" y="2"/>
                  </a:cubicBezTo>
                  <a:cubicBezTo>
                    <a:pt x="1031" y="1"/>
                    <a:pt x="1008" y="1"/>
                    <a:pt x="985" y="1"/>
                  </a:cubicBezTo>
                  <a:close/>
                </a:path>
              </a:pathLst>
            </a:custGeom>
            <a:solidFill>
              <a:srgbClr val="1B41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36"/>
            <p:cNvSpPr/>
            <p:nvPr/>
          </p:nvSpPr>
          <p:spPr>
            <a:xfrm>
              <a:off x="6638575" y="3565675"/>
              <a:ext cx="8900" cy="20575"/>
            </a:xfrm>
            <a:custGeom>
              <a:rect b="b" l="l" r="r" t="t"/>
              <a:pathLst>
                <a:path extrusionOk="0" h="823" w="356">
                  <a:moveTo>
                    <a:pt x="78" y="0"/>
                  </a:moveTo>
                  <a:lnTo>
                    <a:pt x="78" y="0"/>
                  </a:lnTo>
                  <a:cubicBezTo>
                    <a:pt x="0" y="278"/>
                    <a:pt x="78" y="589"/>
                    <a:pt x="267" y="822"/>
                  </a:cubicBezTo>
                  <a:lnTo>
                    <a:pt x="356" y="734"/>
                  </a:lnTo>
                  <a:cubicBezTo>
                    <a:pt x="189" y="544"/>
                    <a:pt x="122" y="278"/>
                    <a:pt x="189" y="33"/>
                  </a:cubicBezTo>
                  <a:lnTo>
                    <a:pt x="78" y="0"/>
                  </a:lnTo>
                  <a:close/>
                </a:path>
              </a:pathLst>
            </a:custGeom>
            <a:solidFill>
              <a:srgbClr val="1B41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36"/>
            <p:cNvSpPr/>
            <p:nvPr/>
          </p:nvSpPr>
          <p:spPr>
            <a:xfrm>
              <a:off x="6627175" y="3531800"/>
              <a:ext cx="25300" cy="50275"/>
            </a:xfrm>
            <a:custGeom>
              <a:rect b="b" l="l" r="r" t="t"/>
              <a:pathLst>
                <a:path extrusionOk="0" h="2011" w="1012">
                  <a:moveTo>
                    <a:pt x="978" y="0"/>
                  </a:moveTo>
                  <a:cubicBezTo>
                    <a:pt x="523" y="133"/>
                    <a:pt x="289" y="566"/>
                    <a:pt x="167" y="911"/>
                  </a:cubicBezTo>
                  <a:cubicBezTo>
                    <a:pt x="23" y="1322"/>
                    <a:pt x="0" y="1689"/>
                    <a:pt x="79" y="2010"/>
                  </a:cubicBezTo>
                  <a:lnTo>
                    <a:pt x="200" y="1978"/>
                  </a:lnTo>
                  <a:cubicBezTo>
                    <a:pt x="123" y="1677"/>
                    <a:pt x="145" y="1333"/>
                    <a:pt x="279" y="944"/>
                  </a:cubicBezTo>
                  <a:cubicBezTo>
                    <a:pt x="390" y="633"/>
                    <a:pt x="612" y="233"/>
                    <a:pt x="1012" y="122"/>
                  </a:cubicBezTo>
                  <a:lnTo>
                    <a:pt x="978" y="0"/>
                  </a:lnTo>
                  <a:close/>
                </a:path>
              </a:pathLst>
            </a:custGeom>
            <a:solidFill>
              <a:srgbClr val="1B41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36"/>
            <p:cNvSpPr/>
            <p:nvPr/>
          </p:nvSpPr>
          <p:spPr>
            <a:xfrm>
              <a:off x="6676900" y="3522350"/>
              <a:ext cx="46125" cy="30275"/>
            </a:xfrm>
            <a:custGeom>
              <a:rect b="b" l="l" r="r" t="t"/>
              <a:pathLst>
                <a:path extrusionOk="0" h="1211" w="1845">
                  <a:moveTo>
                    <a:pt x="11" y="0"/>
                  </a:moveTo>
                  <a:lnTo>
                    <a:pt x="0" y="112"/>
                  </a:lnTo>
                  <a:cubicBezTo>
                    <a:pt x="744" y="144"/>
                    <a:pt x="1444" y="589"/>
                    <a:pt x="1733" y="1211"/>
                  </a:cubicBezTo>
                  <a:lnTo>
                    <a:pt x="1844" y="1166"/>
                  </a:lnTo>
                  <a:cubicBezTo>
                    <a:pt x="1533" y="500"/>
                    <a:pt x="789" y="33"/>
                    <a:pt x="11" y="0"/>
                  </a:cubicBezTo>
                  <a:close/>
                </a:path>
              </a:pathLst>
            </a:custGeom>
            <a:solidFill>
              <a:srgbClr val="1B41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36"/>
            <p:cNvSpPr/>
            <p:nvPr/>
          </p:nvSpPr>
          <p:spPr>
            <a:xfrm>
              <a:off x="6241425" y="3630450"/>
              <a:ext cx="363275" cy="9975"/>
            </a:xfrm>
            <a:custGeom>
              <a:rect b="b" l="l" r="r" t="t"/>
              <a:pathLst>
                <a:path extrusionOk="0" h="399" w="14531">
                  <a:moveTo>
                    <a:pt x="12238" y="1"/>
                  </a:moveTo>
                  <a:cubicBezTo>
                    <a:pt x="10601" y="1"/>
                    <a:pt x="8959" y="80"/>
                    <a:pt x="7332" y="231"/>
                  </a:cubicBezTo>
                  <a:cubicBezTo>
                    <a:pt x="7377" y="197"/>
                    <a:pt x="7421" y="153"/>
                    <a:pt x="7454" y="108"/>
                  </a:cubicBezTo>
                  <a:lnTo>
                    <a:pt x="7532" y="20"/>
                  </a:lnTo>
                  <a:lnTo>
                    <a:pt x="7410" y="9"/>
                  </a:lnTo>
                  <a:cubicBezTo>
                    <a:pt x="7213" y="3"/>
                    <a:pt x="7015" y="1"/>
                    <a:pt x="6817" y="1"/>
                  </a:cubicBezTo>
                  <a:cubicBezTo>
                    <a:pt x="5799" y="1"/>
                    <a:pt x="4772" y="68"/>
                    <a:pt x="3778" y="142"/>
                  </a:cubicBezTo>
                  <a:cubicBezTo>
                    <a:pt x="2811" y="212"/>
                    <a:pt x="1819" y="281"/>
                    <a:pt x="830" y="281"/>
                  </a:cubicBezTo>
                  <a:cubicBezTo>
                    <a:pt x="557" y="281"/>
                    <a:pt x="284" y="276"/>
                    <a:pt x="11" y="264"/>
                  </a:cubicBezTo>
                  <a:lnTo>
                    <a:pt x="1" y="387"/>
                  </a:lnTo>
                  <a:cubicBezTo>
                    <a:pt x="235" y="395"/>
                    <a:pt x="470" y="398"/>
                    <a:pt x="705" y="398"/>
                  </a:cubicBezTo>
                  <a:cubicBezTo>
                    <a:pt x="1739" y="398"/>
                    <a:pt x="2773" y="328"/>
                    <a:pt x="3778" y="264"/>
                  </a:cubicBezTo>
                  <a:cubicBezTo>
                    <a:pt x="4738" y="189"/>
                    <a:pt x="5729" y="123"/>
                    <a:pt x="6713" y="123"/>
                  </a:cubicBezTo>
                  <a:cubicBezTo>
                    <a:pt x="6901" y="123"/>
                    <a:pt x="7089" y="125"/>
                    <a:pt x="7277" y="131"/>
                  </a:cubicBezTo>
                  <a:cubicBezTo>
                    <a:pt x="7188" y="209"/>
                    <a:pt x="7066" y="253"/>
                    <a:pt x="6943" y="276"/>
                  </a:cubicBezTo>
                  <a:lnTo>
                    <a:pt x="6888" y="276"/>
                  </a:lnTo>
                  <a:lnTo>
                    <a:pt x="6899" y="397"/>
                  </a:lnTo>
                  <a:cubicBezTo>
                    <a:pt x="6921" y="397"/>
                    <a:pt x="6943" y="397"/>
                    <a:pt x="6965" y="387"/>
                  </a:cubicBezTo>
                  <a:cubicBezTo>
                    <a:pt x="8689" y="210"/>
                    <a:pt x="10432" y="119"/>
                    <a:pt x="12175" y="119"/>
                  </a:cubicBezTo>
                  <a:cubicBezTo>
                    <a:pt x="12961" y="119"/>
                    <a:pt x="13747" y="137"/>
                    <a:pt x="14531" y="175"/>
                  </a:cubicBezTo>
                  <a:lnTo>
                    <a:pt x="14531" y="53"/>
                  </a:lnTo>
                  <a:cubicBezTo>
                    <a:pt x="13769" y="18"/>
                    <a:pt x="13004" y="1"/>
                    <a:pt x="12238" y="1"/>
                  </a:cubicBezTo>
                  <a:close/>
                </a:path>
              </a:pathLst>
            </a:custGeom>
            <a:solidFill>
              <a:srgbClr val="467A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36"/>
            <p:cNvSpPr/>
            <p:nvPr/>
          </p:nvSpPr>
          <p:spPr>
            <a:xfrm>
              <a:off x="6208650" y="3520625"/>
              <a:ext cx="380500" cy="33125"/>
            </a:xfrm>
            <a:custGeom>
              <a:rect b="b" l="l" r="r" t="t"/>
              <a:pathLst>
                <a:path extrusionOk="0" h="1325" w="15220">
                  <a:moveTo>
                    <a:pt x="11915" y="0"/>
                  </a:moveTo>
                  <a:cubicBezTo>
                    <a:pt x="11378" y="0"/>
                    <a:pt x="10850" y="28"/>
                    <a:pt x="10354" y="58"/>
                  </a:cubicBezTo>
                  <a:cubicBezTo>
                    <a:pt x="9410" y="102"/>
                    <a:pt x="8466" y="147"/>
                    <a:pt x="7521" y="203"/>
                  </a:cubicBezTo>
                  <a:lnTo>
                    <a:pt x="1556" y="524"/>
                  </a:lnTo>
                  <a:lnTo>
                    <a:pt x="1556" y="580"/>
                  </a:lnTo>
                  <a:cubicBezTo>
                    <a:pt x="1545" y="769"/>
                    <a:pt x="1667" y="958"/>
                    <a:pt x="1833" y="1080"/>
                  </a:cubicBezTo>
                  <a:lnTo>
                    <a:pt x="1" y="1203"/>
                  </a:lnTo>
                  <a:lnTo>
                    <a:pt x="11" y="1324"/>
                  </a:lnTo>
                  <a:lnTo>
                    <a:pt x="2600" y="1147"/>
                  </a:lnTo>
                  <a:lnTo>
                    <a:pt x="2100" y="1058"/>
                  </a:lnTo>
                  <a:cubicBezTo>
                    <a:pt x="1878" y="1025"/>
                    <a:pt x="1700" y="836"/>
                    <a:pt x="1678" y="636"/>
                  </a:cubicBezTo>
                  <a:lnTo>
                    <a:pt x="7533" y="325"/>
                  </a:lnTo>
                  <a:cubicBezTo>
                    <a:pt x="8476" y="269"/>
                    <a:pt x="9421" y="225"/>
                    <a:pt x="10365" y="169"/>
                  </a:cubicBezTo>
                  <a:cubicBezTo>
                    <a:pt x="10858" y="143"/>
                    <a:pt x="11379" y="117"/>
                    <a:pt x="11910" y="117"/>
                  </a:cubicBezTo>
                  <a:cubicBezTo>
                    <a:pt x="12518" y="117"/>
                    <a:pt x="13138" y="151"/>
                    <a:pt x="13742" y="258"/>
                  </a:cubicBezTo>
                  <a:cubicBezTo>
                    <a:pt x="13465" y="502"/>
                    <a:pt x="13098" y="658"/>
                    <a:pt x="12720" y="692"/>
                  </a:cubicBezTo>
                  <a:lnTo>
                    <a:pt x="12720" y="803"/>
                  </a:lnTo>
                  <a:lnTo>
                    <a:pt x="15220" y="747"/>
                  </a:lnTo>
                  <a:lnTo>
                    <a:pt x="15208" y="625"/>
                  </a:lnTo>
                  <a:lnTo>
                    <a:pt x="13287" y="669"/>
                  </a:lnTo>
                  <a:cubicBezTo>
                    <a:pt x="13520" y="580"/>
                    <a:pt x="13742" y="436"/>
                    <a:pt x="13909" y="269"/>
                  </a:cubicBezTo>
                  <a:lnTo>
                    <a:pt x="13986" y="191"/>
                  </a:lnTo>
                  <a:lnTo>
                    <a:pt x="13875" y="169"/>
                  </a:lnTo>
                  <a:cubicBezTo>
                    <a:pt x="13235" y="41"/>
                    <a:pt x="12568" y="0"/>
                    <a:pt x="11915" y="0"/>
                  </a:cubicBezTo>
                  <a:close/>
                </a:path>
              </a:pathLst>
            </a:custGeom>
            <a:solidFill>
              <a:srgbClr val="467A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36"/>
            <p:cNvSpPr/>
            <p:nvPr/>
          </p:nvSpPr>
          <p:spPr>
            <a:xfrm>
              <a:off x="6229475" y="3513450"/>
              <a:ext cx="163325" cy="13075"/>
            </a:xfrm>
            <a:custGeom>
              <a:rect b="b" l="l" r="r" t="t"/>
              <a:pathLst>
                <a:path extrusionOk="0" h="523" w="6533">
                  <a:moveTo>
                    <a:pt x="6522" y="1"/>
                  </a:moveTo>
                  <a:lnTo>
                    <a:pt x="1" y="401"/>
                  </a:lnTo>
                  <a:lnTo>
                    <a:pt x="12" y="523"/>
                  </a:lnTo>
                  <a:lnTo>
                    <a:pt x="6533" y="123"/>
                  </a:lnTo>
                  <a:lnTo>
                    <a:pt x="6522" y="1"/>
                  </a:lnTo>
                  <a:close/>
                </a:path>
              </a:pathLst>
            </a:custGeom>
            <a:solidFill>
              <a:srgbClr val="467A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36"/>
            <p:cNvSpPr/>
            <p:nvPr/>
          </p:nvSpPr>
          <p:spPr>
            <a:xfrm>
              <a:off x="6315575" y="3602725"/>
              <a:ext cx="269975" cy="17675"/>
            </a:xfrm>
            <a:custGeom>
              <a:rect b="b" l="l" r="r" t="t"/>
              <a:pathLst>
                <a:path extrusionOk="0" h="707" w="10799">
                  <a:moveTo>
                    <a:pt x="7839" y="0"/>
                  </a:moveTo>
                  <a:cubicBezTo>
                    <a:pt x="6568" y="0"/>
                    <a:pt x="5295" y="28"/>
                    <a:pt x="4033" y="84"/>
                  </a:cubicBezTo>
                  <a:lnTo>
                    <a:pt x="3700" y="96"/>
                  </a:lnTo>
                  <a:lnTo>
                    <a:pt x="4022" y="195"/>
                  </a:lnTo>
                  <a:cubicBezTo>
                    <a:pt x="4078" y="218"/>
                    <a:pt x="4122" y="240"/>
                    <a:pt x="4177" y="262"/>
                  </a:cubicBezTo>
                  <a:cubicBezTo>
                    <a:pt x="2789" y="429"/>
                    <a:pt x="1389" y="529"/>
                    <a:pt x="0" y="585"/>
                  </a:cubicBezTo>
                  <a:lnTo>
                    <a:pt x="0" y="706"/>
                  </a:lnTo>
                  <a:cubicBezTo>
                    <a:pt x="1444" y="651"/>
                    <a:pt x="2911" y="540"/>
                    <a:pt x="4344" y="362"/>
                  </a:cubicBezTo>
                  <a:lnTo>
                    <a:pt x="4488" y="351"/>
                  </a:lnTo>
                  <a:lnTo>
                    <a:pt x="4377" y="262"/>
                  </a:lnTo>
                  <a:lnTo>
                    <a:pt x="4278" y="195"/>
                  </a:lnTo>
                  <a:cubicBezTo>
                    <a:pt x="5467" y="147"/>
                    <a:pt x="6664" y="121"/>
                    <a:pt x="7858" y="121"/>
                  </a:cubicBezTo>
                  <a:cubicBezTo>
                    <a:pt x="8838" y="121"/>
                    <a:pt x="9816" y="138"/>
                    <a:pt x="10787" y="173"/>
                  </a:cubicBezTo>
                  <a:lnTo>
                    <a:pt x="10798" y="51"/>
                  </a:lnTo>
                  <a:cubicBezTo>
                    <a:pt x="9816" y="17"/>
                    <a:pt x="8828" y="0"/>
                    <a:pt x="7839" y="0"/>
                  </a:cubicBezTo>
                  <a:close/>
                </a:path>
              </a:pathLst>
            </a:custGeom>
            <a:solidFill>
              <a:srgbClr val="467A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36"/>
            <p:cNvSpPr/>
            <p:nvPr/>
          </p:nvSpPr>
          <p:spPr>
            <a:xfrm>
              <a:off x="6410550" y="3637875"/>
              <a:ext cx="100550" cy="92325"/>
            </a:xfrm>
            <a:custGeom>
              <a:rect b="b" l="l" r="r" t="t"/>
              <a:pathLst>
                <a:path extrusionOk="0" h="3693" w="4022">
                  <a:moveTo>
                    <a:pt x="1989" y="1"/>
                  </a:moveTo>
                  <a:cubicBezTo>
                    <a:pt x="1956" y="467"/>
                    <a:pt x="1556" y="801"/>
                    <a:pt x="1167" y="1056"/>
                  </a:cubicBezTo>
                  <a:cubicBezTo>
                    <a:pt x="800" y="1289"/>
                    <a:pt x="0" y="1655"/>
                    <a:pt x="223" y="2178"/>
                  </a:cubicBezTo>
                  <a:cubicBezTo>
                    <a:pt x="456" y="2756"/>
                    <a:pt x="967" y="3378"/>
                    <a:pt x="1534" y="3644"/>
                  </a:cubicBezTo>
                  <a:cubicBezTo>
                    <a:pt x="1588" y="3674"/>
                    <a:pt x="1655" y="3692"/>
                    <a:pt x="1717" y="3692"/>
                  </a:cubicBezTo>
                  <a:cubicBezTo>
                    <a:pt x="1795" y="3692"/>
                    <a:pt x="1864" y="3663"/>
                    <a:pt x="1889" y="3588"/>
                  </a:cubicBezTo>
                  <a:cubicBezTo>
                    <a:pt x="1901" y="3533"/>
                    <a:pt x="1878" y="3477"/>
                    <a:pt x="1845" y="3422"/>
                  </a:cubicBezTo>
                  <a:cubicBezTo>
                    <a:pt x="1701" y="3200"/>
                    <a:pt x="1400" y="3011"/>
                    <a:pt x="1445" y="2744"/>
                  </a:cubicBezTo>
                  <a:lnTo>
                    <a:pt x="1445" y="2744"/>
                  </a:lnTo>
                  <a:cubicBezTo>
                    <a:pt x="1689" y="3033"/>
                    <a:pt x="2000" y="3267"/>
                    <a:pt x="2345" y="3422"/>
                  </a:cubicBezTo>
                  <a:cubicBezTo>
                    <a:pt x="2404" y="3452"/>
                    <a:pt x="2468" y="3476"/>
                    <a:pt x="2527" y="3476"/>
                  </a:cubicBezTo>
                  <a:cubicBezTo>
                    <a:pt x="2557" y="3476"/>
                    <a:pt x="2585" y="3470"/>
                    <a:pt x="2612" y="3455"/>
                  </a:cubicBezTo>
                  <a:cubicBezTo>
                    <a:pt x="2733" y="3400"/>
                    <a:pt x="2733" y="3211"/>
                    <a:pt x="2667" y="3089"/>
                  </a:cubicBezTo>
                  <a:cubicBezTo>
                    <a:pt x="2578" y="2922"/>
                    <a:pt x="2412" y="2811"/>
                    <a:pt x="2278" y="2689"/>
                  </a:cubicBezTo>
                  <a:cubicBezTo>
                    <a:pt x="2145" y="2556"/>
                    <a:pt x="2022" y="2378"/>
                    <a:pt x="2056" y="2200"/>
                  </a:cubicBezTo>
                  <a:lnTo>
                    <a:pt x="2056" y="2200"/>
                  </a:lnTo>
                  <a:cubicBezTo>
                    <a:pt x="2333" y="2433"/>
                    <a:pt x="2612" y="2655"/>
                    <a:pt x="2889" y="2877"/>
                  </a:cubicBezTo>
                  <a:cubicBezTo>
                    <a:pt x="2984" y="2951"/>
                    <a:pt x="3108" y="3019"/>
                    <a:pt x="3214" y="3019"/>
                  </a:cubicBezTo>
                  <a:cubicBezTo>
                    <a:pt x="3268" y="3019"/>
                    <a:pt x="3318" y="3001"/>
                    <a:pt x="3355" y="2956"/>
                  </a:cubicBezTo>
                  <a:cubicBezTo>
                    <a:pt x="3434" y="2889"/>
                    <a:pt x="3422" y="2778"/>
                    <a:pt x="3400" y="2678"/>
                  </a:cubicBezTo>
                  <a:cubicBezTo>
                    <a:pt x="3266" y="2278"/>
                    <a:pt x="2800" y="2100"/>
                    <a:pt x="2545" y="1778"/>
                  </a:cubicBezTo>
                  <a:cubicBezTo>
                    <a:pt x="2511" y="1734"/>
                    <a:pt x="2500" y="1667"/>
                    <a:pt x="2545" y="1655"/>
                  </a:cubicBezTo>
                  <a:cubicBezTo>
                    <a:pt x="2800" y="1845"/>
                    <a:pt x="3067" y="2033"/>
                    <a:pt x="3333" y="2222"/>
                  </a:cubicBezTo>
                  <a:cubicBezTo>
                    <a:pt x="3434" y="2300"/>
                    <a:pt x="3555" y="2389"/>
                    <a:pt x="3689" y="2400"/>
                  </a:cubicBezTo>
                  <a:cubicBezTo>
                    <a:pt x="3703" y="2403"/>
                    <a:pt x="3717" y="2404"/>
                    <a:pt x="3731" y="2404"/>
                  </a:cubicBezTo>
                  <a:cubicBezTo>
                    <a:pt x="3845" y="2404"/>
                    <a:pt x="3971" y="2329"/>
                    <a:pt x="4000" y="2211"/>
                  </a:cubicBezTo>
                  <a:cubicBezTo>
                    <a:pt x="4022" y="2078"/>
                    <a:pt x="3900" y="1956"/>
                    <a:pt x="3800" y="1867"/>
                  </a:cubicBezTo>
                  <a:cubicBezTo>
                    <a:pt x="3522" y="1633"/>
                    <a:pt x="3244" y="1400"/>
                    <a:pt x="2978" y="1167"/>
                  </a:cubicBezTo>
                  <a:cubicBezTo>
                    <a:pt x="3056" y="1001"/>
                    <a:pt x="3355" y="1144"/>
                    <a:pt x="3478" y="1001"/>
                  </a:cubicBezTo>
                  <a:cubicBezTo>
                    <a:pt x="3533" y="934"/>
                    <a:pt x="3511" y="833"/>
                    <a:pt x="3456" y="756"/>
                  </a:cubicBezTo>
                  <a:cubicBezTo>
                    <a:pt x="3411" y="689"/>
                    <a:pt x="3333" y="656"/>
                    <a:pt x="3256" y="611"/>
                  </a:cubicBezTo>
                  <a:cubicBezTo>
                    <a:pt x="2834" y="401"/>
                    <a:pt x="2412" y="201"/>
                    <a:pt x="1989" y="1"/>
                  </a:cubicBezTo>
                  <a:close/>
                </a:path>
              </a:pathLst>
            </a:custGeom>
            <a:solidFill>
              <a:srgbClr val="E591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36"/>
            <p:cNvSpPr/>
            <p:nvPr/>
          </p:nvSpPr>
          <p:spPr>
            <a:xfrm>
              <a:off x="6284475" y="3392375"/>
              <a:ext cx="238025" cy="310500"/>
            </a:xfrm>
            <a:custGeom>
              <a:rect b="b" l="l" r="r" t="t"/>
              <a:pathLst>
                <a:path extrusionOk="0" h="12420" w="9521">
                  <a:moveTo>
                    <a:pt x="7345" y="1"/>
                  </a:moveTo>
                  <a:cubicBezTo>
                    <a:pt x="6401" y="1"/>
                    <a:pt x="5567" y="465"/>
                    <a:pt x="4788" y="967"/>
                  </a:cubicBezTo>
                  <a:cubicBezTo>
                    <a:pt x="3799" y="1611"/>
                    <a:pt x="2822" y="2311"/>
                    <a:pt x="1967" y="3111"/>
                  </a:cubicBezTo>
                  <a:cubicBezTo>
                    <a:pt x="1656" y="3410"/>
                    <a:pt x="1355" y="3722"/>
                    <a:pt x="1089" y="4066"/>
                  </a:cubicBezTo>
                  <a:cubicBezTo>
                    <a:pt x="733" y="4511"/>
                    <a:pt x="434" y="5010"/>
                    <a:pt x="212" y="5543"/>
                  </a:cubicBezTo>
                  <a:cubicBezTo>
                    <a:pt x="101" y="5822"/>
                    <a:pt x="0" y="6121"/>
                    <a:pt x="22" y="6421"/>
                  </a:cubicBezTo>
                  <a:cubicBezTo>
                    <a:pt x="34" y="6644"/>
                    <a:pt x="111" y="6844"/>
                    <a:pt x="200" y="7044"/>
                  </a:cubicBezTo>
                  <a:cubicBezTo>
                    <a:pt x="323" y="7321"/>
                    <a:pt x="500" y="7565"/>
                    <a:pt x="711" y="7787"/>
                  </a:cubicBezTo>
                  <a:cubicBezTo>
                    <a:pt x="700" y="7787"/>
                    <a:pt x="678" y="7787"/>
                    <a:pt x="667" y="7799"/>
                  </a:cubicBezTo>
                  <a:cubicBezTo>
                    <a:pt x="911" y="8187"/>
                    <a:pt x="1178" y="8565"/>
                    <a:pt x="1466" y="8932"/>
                  </a:cubicBezTo>
                  <a:cubicBezTo>
                    <a:pt x="1256" y="8832"/>
                    <a:pt x="1044" y="8743"/>
                    <a:pt x="844" y="8643"/>
                  </a:cubicBezTo>
                  <a:lnTo>
                    <a:pt x="844" y="8643"/>
                  </a:lnTo>
                  <a:cubicBezTo>
                    <a:pt x="1456" y="9232"/>
                    <a:pt x="2122" y="9754"/>
                    <a:pt x="2833" y="10209"/>
                  </a:cubicBezTo>
                  <a:lnTo>
                    <a:pt x="2466" y="10142"/>
                  </a:lnTo>
                  <a:lnTo>
                    <a:pt x="2466" y="10142"/>
                  </a:lnTo>
                  <a:cubicBezTo>
                    <a:pt x="2678" y="10187"/>
                    <a:pt x="2811" y="10409"/>
                    <a:pt x="2933" y="10554"/>
                  </a:cubicBezTo>
                  <a:cubicBezTo>
                    <a:pt x="3088" y="10742"/>
                    <a:pt x="3278" y="10876"/>
                    <a:pt x="3444" y="11043"/>
                  </a:cubicBezTo>
                  <a:cubicBezTo>
                    <a:pt x="3878" y="11498"/>
                    <a:pt x="4333" y="11920"/>
                    <a:pt x="4844" y="12298"/>
                  </a:cubicBezTo>
                  <a:cubicBezTo>
                    <a:pt x="4920" y="12359"/>
                    <a:pt x="5028" y="12420"/>
                    <a:pt x="5124" y="12420"/>
                  </a:cubicBezTo>
                  <a:cubicBezTo>
                    <a:pt x="5167" y="12420"/>
                    <a:pt x="5209" y="12407"/>
                    <a:pt x="5243" y="12376"/>
                  </a:cubicBezTo>
                  <a:cubicBezTo>
                    <a:pt x="5388" y="12242"/>
                    <a:pt x="5221" y="11998"/>
                    <a:pt x="5288" y="11809"/>
                  </a:cubicBezTo>
                  <a:lnTo>
                    <a:pt x="5288" y="11809"/>
                  </a:lnTo>
                  <a:cubicBezTo>
                    <a:pt x="5355" y="11942"/>
                    <a:pt x="5433" y="12075"/>
                    <a:pt x="5555" y="12164"/>
                  </a:cubicBezTo>
                  <a:cubicBezTo>
                    <a:pt x="5627" y="12217"/>
                    <a:pt x="5719" y="12250"/>
                    <a:pt x="5807" y="12250"/>
                  </a:cubicBezTo>
                  <a:cubicBezTo>
                    <a:pt x="5868" y="12250"/>
                    <a:pt x="5927" y="12234"/>
                    <a:pt x="5977" y="12198"/>
                  </a:cubicBezTo>
                  <a:cubicBezTo>
                    <a:pt x="6088" y="12109"/>
                    <a:pt x="6110" y="11954"/>
                    <a:pt x="6110" y="11820"/>
                  </a:cubicBezTo>
                  <a:cubicBezTo>
                    <a:pt x="6099" y="11564"/>
                    <a:pt x="5999" y="11320"/>
                    <a:pt x="5833" y="11142"/>
                  </a:cubicBezTo>
                  <a:lnTo>
                    <a:pt x="5833" y="11142"/>
                  </a:lnTo>
                  <a:cubicBezTo>
                    <a:pt x="6021" y="11287"/>
                    <a:pt x="6265" y="11387"/>
                    <a:pt x="6510" y="11398"/>
                  </a:cubicBezTo>
                  <a:cubicBezTo>
                    <a:pt x="6525" y="11399"/>
                    <a:pt x="6541" y="11400"/>
                    <a:pt x="6557" y="11400"/>
                  </a:cubicBezTo>
                  <a:cubicBezTo>
                    <a:pt x="6678" y="11400"/>
                    <a:pt x="6804" y="11362"/>
                    <a:pt x="6843" y="11253"/>
                  </a:cubicBezTo>
                  <a:cubicBezTo>
                    <a:pt x="6865" y="11176"/>
                    <a:pt x="6832" y="11098"/>
                    <a:pt x="6788" y="11031"/>
                  </a:cubicBezTo>
                  <a:cubicBezTo>
                    <a:pt x="6688" y="10865"/>
                    <a:pt x="6566" y="10709"/>
                    <a:pt x="6410" y="10587"/>
                  </a:cubicBezTo>
                  <a:lnTo>
                    <a:pt x="6410" y="10587"/>
                  </a:lnTo>
                  <a:cubicBezTo>
                    <a:pt x="6621" y="10687"/>
                    <a:pt x="6843" y="10754"/>
                    <a:pt x="7077" y="10798"/>
                  </a:cubicBezTo>
                  <a:cubicBezTo>
                    <a:pt x="7104" y="10802"/>
                    <a:pt x="7134" y="10806"/>
                    <a:pt x="7164" y="10806"/>
                  </a:cubicBezTo>
                  <a:cubicBezTo>
                    <a:pt x="7218" y="10806"/>
                    <a:pt x="7270" y="10793"/>
                    <a:pt x="7299" y="10742"/>
                  </a:cubicBezTo>
                  <a:cubicBezTo>
                    <a:pt x="7332" y="10698"/>
                    <a:pt x="7321" y="10643"/>
                    <a:pt x="7299" y="10587"/>
                  </a:cubicBezTo>
                  <a:cubicBezTo>
                    <a:pt x="7210" y="10320"/>
                    <a:pt x="7021" y="10076"/>
                    <a:pt x="6788" y="9920"/>
                  </a:cubicBezTo>
                  <a:lnTo>
                    <a:pt x="6788" y="9920"/>
                  </a:lnTo>
                  <a:cubicBezTo>
                    <a:pt x="6915" y="9961"/>
                    <a:pt x="7048" y="9982"/>
                    <a:pt x="7181" y="9982"/>
                  </a:cubicBezTo>
                  <a:cubicBezTo>
                    <a:pt x="7371" y="9982"/>
                    <a:pt x="7561" y="9939"/>
                    <a:pt x="7732" y="9854"/>
                  </a:cubicBezTo>
                  <a:cubicBezTo>
                    <a:pt x="6932" y="9120"/>
                    <a:pt x="6277" y="8288"/>
                    <a:pt x="5699" y="7399"/>
                  </a:cubicBezTo>
                  <a:cubicBezTo>
                    <a:pt x="5499" y="7099"/>
                    <a:pt x="5322" y="6777"/>
                    <a:pt x="5132" y="6454"/>
                  </a:cubicBezTo>
                  <a:cubicBezTo>
                    <a:pt x="5788" y="5777"/>
                    <a:pt x="6455" y="5099"/>
                    <a:pt x="7176" y="4533"/>
                  </a:cubicBezTo>
                  <a:cubicBezTo>
                    <a:pt x="7810" y="3911"/>
                    <a:pt x="8376" y="3211"/>
                    <a:pt x="8820" y="2455"/>
                  </a:cubicBezTo>
                  <a:cubicBezTo>
                    <a:pt x="9143" y="1877"/>
                    <a:pt x="9521" y="1356"/>
                    <a:pt x="9032" y="711"/>
                  </a:cubicBezTo>
                  <a:cubicBezTo>
                    <a:pt x="8699" y="267"/>
                    <a:pt x="8132" y="67"/>
                    <a:pt x="7588" y="11"/>
                  </a:cubicBezTo>
                  <a:cubicBezTo>
                    <a:pt x="7506" y="4"/>
                    <a:pt x="7425" y="1"/>
                    <a:pt x="7345" y="1"/>
                  </a:cubicBezTo>
                  <a:close/>
                </a:path>
              </a:pathLst>
            </a:custGeom>
            <a:solidFill>
              <a:srgbClr val="804B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36"/>
            <p:cNvSpPr/>
            <p:nvPr/>
          </p:nvSpPr>
          <p:spPr>
            <a:xfrm>
              <a:off x="6300575" y="3473475"/>
              <a:ext cx="101675" cy="204425"/>
            </a:xfrm>
            <a:custGeom>
              <a:rect b="b" l="l" r="r" t="t"/>
              <a:pathLst>
                <a:path extrusionOk="0" h="8177" w="4067">
                  <a:moveTo>
                    <a:pt x="1723" y="0"/>
                  </a:moveTo>
                  <a:cubicBezTo>
                    <a:pt x="1456" y="189"/>
                    <a:pt x="1256" y="445"/>
                    <a:pt x="1089" y="667"/>
                  </a:cubicBezTo>
                  <a:cubicBezTo>
                    <a:pt x="556" y="1378"/>
                    <a:pt x="245" y="2033"/>
                    <a:pt x="134" y="2677"/>
                  </a:cubicBezTo>
                  <a:cubicBezTo>
                    <a:pt x="0" y="3488"/>
                    <a:pt x="212" y="4277"/>
                    <a:pt x="711" y="4788"/>
                  </a:cubicBezTo>
                  <a:lnTo>
                    <a:pt x="745" y="4832"/>
                  </a:lnTo>
                  <a:lnTo>
                    <a:pt x="756" y="4822"/>
                  </a:lnTo>
                  <a:cubicBezTo>
                    <a:pt x="756" y="4854"/>
                    <a:pt x="767" y="4888"/>
                    <a:pt x="778" y="4921"/>
                  </a:cubicBezTo>
                  <a:cubicBezTo>
                    <a:pt x="878" y="5232"/>
                    <a:pt x="1012" y="5588"/>
                    <a:pt x="1278" y="5810"/>
                  </a:cubicBezTo>
                  <a:cubicBezTo>
                    <a:pt x="1370" y="5883"/>
                    <a:pt x="1462" y="5927"/>
                    <a:pt x="1548" y="5927"/>
                  </a:cubicBezTo>
                  <a:cubicBezTo>
                    <a:pt x="1566" y="5927"/>
                    <a:pt x="1583" y="5925"/>
                    <a:pt x="1600" y="5921"/>
                  </a:cubicBezTo>
                  <a:cubicBezTo>
                    <a:pt x="1634" y="5910"/>
                    <a:pt x="1667" y="5899"/>
                    <a:pt x="1700" y="5866"/>
                  </a:cubicBezTo>
                  <a:cubicBezTo>
                    <a:pt x="2056" y="6943"/>
                    <a:pt x="2955" y="7832"/>
                    <a:pt x="4033" y="8176"/>
                  </a:cubicBezTo>
                  <a:lnTo>
                    <a:pt x="4066" y="8065"/>
                  </a:lnTo>
                  <a:cubicBezTo>
                    <a:pt x="2989" y="7720"/>
                    <a:pt x="2089" y="6810"/>
                    <a:pt x="1778" y="5721"/>
                  </a:cubicBezTo>
                  <a:cubicBezTo>
                    <a:pt x="1778" y="5676"/>
                    <a:pt x="1767" y="5632"/>
                    <a:pt x="1733" y="5599"/>
                  </a:cubicBezTo>
                  <a:lnTo>
                    <a:pt x="1567" y="5399"/>
                  </a:lnTo>
                  <a:lnTo>
                    <a:pt x="1567" y="5399"/>
                  </a:lnTo>
                  <a:lnTo>
                    <a:pt x="1634" y="5654"/>
                  </a:lnTo>
                  <a:cubicBezTo>
                    <a:pt x="1634" y="5676"/>
                    <a:pt x="1645" y="5699"/>
                    <a:pt x="1656" y="5721"/>
                  </a:cubicBezTo>
                  <a:cubicBezTo>
                    <a:pt x="1656" y="5732"/>
                    <a:pt x="1645" y="5732"/>
                    <a:pt x="1645" y="5732"/>
                  </a:cubicBezTo>
                  <a:cubicBezTo>
                    <a:pt x="1634" y="5765"/>
                    <a:pt x="1600" y="5799"/>
                    <a:pt x="1578" y="5799"/>
                  </a:cubicBezTo>
                  <a:cubicBezTo>
                    <a:pt x="1566" y="5803"/>
                    <a:pt x="1553" y="5804"/>
                    <a:pt x="1541" y="5804"/>
                  </a:cubicBezTo>
                  <a:cubicBezTo>
                    <a:pt x="1474" y="5804"/>
                    <a:pt x="1403" y="5758"/>
                    <a:pt x="1356" y="5721"/>
                  </a:cubicBezTo>
                  <a:cubicBezTo>
                    <a:pt x="1111" y="5510"/>
                    <a:pt x="990" y="5177"/>
                    <a:pt x="889" y="4877"/>
                  </a:cubicBezTo>
                  <a:cubicBezTo>
                    <a:pt x="878" y="4832"/>
                    <a:pt x="867" y="4788"/>
                    <a:pt x="856" y="4733"/>
                  </a:cubicBezTo>
                  <a:cubicBezTo>
                    <a:pt x="956" y="4622"/>
                    <a:pt x="1000" y="4454"/>
                    <a:pt x="956" y="4311"/>
                  </a:cubicBezTo>
                  <a:lnTo>
                    <a:pt x="934" y="4232"/>
                  </a:lnTo>
                  <a:lnTo>
                    <a:pt x="867" y="4277"/>
                  </a:lnTo>
                  <a:cubicBezTo>
                    <a:pt x="790" y="4333"/>
                    <a:pt x="711" y="4432"/>
                    <a:pt x="723" y="4632"/>
                  </a:cubicBezTo>
                  <a:cubicBezTo>
                    <a:pt x="311" y="4143"/>
                    <a:pt x="134" y="3432"/>
                    <a:pt x="256" y="2699"/>
                  </a:cubicBezTo>
                  <a:cubicBezTo>
                    <a:pt x="356" y="2067"/>
                    <a:pt x="656" y="1433"/>
                    <a:pt x="1178" y="733"/>
                  </a:cubicBezTo>
                  <a:cubicBezTo>
                    <a:pt x="1345" y="522"/>
                    <a:pt x="1545" y="278"/>
                    <a:pt x="1789" y="100"/>
                  </a:cubicBezTo>
                  <a:lnTo>
                    <a:pt x="1723" y="0"/>
                  </a:lnTo>
                  <a:close/>
                </a:path>
              </a:pathLst>
            </a:custGeom>
            <a:solidFill>
              <a:srgbClr val="5B2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36"/>
            <p:cNvSpPr/>
            <p:nvPr/>
          </p:nvSpPr>
          <p:spPr>
            <a:xfrm>
              <a:off x="6367525" y="3542875"/>
              <a:ext cx="35275" cy="6150"/>
            </a:xfrm>
            <a:custGeom>
              <a:rect b="b" l="l" r="r" t="t"/>
              <a:pathLst>
                <a:path extrusionOk="0" h="246" w="1411">
                  <a:moveTo>
                    <a:pt x="968" y="1"/>
                  </a:moveTo>
                  <a:cubicBezTo>
                    <a:pt x="726" y="1"/>
                    <a:pt x="482" y="41"/>
                    <a:pt x="255" y="123"/>
                  </a:cubicBezTo>
                  <a:lnTo>
                    <a:pt x="0" y="224"/>
                  </a:lnTo>
                  <a:lnTo>
                    <a:pt x="344" y="246"/>
                  </a:lnTo>
                  <a:lnTo>
                    <a:pt x="344" y="224"/>
                  </a:lnTo>
                  <a:cubicBezTo>
                    <a:pt x="545" y="157"/>
                    <a:pt x="758" y="122"/>
                    <a:pt x="971" y="122"/>
                  </a:cubicBezTo>
                  <a:cubicBezTo>
                    <a:pt x="1112" y="122"/>
                    <a:pt x="1252" y="137"/>
                    <a:pt x="1388" y="168"/>
                  </a:cubicBezTo>
                  <a:lnTo>
                    <a:pt x="1410" y="46"/>
                  </a:lnTo>
                  <a:cubicBezTo>
                    <a:pt x="1266" y="16"/>
                    <a:pt x="1117" y="1"/>
                    <a:pt x="968" y="1"/>
                  </a:cubicBezTo>
                  <a:close/>
                </a:path>
              </a:pathLst>
            </a:custGeom>
            <a:solidFill>
              <a:srgbClr val="5B2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36"/>
            <p:cNvSpPr/>
            <p:nvPr/>
          </p:nvSpPr>
          <p:spPr>
            <a:xfrm>
              <a:off x="6377500" y="3555800"/>
              <a:ext cx="26700" cy="10175"/>
            </a:xfrm>
            <a:custGeom>
              <a:rect b="b" l="l" r="r" t="t"/>
              <a:pathLst>
                <a:path extrusionOk="0" h="407" w="1068">
                  <a:moveTo>
                    <a:pt x="937" y="1"/>
                  </a:moveTo>
                  <a:cubicBezTo>
                    <a:pt x="601" y="1"/>
                    <a:pt x="266" y="111"/>
                    <a:pt x="1" y="317"/>
                  </a:cubicBezTo>
                  <a:lnTo>
                    <a:pt x="68" y="406"/>
                  </a:lnTo>
                  <a:cubicBezTo>
                    <a:pt x="320" y="222"/>
                    <a:pt x="623" y="122"/>
                    <a:pt x="924" y="122"/>
                  </a:cubicBezTo>
                  <a:cubicBezTo>
                    <a:pt x="968" y="122"/>
                    <a:pt x="1012" y="125"/>
                    <a:pt x="1056" y="129"/>
                  </a:cubicBezTo>
                  <a:lnTo>
                    <a:pt x="1067" y="6"/>
                  </a:lnTo>
                  <a:cubicBezTo>
                    <a:pt x="1024" y="2"/>
                    <a:pt x="980" y="1"/>
                    <a:pt x="937" y="1"/>
                  </a:cubicBezTo>
                  <a:close/>
                </a:path>
              </a:pathLst>
            </a:custGeom>
            <a:solidFill>
              <a:srgbClr val="5B2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36"/>
            <p:cNvSpPr/>
            <p:nvPr/>
          </p:nvSpPr>
          <p:spPr>
            <a:xfrm>
              <a:off x="6460550" y="3400675"/>
              <a:ext cx="18350" cy="7825"/>
            </a:xfrm>
            <a:custGeom>
              <a:rect b="b" l="l" r="r" t="t"/>
              <a:pathLst>
                <a:path extrusionOk="0" h="313" w="734">
                  <a:moveTo>
                    <a:pt x="546" y="0"/>
                  </a:moveTo>
                  <a:cubicBezTo>
                    <a:pt x="342" y="0"/>
                    <a:pt x="136" y="80"/>
                    <a:pt x="0" y="224"/>
                  </a:cubicBezTo>
                  <a:lnTo>
                    <a:pt x="89" y="313"/>
                  </a:lnTo>
                  <a:cubicBezTo>
                    <a:pt x="204" y="189"/>
                    <a:pt x="369" y="120"/>
                    <a:pt x="532" y="120"/>
                  </a:cubicBezTo>
                  <a:cubicBezTo>
                    <a:pt x="589" y="120"/>
                    <a:pt x="646" y="129"/>
                    <a:pt x="700" y="146"/>
                  </a:cubicBezTo>
                  <a:lnTo>
                    <a:pt x="733" y="24"/>
                  </a:lnTo>
                  <a:cubicBezTo>
                    <a:pt x="673" y="8"/>
                    <a:pt x="609" y="0"/>
                    <a:pt x="546" y="0"/>
                  </a:cubicBezTo>
                  <a:close/>
                </a:path>
              </a:pathLst>
            </a:custGeom>
            <a:solidFill>
              <a:srgbClr val="5B2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36"/>
            <p:cNvSpPr/>
            <p:nvPr/>
          </p:nvSpPr>
          <p:spPr>
            <a:xfrm>
              <a:off x="6440275" y="3408200"/>
              <a:ext cx="9175" cy="7525"/>
            </a:xfrm>
            <a:custGeom>
              <a:rect b="b" l="l" r="r" t="t"/>
              <a:pathLst>
                <a:path extrusionOk="0" h="301" w="367">
                  <a:moveTo>
                    <a:pt x="312" y="0"/>
                  </a:moveTo>
                  <a:lnTo>
                    <a:pt x="1" y="190"/>
                  </a:lnTo>
                  <a:lnTo>
                    <a:pt x="67" y="301"/>
                  </a:lnTo>
                  <a:lnTo>
                    <a:pt x="367" y="101"/>
                  </a:lnTo>
                  <a:lnTo>
                    <a:pt x="312" y="0"/>
                  </a:lnTo>
                  <a:close/>
                </a:path>
              </a:pathLst>
            </a:custGeom>
            <a:solidFill>
              <a:srgbClr val="5B2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36"/>
            <p:cNvSpPr/>
            <p:nvPr/>
          </p:nvSpPr>
          <p:spPr>
            <a:xfrm>
              <a:off x="6452775" y="3415700"/>
              <a:ext cx="6125" cy="5575"/>
            </a:xfrm>
            <a:custGeom>
              <a:rect b="b" l="l" r="r" t="t"/>
              <a:pathLst>
                <a:path extrusionOk="0" h="223" w="245">
                  <a:moveTo>
                    <a:pt x="167" y="1"/>
                  </a:moveTo>
                  <a:lnTo>
                    <a:pt x="0" y="134"/>
                  </a:lnTo>
                  <a:lnTo>
                    <a:pt x="78" y="223"/>
                  </a:lnTo>
                  <a:lnTo>
                    <a:pt x="244" y="100"/>
                  </a:lnTo>
                  <a:lnTo>
                    <a:pt x="167" y="1"/>
                  </a:lnTo>
                  <a:close/>
                </a:path>
              </a:pathLst>
            </a:custGeom>
            <a:solidFill>
              <a:srgbClr val="5B2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36"/>
            <p:cNvSpPr/>
            <p:nvPr/>
          </p:nvSpPr>
          <p:spPr>
            <a:xfrm>
              <a:off x="6701325" y="3539375"/>
              <a:ext cx="87800" cy="88275"/>
            </a:xfrm>
            <a:custGeom>
              <a:rect b="b" l="l" r="r" t="t"/>
              <a:pathLst>
                <a:path extrusionOk="0" h="3531" w="3512">
                  <a:moveTo>
                    <a:pt x="1993" y="0"/>
                  </a:moveTo>
                  <a:cubicBezTo>
                    <a:pt x="1766" y="0"/>
                    <a:pt x="1518" y="61"/>
                    <a:pt x="1211" y="108"/>
                  </a:cubicBezTo>
                  <a:cubicBezTo>
                    <a:pt x="1122" y="119"/>
                    <a:pt x="1045" y="142"/>
                    <a:pt x="967" y="186"/>
                  </a:cubicBezTo>
                  <a:cubicBezTo>
                    <a:pt x="900" y="230"/>
                    <a:pt x="856" y="330"/>
                    <a:pt x="878" y="408"/>
                  </a:cubicBezTo>
                  <a:cubicBezTo>
                    <a:pt x="945" y="574"/>
                    <a:pt x="1278" y="541"/>
                    <a:pt x="1312" y="719"/>
                  </a:cubicBezTo>
                  <a:cubicBezTo>
                    <a:pt x="978" y="863"/>
                    <a:pt x="645" y="996"/>
                    <a:pt x="312" y="1130"/>
                  </a:cubicBezTo>
                  <a:cubicBezTo>
                    <a:pt x="179" y="1186"/>
                    <a:pt x="34" y="1263"/>
                    <a:pt x="12" y="1408"/>
                  </a:cubicBezTo>
                  <a:cubicBezTo>
                    <a:pt x="1" y="1541"/>
                    <a:pt x="123" y="1652"/>
                    <a:pt x="256" y="1675"/>
                  </a:cubicBezTo>
                  <a:cubicBezTo>
                    <a:pt x="285" y="1679"/>
                    <a:pt x="314" y="1682"/>
                    <a:pt x="343" y="1682"/>
                  </a:cubicBezTo>
                  <a:cubicBezTo>
                    <a:pt x="447" y="1682"/>
                    <a:pt x="549" y="1653"/>
                    <a:pt x="645" y="1619"/>
                  </a:cubicBezTo>
                  <a:cubicBezTo>
                    <a:pt x="956" y="1519"/>
                    <a:pt x="1256" y="1419"/>
                    <a:pt x="1567" y="1319"/>
                  </a:cubicBezTo>
                  <a:lnTo>
                    <a:pt x="1567" y="1319"/>
                  </a:lnTo>
                  <a:cubicBezTo>
                    <a:pt x="1611" y="1341"/>
                    <a:pt x="1567" y="1408"/>
                    <a:pt x="1534" y="1430"/>
                  </a:cubicBezTo>
                  <a:cubicBezTo>
                    <a:pt x="1178" y="1663"/>
                    <a:pt x="690" y="1685"/>
                    <a:pt x="445" y="2030"/>
                  </a:cubicBezTo>
                  <a:cubicBezTo>
                    <a:pt x="379" y="2107"/>
                    <a:pt x="345" y="2218"/>
                    <a:pt x="389" y="2307"/>
                  </a:cubicBezTo>
                  <a:cubicBezTo>
                    <a:pt x="432" y="2391"/>
                    <a:pt x="516" y="2420"/>
                    <a:pt x="611" y="2420"/>
                  </a:cubicBezTo>
                  <a:cubicBezTo>
                    <a:pt x="692" y="2420"/>
                    <a:pt x="780" y="2400"/>
                    <a:pt x="856" y="2374"/>
                  </a:cubicBezTo>
                  <a:cubicBezTo>
                    <a:pt x="1201" y="2252"/>
                    <a:pt x="1534" y="2119"/>
                    <a:pt x="1867" y="1986"/>
                  </a:cubicBezTo>
                  <a:lnTo>
                    <a:pt x="1867" y="1986"/>
                  </a:lnTo>
                  <a:cubicBezTo>
                    <a:pt x="1833" y="2163"/>
                    <a:pt x="1667" y="2297"/>
                    <a:pt x="1500" y="2374"/>
                  </a:cubicBezTo>
                  <a:cubicBezTo>
                    <a:pt x="1334" y="2463"/>
                    <a:pt x="1145" y="2519"/>
                    <a:pt x="1011" y="2641"/>
                  </a:cubicBezTo>
                  <a:cubicBezTo>
                    <a:pt x="912" y="2741"/>
                    <a:pt x="845" y="2919"/>
                    <a:pt x="945" y="3018"/>
                  </a:cubicBezTo>
                  <a:cubicBezTo>
                    <a:pt x="991" y="3057"/>
                    <a:pt x="1057" y="3069"/>
                    <a:pt x="1124" y="3069"/>
                  </a:cubicBezTo>
                  <a:cubicBezTo>
                    <a:pt x="1154" y="3069"/>
                    <a:pt x="1184" y="3066"/>
                    <a:pt x="1211" y="3063"/>
                  </a:cubicBezTo>
                  <a:cubicBezTo>
                    <a:pt x="1589" y="3018"/>
                    <a:pt x="1956" y="2896"/>
                    <a:pt x="2278" y="2697"/>
                  </a:cubicBezTo>
                  <a:lnTo>
                    <a:pt x="2278" y="2697"/>
                  </a:lnTo>
                  <a:cubicBezTo>
                    <a:pt x="2245" y="2963"/>
                    <a:pt x="1900" y="3040"/>
                    <a:pt x="1689" y="3218"/>
                  </a:cubicBezTo>
                  <a:cubicBezTo>
                    <a:pt x="1645" y="3252"/>
                    <a:pt x="1601" y="3307"/>
                    <a:pt x="1601" y="3363"/>
                  </a:cubicBezTo>
                  <a:cubicBezTo>
                    <a:pt x="1590" y="3483"/>
                    <a:pt x="1742" y="3531"/>
                    <a:pt x="1870" y="3531"/>
                  </a:cubicBezTo>
                  <a:cubicBezTo>
                    <a:pt x="1884" y="3531"/>
                    <a:pt x="1898" y="3530"/>
                    <a:pt x="1912" y="3529"/>
                  </a:cubicBezTo>
                  <a:cubicBezTo>
                    <a:pt x="2467" y="3452"/>
                    <a:pt x="3245" y="3096"/>
                    <a:pt x="3433" y="2519"/>
                  </a:cubicBezTo>
                  <a:cubicBezTo>
                    <a:pt x="3511" y="2297"/>
                    <a:pt x="3500" y="2063"/>
                    <a:pt x="3477" y="1841"/>
                  </a:cubicBezTo>
                  <a:cubicBezTo>
                    <a:pt x="3389" y="1285"/>
                    <a:pt x="3134" y="752"/>
                    <a:pt x="2744" y="352"/>
                  </a:cubicBezTo>
                  <a:cubicBezTo>
                    <a:pt x="2484" y="80"/>
                    <a:pt x="2252" y="0"/>
                    <a:pt x="1993" y="0"/>
                  </a:cubicBezTo>
                  <a:close/>
                </a:path>
              </a:pathLst>
            </a:custGeom>
            <a:solidFill>
              <a:srgbClr val="E591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theme/theme1.xml><?xml version="1.0" encoding="utf-8"?>
<a:theme xmlns:a="http://schemas.openxmlformats.org/drawingml/2006/main" xmlns:r="http://schemas.openxmlformats.org/officeDocument/2006/relationships" name="The Myth of Bigfoot Sasquatch by Slidesgo">
  <a:themeElements>
    <a:clrScheme name="Simple Light">
      <a:dk1>
        <a:srgbClr val="093156"/>
      </a:dk1>
      <a:lt1>
        <a:srgbClr val="FFFFFF"/>
      </a:lt1>
      <a:dk2>
        <a:srgbClr val="683735"/>
      </a:dk2>
      <a:lt2>
        <a:srgbClr val="77413E"/>
      </a:lt2>
      <a:accent1>
        <a:srgbClr val="2A5677"/>
      </a:accent1>
      <a:accent2>
        <a:srgbClr val="A2B9B6"/>
      </a:accent2>
      <a:accent3>
        <a:srgbClr val="536A67"/>
      </a:accent3>
      <a:accent4>
        <a:srgbClr val="FFAC00"/>
      </a:accent4>
      <a:accent5>
        <a:srgbClr val="FFCC71"/>
      </a:accent5>
      <a:accent6>
        <a:srgbClr val="9A80C1"/>
      </a:accent6>
      <a:hlink>
        <a:srgbClr val="09315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